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302" r:id="rId2"/>
    <p:sldId id="256" r:id="rId3"/>
    <p:sldId id="274" r:id="rId4"/>
    <p:sldId id="292" r:id="rId5"/>
    <p:sldId id="275" r:id="rId6"/>
    <p:sldId id="293" r:id="rId7"/>
    <p:sldId id="285" r:id="rId8"/>
    <p:sldId id="286" r:id="rId9"/>
    <p:sldId id="294" r:id="rId10"/>
    <p:sldId id="295" r:id="rId11"/>
    <p:sldId id="287" r:id="rId12"/>
    <p:sldId id="290" r:id="rId13"/>
    <p:sldId id="299" r:id="rId14"/>
    <p:sldId id="296" r:id="rId15"/>
    <p:sldId id="297" r:id="rId16"/>
    <p:sldId id="270" r:id="rId17"/>
    <p:sldId id="298" r:id="rId18"/>
    <p:sldId id="301" r:id="rId19"/>
    <p:sldId id="303" r:id="rId20"/>
  </p:sldIdLst>
  <p:sldSz cx="9144000" cy="6858000" type="screen4x3"/>
  <p:notesSz cx="6858000" cy="9144000"/>
  <p:embeddedFontLst>
    <p:embeddedFont>
      <p:font typeface="方正华隶简体" pitchFamily="65" charset="-122"/>
      <p:regular r:id="rId22"/>
    </p:embeddedFont>
    <p:embeddedFont>
      <p:font typeface="Barbatrick" charset="0"/>
      <p:regular r:id="rId23"/>
    </p:embeddedFont>
    <p:embeddedFont>
      <p:font typeface="方正魏碑简体" pitchFamily="65" charset="-122"/>
      <p:regular r:id="rId24"/>
    </p:embeddedFont>
    <p:embeddedFont>
      <p:font typeface="方正黑体繁体" pitchFamily="65" charset="-122"/>
      <p:regular r:id="rId25"/>
    </p:embeddedFont>
    <p:embeddedFont>
      <p:font typeface="方正剪纸简体" pitchFamily="65" charset="-122"/>
      <p:regular r:id="rId26"/>
    </p:embeddedFont>
    <p:embeddedFont>
      <p:font typeface="方正超粗黑简体" pitchFamily="65" charset="-122"/>
      <p:regular r:id="rId27"/>
    </p:embeddedFont>
    <p:embeddedFont>
      <p:font typeface="方正综艺简体" pitchFamily="65" charset="-122"/>
      <p:regular r:id="rId28"/>
    </p:embeddedFont>
    <p:embeddedFont>
      <p:font typeface="方正平和繁体" pitchFamily="65" charset="-122"/>
      <p:regular r:id="rId29"/>
    </p:embeddedFont>
    <p:embeddedFont>
      <p:font typeface="方正彩云繁体" pitchFamily="65" charset="-122"/>
      <p:regular r:id="rId30"/>
    </p:embeddedFont>
    <p:embeddedFont>
      <p:font typeface="方正康体繁体" pitchFamily="65" charset="-122"/>
      <p:regular r:id="rId31"/>
    </p:embeddedFont>
    <p:embeddedFont>
      <p:font typeface="方正细珊瑚简体" pitchFamily="65" charset="-122"/>
      <p:regular r:id="rId32"/>
    </p:embeddedFont>
    <p:embeddedFont>
      <p:font typeface="方正卡通简体" pitchFamily="65" charset="-122"/>
      <p:regular r:id="rId33"/>
    </p:embeddedFont>
    <p:embeddedFont>
      <p:font typeface="方正流行体简体" pitchFamily="65" charset="-122"/>
      <p:regular r:id="rId34"/>
    </p:embeddedFont>
    <p:embeddedFont>
      <p:font typeface="方正粗倩简体" pitchFamily="65" charset="-122"/>
      <p:regular r:id="rId35"/>
    </p:embeddedFont>
    <p:embeddedFont>
      <p:font typeface="方正大标宋简体" pitchFamily="65" charset="-122"/>
      <p:regular r:id="rId36"/>
    </p:embeddedFont>
    <p:embeddedFont>
      <p:font typeface="方正综艺繁体" pitchFamily="65" charset="-122"/>
      <p:regular r:id="rId37"/>
    </p:embeddedFont>
    <p:embeddedFont>
      <p:font typeface="方正瘦金书简体" pitchFamily="65" charset="-122"/>
      <p:regular r:id="rId38"/>
    </p:embeddedFont>
    <p:embeddedFont>
      <p:font typeface="方正黄草简体" pitchFamily="65" charset="-122"/>
      <p:regular r:id="rId39"/>
    </p:embeddedFont>
    <p:embeddedFont>
      <p:font typeface="方正大黑繁体" pitchFamily="65" charset="-12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隶书" pitchFamily="49" charset="-122"/>
      <p:regular r:id="rId45"/>
    </p:embeddedFont>
    <p:embeddedFont>
      <p:font typeface="方正少儿简体" pitchFamily="65" charset="-122"/>
      <p:regular r:id="rId46"/>
    </p:embeddedFont>
    <p:embeddedFont>
      <p:font typeface="方正少儿繁体" pitchFamily="65" charset="-122"/>
      <p:regular r:id="rId47"/>
    </p:embeddedFont>
    <p:embeddedFont>
      <p:font typeface="微软雅黑" pitchFamily="34" charset="-122"/>
      <p:regular r:id="rId48"/>
      <p:bold r:id="rId49"/>
    </p:embeddedFont>
    <p:embeddedFont>
      <p:font typeface="ＭＳ Ｐゴシック" pitchFamily="34" charset="-128"/>
      <p:regular r:id="rId50"/>
    </p:embeddedFont>
    <p:embeddedFont>
      <p:font typeface="方正小篆体" pitchFamily="65" charset="-122"/>
      <p:regular r:id="rId51"/>
    </p:embeddedFont>
    <p:embeddedFont>
      <p:font typeface="方正瘦金书繁体" pitchFamily="65" charset="-122"/>
      <p:regular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00FF00" mc:Ignorable=""/>
    <a:srgbClr xmlns:mc="http://schemas.openxmlformats.org/markup-compatibility/2006" xmlns:a14="http://schemas.microsoft.com/office/drawing/2010/main" val="00C400" mc:Ignorable=""/>
    <a:srgbClr xmlns:mc="http://schemas.openxmlformats.org/markup-compatibility/2006" xmlns:a14="http://schemas.microsoft.com/office/drawing/2010/main" val="FFECA7" mc:Ignorable=""/>
    <a:srgbClr xmlns:mc="http://schemas.openxmlformats.org/markup-compatibility/2006" xmlns:a14="http://schemas.microsoft.com/office/drawing/2010/main" val="33CC33" mc:Ignorable=""/>
    <a:srgbClr xmlns:mc="http://schemas.openxmlformats.org/markup-compatibility/2006" xmlns:a14="http://schemas.microsoft.com/office/drawing/2010/main" val="92D735" mc:Ignorable=""/>
    <a:srgbClr xmlns:mc="http://schemas.openxmlformats.org/markup-compatibility/2006" xmlns:a14="http://schemas.microsoft.com/office/drawing/2010/main" val="64DA64" mc:Ignorable=""/>
    <a:srgbClr xmlns:mc="http://schemas.openxmlformats.org/markup-compatibility/2006" xmlns:a14="http://schemas.microsoft.com/office/drawing/2010/main" val="C1CFC2" mc:Ignorable=""/>
    <a:srgbClr xmlns:mc="http://schemas.openxmlformats.org/markup-compatibility/2006" xmlns:a14="http://schemas.microsoft.com/office/drawing/2010/main" val="B4D3AD" mc:Ignorable=""/>
    <a:srgbClr xmlns:mc="http://schemas.openxmlformats.org/markup-compatibility/2006" xmlns:a14="http://schemas.microsoft.com/office/drawing/2010/main" val="996633" mc:Ignorable=""/>
    <a:srgbClr xmlns:mc="http://schemas.openxmlformats.org/markup-compatibility/2006" xmlns:a14="http://schemas.microsoft.com/office/drawing/2010/main" val="CC9900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6" autoAdjust="0"/>
    <p:restoredTop sz="93117" autoAdjust="0"/>
  </p:normalViewPr>
  <p:slideViewPr>
    <p:cSldViewPr showGuides="1">
      <p:cViewPr>
        <p:scale>
          <a:sx n="60" d="100"/>
          <a:sy n="60" d="100"/>
        </p:scale>
        <p:origin x="-1380" y="-438"/>
      </p:cViewPr>
      <p:guideLst>
        <p:guide orient="horz" pos="3804"/>
        <p:guide pos="24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font" Target="fonts/font26.fntdata"/><Relationship Id="rId50" Type="http://schemas.openxmlformats.org/officeDocument/2006/relationships/font" Target="fonts/font29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font" Target="fonts/font2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font" Target="fonts/font24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font" Target="fonts/font2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52" Type="http://schemas.openxmlformats.org/officeDocument/2006/relationships/font" Target="fonts/font3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font" Target="fonts/font27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0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C4876-B72C-4F4D-A7F4-58F16E51EAA8}" type="datetimeFigureOut">
              <a:rPr lang="zh-CN" altLang="en-US" smtClean="0"/>
              <a:t>2010-9-8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D2FB7C-2DB2-434D-AD93-1337F21ED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5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842F2-96FF-4C47-8077-AD4E6B8F2EE3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34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2FB7C-2DB2-434D-AD93-1337F21ED11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35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B368B6-10EC-486E-83F1-1CC08299291D}" type="datetimeFigureOut">
              <a:rPr lang="zh-CN" altLang="en-US" smtClean="0"/>
              <a:pPr/>
              <a:t>2010-9-8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D9379-4719-4F2E-BE21-9ABC1CD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xmlns:mc="http://schemas.openxmlformats.org/markup-compatibility/2006" xmlns:a14="http://schemas.microsoft.com/office/drawing/2010/main" val="92D050" mc:Ignorable=""/>
            </a:gs>
            <a:gs pos="35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粗倩简体" pitchFamily="65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方正粗倩简体" pitchFamily="65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方正粗倩简体" pitchFamily="65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方正粗倩简体" pitchFamily="65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方正粗倩简体" pitchFamily="65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方正粗倩简体" pitchFamily="65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rapidbbs.cn/viewthread.php?tid=2658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66C935" mc:Ignorable=""/>
          </a:solidFill>
          <a:ln>
            <a:solidFill>
              <a:srgbClr xmlns:mc="http://schemas.openxmlformats.org/markup-compatibility/2006" xmlns:a14="http://schemas.microsoft.com/office/drawing/2010/main" val="66C935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6215063"/>
            <a:ext cx="9144000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>
            <a:off x="5500688" y="1785938"/>
            <a:ext cx="1500187" cy="1470025"/>
          </a:xfrm>
          <a:custGeom>
            <a:avLst/>
            <a:gdLst>
              <a:gd name="T0" fmla="*/ 2147483647 w 990"/>
              <a:gd name="T1" fmla="*/ 2147483647 h 970"/>
              <a:gd name="T2" fmla="*/ 2147483647 w 990"/>
              <a:gd name="T3" fmla="*/ 2147483647 h 970"/>
              <a:gd name="T4" fmla="*/ 2147483647 w 990"/>
              <a:gd name="T5" fmla="*/ 2147483647 h 970"/>
              <a:gd name="T6" fmla="*/ 2147483647 w 990"/>
              <a:gd name="T7" fmla="*/ 2147483647 h 970"/>
              <a:gd name="T8" fmla="*/ 2147483647 w 990"/>
              <a:gd name="T9" fmla="*/ 2147483647 h 970"/>
              <a:gd name="T10" fmla="*/ 2147483647 w 990"/>
              <a:gd name="T11" fmla="*/ 2147483647 h 970"/>
              <a:gd name="T12" fmla="*/ 2147483647 w 990"/>
              <a:gd name="T13" fmla="*/ 2147483647 h 970"/>
              <a:gd name="T14" fmla="*/ 2147483647 w 990"/>
              <a:gd name="T15" fmla="*/ 2147483647 h 970"/>
              <a:gd name="T16" fmla="*/ 2147483647 w 990"/>
              <a:gd name="T17" fmla="*/ 2147483647 h 970"/>
              <a:gd name="T18" fmla="*/ 2147483647 w 990"/>
              <a:gd name="T19" fmla="*/ 2147483647 h 970"/>
              <a:gd name="T20" fmla="*/ 2147483647 w 990"/>
              <a:gd name="T21" fmla="*/ 2147483647 h 970"/>
              <a:gd name="T22" fmla="*/ 2147483647 w 990"/>
              <a:gd name="T23" fmla="*/ 2147483647 h 970"/>
              <a:gd name="T24" fmla="*/ 2147483647 w 990"/>
              <a:gd name="T25" fmla="*/ 2147483647 h 970"/>
              <a:gd name="T26" fmla="*/ 2147483647 w 990"/>
              <a:gd name="T27" fmla="*/ 2147483647 h 970"/>
              <a:gd name="T28" fmla="*/ 2147483647 w 990"/>
              <a:gd name="T29" fmla="*/ 2147483647 h 970"/>
              <a:gd name="T30" fmla="*/ 2147483647 w 990"/>
              <a:gd name="T31" fmla="*/ 2147483647 h 970"/>
              <a:gd name="T32" fmla="*/ 2147483647 w 990"/>
              <a:gd name="T33" fmla="*/ 2147483647 h 970"/>
              <a:gd name="T34" fmla="*/ 2147483647 w 990"/>
              <a:gd name="T35" fmla="*/ 2147483647 h 970"/>
              <a:gd name="T36" fmla="*/ 2147483647 w 990"/>
              <a:gd name="T37" fmla="*/ 2147483647 h 970"/>
              <a:gd name="T38" fmla="*/ 2147483647 w 990"/>
              <a:gd name="T39" fmla="*/ 2147483647 h 970"/>
              <a:gd name="T40" fmla="*/ 2147483647 w 990"/>
              <a:gd name="T41" fmla="*/ 2147483647 h 970"/>
              <a:gd name="T42" fmla="*/ 2147483647 w 990"/>
              <a:gd name="T43" fmla="*/ 2147483647 h 970"/>
              <a:gd name="T44" fmla="*/ 2147483647 w 990"/>
              <a:gd name="T45" fmla="*/ 2147483647 h 970"/>
              <a:gd name="T46" fmla="*/ 2147483647 w 990"/>
              <a:gd name="T47" fmla="*/ 2147483647 h 970"/>
              <a:gd name="T48" fmla="*/ 2147483647 w 990"/>
              <a:gd name="T49" fmla="*/ 2147483647 h 970"/>
              <a:gd name="T50" fmla="*/ 2147483647 w 990"/>
              <a:gd name="T51" fmla="*/ 2147483647 h 970"/>
              <a:gd name="T52" fmla="*/ 2147483647 w 990"/>
              <a:gd name="T53" fmla="*/ 2147483647 h 970"/>
              <a:gd name="T54" fmla="*/ 2147483647 w 990"/>
              <a:gd name="T55" fmla="*/ 2147483647 h 970"/>
              <a:gd name="T56" fmla="*/ 2147483647 w 990"/>
              <a:gd name="T57" fmla="*/ 2147483647 h 970"/>
              <a:gd name="T58" fmla="*/ 2147483647 w 990"/>
              <a:gd name="T59" fmla="*/ 2147483647 h 970"/>
              <a:gd name="T60" fmla="*/ 2147483647 w 990"/>
              <a:gd name="T61" fmla="*/ 2147483647 h 970"/>
              <a:gd name="T62" fmla="*/ 2147483647 w 990"/>
              <a:gd name="T63" fmla="*/ 2147483647 h 970"/>
              <a:gd name="T64" fmla="*/ 2147483647 w 990"/>
              <a:gd name="T65" fmla="*/ 0 h 970"/>
              <a:gd name="T66" fmla="*/ 2147483647 w 990"/>
              <a:gd name="T67" fmla="*/ 2147483647 h 970"/>
              <a:gd name="T68" fmla="*/ 2147483647 w 990"/>
              <a:gd name="T69" fmla="*/ 2147483647 h 970"/>
              <a:gd name="T70" fmla="*/ 2147483647 w 990"/>
              <a:gd name="T71" fmla="*/ 2147483647 h 970"/>
              <a:gd name="T72" fmla="*/ 2147483647 w 990"/>
              <a:gd name="T73" fmla="*/ 2147483647 h 970"/>
              <a:gd name="T74" fmla="*/ 2147483647 w 990"/>
              <a:gd name="T75" fmla="*/ 2147483647 h 970"/>
              <a:gd name="T76" fmla="*/ 2147483647 w 990"/>
              <a:gd name="T77" fmla="*/ 2147483647 h 970"/>
              <a:gd name="T78" fmla="*/ 2147483647 w 990"/>
              <a:gd name="T79" fmla="*/ 2147483647 h 970"/>
              <a:gd name="T80" fmla="*/ 2147483647 w 990"/>
              <a:gd name="T81" fmla="*/ 2147483647 h 970"/>
              <a:gd name="T82" fmla="*/ 2147483647 w 990"/>
              <a:gd name="T83" fmla="*/ 2147483647 h 970"/>
              <a:gd name="T84" fmla="*/ 2147483647 w 990"/>
              <a:gd name="T85" fmla="*/ 2147483647 h 970"/>
              <a:gd name="T86" fmla="*/ 2147483647 w 990"/>
              <a:gd name="T87" fmla="*/ 2147483647 h 970"/>
              <a:gd name="T88" fmla="*/ 2147483647 w 990"/>
              <a:gd name="T89" fmla="*/ 2147483647 h 970"/>
              <a:gd name="T90" fmla="*/ 2147483647 w 990"/>
              <a:gd name="T91" fmla="*/ 2147483647 h 970"/>
              <a:gd name="T92" fmla="*/ 2147483647 w 990"/>
              <a:gd name="T93" fmla="*/ 2147483647 h 970"/>
              <a:gd name="T94" fmla="*/ 2147483647 w 990"/>
              <a:gd name="T95" fmla="*/ 2147483647 h 970"/>
              <a:gd name="T96" fmla="*/ 2147483647 w 990"/>
              <a:gd name="T97" fmla="*/ 2147483647 h 970"/>
              <a:gd name="T98" fmla="*/ 2147483647 w 990"/>
              <a:gd name="T99" fmla="*/ 2147483647 h 970"/>
              <a:gd name="T100" fmla="*/ 2147483647 w 990"/>
              <a:gd name="T101" fmla="*/ 2147483647 h 970"/>
              <a:gd name="T102" fmla="*/ 2147483647 w 990"/>
              <a:gd name="T103" fmla="*/ 2147483647 h 970"/>
              <a:gd name="T104" fmla="*/ 2147483647 w 990"/>
              <a:gd name="T105" fmla="*/ 2147483647 h 970"/>
              <a:gd name="T106" fmla="*/ 2147483647 w 990"/>
              <a:gd name="T107" fmla="*/ 2147483647 h 970"/>
              <a:gd name="T108" fmla="*/ 2147483647 w 990"/>
              <a:gd name="T109" fmla="*/ 2147483647 h 970"/>
              <a:gd name="T110" fmla="*/ 2147483647 w 990"/>
              <a:gd name="T111" fmla="*/ 2147483647 h 97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90"/>
              <a:gd name="T169" fmla="*/ 0 h 970"/>
              <a:gd name="T170" fmla="*/ 990 w 990"/>
              <a:gd name="T171" fmla="*/ 970 h 97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90" h="970">
                <a:moveTo>
                  <a:pt x="379" y="918"/>
                </a:moveTo>
                <a:cubicBezTo>
                  <a:pt x="379" y="915"/>
                  <a:pt x="376" y="914"/>
                  <a:pt x="377" y="910"/>
                </a:cubicBezTo>
                <a:cubicBezTo>
                  <a:pt x="367" y="909"/>
                  <a:pt x="367" y="924"/>
                  <a:pt x="359" y="925"/>
                </a:cubicBezTo>
                <a:cubicBezTo>
                  <a:pt x="359" y="922"/>
                  <a:pt x="359" y="922"/>
                  <a:pt x="359" y="922"/>
                </a:cubicBezTo>
                <a:cubicBezTo>
                  <a:pt x="356" y="921"/>
                  <a:pt x="356" y="921"/>
                  <a:pt x="356" y="921"/>
                </a:cubicBezTo>
                <a:cubicBezTo>
                  <a:pt x="348" y="918"/>
                  <a:pt x="343" y="918"/>
                  <a:pt x="336" y="921"/>
                </a:cubicBezTo>
                <a:cubicBezTo>
                  <a:pt x="335" y="921"/>
                  <a:pt x="332" y="923"/>
                  <a:pt x="332" y="923"/>
                </a:cubicBezTo>
                <a:cubicBezTo>
                  <a:pt x="325" y="925"/>
                  <a:pt x="317" y="926"/>
                  <a:pt x="311" y="930"/>
                </a:cubicBezTo>
                <a:cubicBezTo>
                  <a:pt x="303" y="927"/>
                  <a:pt x="297" y="923"/>
                  <a:pt x="291" y="918"/>
                </a:cubicBezTo>
                <a:cubicBezTo>
                  <a:pt x="275" y="919"/>
                  <a:pt x="253" y="929"/>
                  <a:pt x="240" y="919"/>
                </a:cubicBezTo>
                <a:cubicBezTo>
                  <a:pt x="245" y="897"/>
                  <a:pt x="262" y="894"/>
                  <a:pt x="281" y="893"/>
                </a:cubicBezTo>
                <a:cubicBezTo>
                  <a:pt x="281" y="897"/>
                  <a:pt x="288" y="897"/>
                  <a:pt x="287" y="902"/>
                </a:cubicBezTo>
                <a:cubicBezTo>
                  <a:pt x="290" y="904"/>
                  <a:pt x="287" y="910"/>
                  <a:pt x="292" y="911"/>
                </a:cubicBezTo>
                <a:cubicBezTo>
                  <a:pt x="297" y="914"/>
                  <a:pt x="298" y="909"/>
                  <a:pt x="300" y="909"/>
                </a:cubicBezTo>
                <a:cubicBezTo>
                  <a:pt x="302" y="909"/>
                  <a:pt x="307" y="911"/>
                  <a:pt x="308" y="910"/>
                </a:cubicBezTo>
                <a:cubicBezTo>
                  <a:pt x="311" y="908"/>
                  <a:pt x="308" y="903"/>
                  <a:pt x="313" y="904"/>
                </a:cubicBezTo>
                <a:cubicBezTo>
                  <a:pt x="316" y="904"/>
                  <a:pt x="321" y="901"/>
                  <a:pt x="322" y="898"/>
                </a:cubicBezTo>
                <a:cubicBezTo>
                  <a:pt x="330" y="901"/>
                  <a:pt x="338" y="901"/>
                  <a:pt x="345" y="899"/>
                </a:cubicBezTo>
                <a:cubicBezTo>
                  <a:pt x="347" y="899"/>
                  <a:pt x="351" y="898"/>
                  <a:pt x="353" y="897"/>
                </a:cubicBezTo>
                <a:cubicBezTo>
                  <a:pt x="354" y="897"/>
                  <a:pt x="353" y="894"/>
                  <a:pt x="354" y="893"/>
                </a:cubicBezTo>
                <a:cubicBezTo>
                  <a:pt x="358" y="892"/>
                  <a:pt x="362" y="894"/>
                  <a:pt x="366" y="892"/>
                </a:cubicBezTo>
                <a:cubicBezTo>
                  <a:pt x="372" y="888"/>
                  <a:pt x="376" y="881"/>
                  <a:pt x="381" y="876"/>
                </a:cubicBezTo>
                <a:cubicBezTo>
                  <a:pt x="386" y="867"/>
                  <a:pt x="375" y="867"/>
                  <a:pt x="377" y="860"/>
                </a:cubicBezTo>
                <a:cubicBezTo>
                  <a:pt x="384" y="829"/>
                  <a:pt x="360" y="818"/>
                  <a:pt x="347" y="799"/>
                </a:cubicBezTo>
                <a:cubicBezTo>
                  <a:pt x="348" y="791"/>
                  <a:pt x="359" y="798"/>
                  <a:pt x="361" y="791"/>
                </a:cubicBezTo>
                <a:cubicBezTo>
                  <a:pt x="362" y="785"/>
                  <a:pt x="362" y="776"/>
                  <a:pt x="367" y="777"/>
                </a:cubicBezTo>
                <a:cubicBezTo>
                  <a:pt x="367" y="772"/>
                  <a:pt x="363" y="770"/>
                  <a:pt x="362" y="764"/>
                </a:cubicBezTo>
                <a:cubicBezTo>
                  <a:pt x="361" y="753"/>
                  <a:pt x="369" y="738"/>
                  <a:pt x="358" y="732"/>
                </a:cubicBezTo>
                <a:cubicBezTo>
                  <a:pt x="352" y="731"/>
                  <a:pt x="345" y="734"/>
                  <a:pt x="341" y="737"/>
                </a:cubicBezTo>
                <a:cubicBezTo>
                  <a:pt x="340" y="737"/>
                  <a:pt x="341" y="743"/>
                  <a:pt x="340" y="744"/>
                </a:cubicBezTo>
                <a:cubicBezTo>
                  <a:pt x="338" y="745"/>
                  <a:pt x="334" y="746"/>
                  <a:pt x="332" y="746"/>
                </a:cubicBezTo>
                <a:cubicBezTo>
                  <a:pt x="327" y="745"/>
                  <a:pt x="330" y="751"/>
                  <a:pt x="326" y="753"/>
                </a:cubicBezTo>
                <a:cubicBezTo>
                  <a:pt x="321" y="755"/>
                  <a:pt x="316" y="756"/>
                  <a:pt x="309" y="760"/>
                </a:cubicBezTo>
                <a:cubicBezTo>
                  <a:pt x="308" y="761"/>
                  <a:pt x="306" y="766"/>
                  <a:pt x="304" y="767"/>
                </a:cubicBezTo>
                <a:cubicBezTo>
                  <a:pt x="303" y="768"/>
                  <a:pt x="298" y="765"/>
                  <a:pt x="297" y="765"/>
                </a:cubicBezTo>
                <a:cubicBezTo>
                  <a:pt x="292" y="769"/>
                  <a:pt x="287" y="774"/>
                  <a:pt x="273" y="768"/>
                </a:cubicBezTo>
                <a:cubicBezTo>
                  <a:pt x="275" y="764"/>
                  <a:pt x="274" y="761"/>
                  <a:pt x="271" y="760"/>
                </a:cubicBezTo>
                <a:cubicBezTo>
                  <a:pt x="270" y="747"/>
                  <a:pt x="284" y="745"/>
                  <a:pt x="290" y="741"/>
                </a:cubicBezTo>
                <a:cubicBezTo>
                  <a:pt x="294" y="739"/>
                  <a:pt x="297" y="733"/>
                  <a:pt x="300" y="732"/>
                </a:cubicBezTo>
                <a:cubicBezTo>
                  <a:pt x="301" y="731"/>
                  <a:pt x="305" y="729"/>
                  <a:pt x="305" y="729"/>
                </a:cubicBezTo>
                <a:cubicBezTo>
                  <a:pt x="306" y="728"/>
                  <a:pt x="310" y="731"/>
                  <a:pt x="312" y="730"/>
                </a:cubicBezTo>
                <a:cubicBezTo>
                  <a:pt x="313" y="730"/>
                  <a:pt x="312" y="727"/>
                  <a:pt x="313" y="727"/>
                </a:cubicBezTo>
                <a:cubicBezTo>
                  <a:pt x="314" y="726"/>
                  <a:pt x="316" y="728"/>
                  <a:pt x="316" y="727"/>
                </a:cubicBezTo>
                <a:cubicBezTo>
                  <a:pt x="317" y="727"/>
                  <a:pt x="317" y="724"/>
                  <a:pt x="317" y="724"/>
                </a:cubicBezTo>
                <a:cubicBezTo>
                  <a:pt x="318" y="723"/>
                  <a:pt x="325" y="722"/>
                  <a:pt x="325" y="722"/>
                </a:cubicBezTo>
                <a:cubicBezTo>
                  <a:pt x="326" y="720"/>
                  <a:pt x="326" y="715"/>
                  <a:pt x="327" y="714"/>
                </a:cubicBezTo>
                <a:cubicBezTo>
                  <a:pt x="328" y="713"/>
                  <a:pt x="333" y="717"/>
                  <a:pt x="334" y="716"/>
                </a:cubicBezTo>
                <a:cubicBezTo>
                  <a:pt x="335" y="715"/>
                  <a:pt x="334" y="713"/>
                  <a:pt x="335" y="712"/>
                </a:cubicBezTo>
                <a:cubicBezTo>
                  <a:pt x="336" y="712"/>
                  <a:pt x="338" y="713"/>
                  <a:pt x="339" y="713"/>
                </a:cubicBezTo>
                <a:cubicBezTo>
                  <a:pt x="343" y="710"/>
                  <a:pt x="344" y="705"/>
                  <a:pt x="351" y="708"/>
                </a:cubicBezTo>
                <a:cubicBezTo>
                  <a:pt x="356" y="699"/>
                  <a:pt x="365" y="696"/>
                  <a:pt x="371" y="689"/>
                </a:cubicBezTo>
                <a:cubicBezTo>
                  <a:pt x="380" y="691"/>
                  <a:pt x="389" y="693"/>
                  <a:pt x="394" y="690"/>
                </a:cubicBezTo>
                <a:cubicBezTo>
                  <a:pt x="398" y="690"/>
                  <a:pt x="398" y="684"/>
                  <a:pt x="400" y="680"/>
                </a:cubicBezTo>
                <a:cubicBezTo>
                  <a:pt x="401" y="677"/>
                  <a:pt x="404" y="677"/>
                  <a:pt x="405" y="673"/>
                </a:cubicBezTo>
                <a:cubicBezTo>
                  <a:pt x="411" y="678"/>
                  <a:pt x="408" y="688"/>
                  <a:pt x="417" y="691"/>
                </a:cubicBezTo>
                <a:cubicBezTo>
                  <a:pt x="422" y="691"/>
                  <a:pt x="424" y="685"/>
                  <a:pt x="429" y="686"/>
                </a:cubicBezTo>
                <a:cubicBezTo>
                  <a:pt x="430" y="686"/>
                  <a:pt x="432" y="687"/>
                  <a:pt x="433" y="687"/>
                </a:cubicBezTo>
                <a:cubicBezTo>
                  <a:pt x="438" y="685"/>
                  <a:pt x="443" y="679"/>
                  <a:pt x="447" y="675"/>
                </a:cubicBezTo>
                <a:cubicBezTo>
                  <a:pt x="452" y="676"/>
                  <a:pt x="457" y="677"/>
                  <a:pt x="462" y="678"/>
                </a:cubicBezTo>
                <a:cubicBezTo>
                  <a:pt x="465" y="667"/>
                  <a:pt x="453" y="665"/>
                  <a:pt x="446" y="663"/>
                </a:cubicBezTo>
                <a:cubicBezTo>
                  <a:pt x="438" y="660"/>
                  <a:pt x="434" y="668"/>
                  <a:pt x="428" y="659"/>
                </a:cubicBezTo>
                <a:cubicBezTo>
                  <a:pt x="424" y="661"/>
                  <a:pt x="421" y="664"/>
                  <a:pt x="418" y="668"/>
                </a:cubicBezTo>
                <a:cubicBezTo>
                  <a:pt x="414" y="667"/>
                  <a:pt x="416" y="661"/>
                  <a:pt x="417" y="656"/>
                </a:cubicBezTo>
                <a:cubicBezTo>
                  <a:pt x="395" y="647"/>
                  <a:pt x="381" y="659"/>
                  <a:pt x="368" y="650"/>
                </a:cubicBezTo>
                <a:cubicBezTo>
                  <a:pt x="363" y="633"/>
                  <a:pt x="380" y="629"/>
                  <a:pt x="384" y="611"/>
                </a:cubicBezTo>
                <a:cubicBezTo>
                  <a:pt x="388" y="598"/>
                  <a:pt x="377" y="590"/>
                  <a:pt x="371" y="581"/>
                </a:cubicBezTo>
                <a:cubicBezTo>
                  <a:pt x="371" y="580"/>
                  <a:pt x="372" y="578"/>
                  <a:pt x="372" y="577"/>
                </a:cubicBezTo>
                <a:cubicBezTo>
                  <a:pt x="371" y="577"/>
                  <a:pt x="369" y="577"/>
                  <a:pt x="368" y="577"/>
                </a:cubicBezTo>
                <a:cubicBezTo>
                  <a:pt x="368" y="576"/>
                  <a:pt x="369" y="574"/>
                  <a:pt x="369" y="573"/>
                </a:cubicBezTo>
                <a:cubicBezTo>
                  <a:pt x="369" y="572"/>
                  <a:pt x="366" y="573"/>
                  <a:pt x="365" y="572"/>
                </a:cubicBezTo>
                <a:cubicBezTo>
                  <a:pt x="365" y="572"/>
                  <a:pt x="367" y="569"/>
                  <a:pt x="366" y="568"/>
                </a:cubicBezTo>
                <a:cubicBezTo>
                  <a:pt x="365" y="567"/>
                  <a:pt x="360" y="568"/>
                  <a:pt x="359" y="567"/>
                </a:cubicBezTo>
                <a:cubicBezTo>
                  <a:pt x="355" y="565"/>
                  <a:pt x="358" y="564"/>
                  <a:pt x="356" y="562"/>
                </a:cubicBezTo>
                <a:cubicBezTo>
                  <a:pt x="355" y="562"/>
                  <a:pt x="349" y="562"/>
                  <a:pt x="348" y="561"/>
                </a:cubicBezTo>
                <a:cubicBezTo>
                  <a:pt x="348" y="560"/>
                  <a:pt x="350" y="557"/>
                  <a:pt x="349" y="557"/>
                </a:cubicBezTo>
                <a:cubicBezTo>
                  <a:pt x="348" y="556"/>
                  <a:pt x="343" y="557"/>
                  <a:pt x="342" y="556"/>
                </a:cubicBezTo>
                <a:cubicBezTo>
                  <a:pt x="342" y="555"/>
                  <a:pt x="343" y="552"/>
                  <a:pt x="343" y="552"/>
                </a:cubicBezTo>
                <a:cubicBezTo>
                  <a:pt x="342" y="551"/>
                  <a:pt x="336" y="552"/>
                  <a:pt x="335" y="550"/>
                </a:cubicBezTo>
                <a:cubicBezTo>
                  <a:pt x="335" y="550"/>
                  <a:pt x="336" y="547"/>
                  <a:pt x="336" y="547"/>
                </a:cubicBezTo>
                <a:cubicBezTo>
                  <a:pt x="329" y="542"/>
                  <a:pt x="318" y="541"/>
                  <a:pt x="311" y="537"/>
                </a:cubicBezTo>
                <a:cubicBezTo>
                  <a:pt x="311" y="528"/>
                  <a:pt x="301" y="525"/>
                  <a:pt x="300" y="516"/>
                </a:cubicBezTo>
                <a:cubicBezTo>
                  <a:pt x="289" y="511"/>
                  <a:pt x="290" y="525"/>
                  <a:pt x="277" y="518"/>
                </a:cubicBezTo>
                <a:cubicBezTo>
                  <a:pt x="279" y="507"/>
                  <a:pt x="285" y="502"/>
                  <a:pt x="290" y="494"/>
                </a:cubicBezTo>
                <a:cubicBezTo>
                  <a:pt x="291" y="496"/>
                  <a:pt x="291" y="496"/>
                  <a:pt x="291" y="496"/>
                </a:cubicBezTo>
                <a:cubicBezTo>
                  <a:pt x="293" y="495"/>
                  <a:pt x="293" y="495"/>
                  <a:pt x="293" y="495"/>
                </a:cubicBezTo>
                <a:cubicBezTo>
                  <a:pt x="304" y="497"/>
                  <a:pt x="315" y="500"/>
                  <a:pt x="326" y="502"/>
                </a:cubicBezTo>
                <a:cubicBezTo>
                  <a:pt x="337" y="502"/>
                  <a:pt x="332" y="511"/>
                  <a:pt x="340" y="513"/>
                </a:cubicBezTo>
                <a:cubicBezTo>
                  <a:pt x="341" y="508"/>
                  <a:pt x="347" y="511"/>
                  <a:pt x="351" y="511"/>
                </a:cubicBezTo>
                <a:cubicBezTo>
                  <a:pt x="353" y="507"/>
                  <a:pt x="358" y="508"/>
                  <a:pt x="360" y="506"/>
                </a:cubicBezTo>
                <a:cubicBezTo>
                  <a:pt x="368" y="500"/>
                  <a:pt x="371" y="494"/>
                  <a:pt x="376" y="486"/>
                </a:cubicBezTo>
                <a:cubicBezTo>
                  <a:pt x="365" y="474"/>
                  <a:pt x="347" y="467"/>
                  <a:pt x="346" y="448"/>
                </a:cubicBezTo>
                <a:cubicBezTo>
                  <a:pt x="331" y="445"/>
                  <a:pt x="325" y="434"/>
                  <a:pt x="313" y="438"/>
                </a:cubicBezTo>
                <a:cubicBezTo>
                  <a:pt x="311" y="438"/>
                  <a:pt x="310" y="443"/>
                  <a:pt x="308" y="444"/>
                </a:cubicBezTo>
                <a:cubicBezTo>
                  <a:pt x="307" y="445"/>
                  <a:pt x="303" y="443"/>
                  <a:pt x="304" y="447"/>
                </a:cubicBezTo>
                <a:cubicBezTo>
                  <a:pt x="300" y="446"/>
                  <a:pt x="300" y="446"/>
                  <a:pt x="300" y="446"/>
                </a:cubicBezTo>
                <a:cubicBezTo>
                  <a:pt x="299" y="450"/>
                  <a:pt x="299" y="450"/>
                  <a:pt x="299" y="450"/>
                </a:cubicBezTo>
                <a:cubicBezTo>
                  <a:pt x="296" y="449"/>
                  <a:pt x="297" y="445"/>
                  <a:pt x="297" y="442"/>
                </a:cubicBezTo>
                <a:cubicBezTo>
                  <a:pt x="297" y="439"/>
                  <a:pt x="294" y="437"/>
                  <a:pt x="295" y="434"/>
                </a:cubicBezTo>
                <a:cubicBezTo>
                  <a:pt x="287" y="431"/>
                  <a:pt x="281" y="431"/>
                  <a:pt x="276" y="433"/>
                </a:cubicBezTo>
                <a:cubicBezTo>
                  <a:pt x="268" y="450"/>
                  <a:pt x="288" y="449"/>
                  <a:pt x="280" y="465"/>
                </a:cubicBezTo>
                <a:cubicBezTo>
                  <a:pt x="269" y="471"/>
                  <a:pt x="266" y="454"/>
                  <a:pt x="253" y="452"/>
                </a:cubicBezTo>
                <a:cubicBezTo>
                  <a:pt x="247" y="452"/>
                  <a:pt x="245" y="457"/>
                  <a:pt x="240" y="457"/>
                </a:cubicBezTo>
                <a:cubicBezTo>
                  <a:pt x="238" y="472"/>
                  <a:pt x="251" y="477"/>
                  <a:pt x="261" y="484"/>
                </a:cubicBezTo>
                <a:cubicBezTo>
                  <a:pt x="258" y="501"/>
                  <a:pt x="265" y="511"/>
                  <a:pt x="259" y="530"/>
                </a:cubicBezTo>
                <a:cubicBezTo>
                  <a:pt x="250" y="532"/>
                  <a:pt x="255" y="523"/>
                  <a:pt x="253" y="521"/>
                </a:cubicBezTo>
                <a:cubicBezTo>
                  <a:pt x="251" y="519"/>
                  <a:pt x="244" y="521"/>
                  <a:pt x="242" y="519"/>
                </a:cubicBezTo>
                <a:cubicBezTo>
                  <a:pt x="241" y="518"/>
                  <a:pt x="243" y="516"/>
                  <a:pt x="243" y="515"/>
                </a:cubicBezTo>
                <a:cubicBezTo>
                  <a:pt x="242" y="514"/>
                  <a:pt x="240" y="515"/>
                  <a:pt x="239" y="514"/>
                </a:cubicBezTo>
                <a:cubicBezTo>
                  <a:pt x="239" y="513"/>
                  <a:pt x="240" y="511"/>
                  <a:pt x="240" y="510"/>
                </a:cubicBezTo>
                <a:cubicBezTo>
                  <a:pt x="239" y="510"/>
                  <a:pt x="237" y="510"/>
                  <a:pt x="236" y="510"/>
                </a:cubicBezTo>
                <a:cubicBezTo>
                  <a:pt x="236" y="509"/>
                  <a:pt x="237" y="507"/>
                  <a:pt x="237" y="506"/>
                </a:cubicBezTo>
                <a:cubicBezTo>
                  <a:pt x="237" y="505"/>
                  <a:pt x="234" y="506"/>
                  <a:pt x="233" y="505"/>
                </a:cubicBezTo>
                <a:cubicBezTo>
                  <a:pt x="233" y="504"/>
                  <a:pt x="235" y="502"/>
                  <a:pt x="234" y="501"/>
                </a:cubicBezTo>
                <a:cubicBezTo>
                  <a:pt x="233" y="499"/>
                  <a:pt x="224" y="488"/>
                  <a:pt x="223" y="480"/>
                </a:cubicBezTo>
                <a:cubicBezTo>
                  <a:pt x="217" y="478"/>
                  <a:pt x="210" y="483"/>
                  <a:pt x="203" y="483"/>
                </a:cubicBezTo>
                <a:cubicBezTo>
                  <a:pt x="195" y="484"/>
                  <a:pt x="184" y="477"/>
                  <a:pt x="180" y="486"/>
                </a:cubicBezTo>
                <a:cubicBezTo>
                  <a:pt x="173" y="483"/>
                  <a:pt x="172" y="476"/>
                  <a:pt x="163" y="475"/>
                </a:cubicBezTo>
                <a:cubicBezTo>
                  <a:pt x="160" y="475"/>
                  <a:pt x="158" y="477"/>
                  <a:pt x="155" y="477"/>
                </a:cubicBezTo>
                <a:cubicBezTo>
                  <a:pt x="146" y="474"/>
                  <a:pt x="148" y="486"/>
                  <a:pt x="141" y="485"/>
                </a:cubicBezTo>
                <a:cubicBezTo>
                  <a:pt x="135" y="505"/>
                  <a:pt x="144" y="524"/>
                  <a:pt x="124" y="528"/>
                </a:cubicBezTo>
                <a:cubicBezTo>
                  <a:pt x="97" y="517"/>
                  <a:pt x="130" y="498"/>
                  <a:pt x="129" y="471"/>
                </a:cubicBezTo>
                <a:cubicBezTo>
                  <a:pt x="128" y="465"/>
                  <a:pt x="125" y="461"/>
                  <a:pt x="120" y="458"/>
                </a:cubicBezTo>
                <a:cubicBezTo>
                  <a:pt x="104" y="456"/>
                  <a:pt x="97" y="468"/>
                  <a:pt x="77" y="460"/>
                </a:cubicBezTo>
                <a:cubicBezTo>
                  <a:pt x="76" y="454"/>
                  <a:pt x="71" y="450"/>
                  <a:pt x="69" y="443"/>
                </a:cubicBezTo>
                <a:cubicBezTo>
                  <a:pt x="69" y="441"/>
                  <a:pt x="71" y="438"/>
                  <a:pt x="71" y="436"/>
                </a:cubicBezTo>
                <a:cubicBezTo>
                  <a:pt x="71" y="430"/>
                  <a:pt x="66" y="428"/>
                  <a:pt x="66" y="423"/>
                </a:cubicBezTo>
                <a:cubicBezTo>
                  <a:pt x="46" y="417"/>
                  <a:pt x="32" y="424"/>
                  <a:pt x="23" y="410"/>
                </a:cubicBezTo>
                <a:cubicBezTo>
                  <a:pt x="22" y="396"/>
                  <a:pt x="31" y="397"/>
                  <a:pt x="32" y="385"/>
                </a:cubicBezTo>
                <a:cubicBezTo>
                  <a:pt x="35" y="374"/>
                  <a:pt x="26" y="370"/>
                  <a:pt x="21" y="363"/>
                </a:cubicBezTo>
                <a:cubicBezTo>
                  <a:pt x="19" y="361"/>
                  <a:pt x="23" y="360"/>
                  <a:pt x="18" y="359"/>
                </a:cubicBezTo>
                <a:cubicBezTo>
                  <a:pt x="13" y="357"/>
                  <a:pt x="12" y="349"/>
                  <a:pt x="10" y="345"/>
                </a:cubicBezTo>
                <a:cubicBezTo>
                  <a:pt x="9" y="345"/>
                  <a:pt x="6" y="345"/>
                  <a:pt x="6" y="344"/>
                </a:cubicBezTo>
                <a:cubicBezTo>
                  <a:pt x="5" y="343"/>
                  <a:pt x="9" y="338"/>
                  <a:pt x="8" y="337"/>
                </a:cubicBezTo>
                <a:cubicBezTo>
                  <a:pt x="7" y="337"/>
                  <a:pt x="4" y="337"/>
                  <a:pt x="4" y="336"/>
                </a:cubicBezTo>
                <a:cubicBezTo>
                  <a:pt x="3" y="330"/>
                  <a:pt x="6" y="325"/>
                  <a:pt x="0" y="320"/>
                </a:cubicBezTo>
                <a:cubicBezTo>
                  <a:pt x="12" y="306"/>
                  <a:pt x="31" y="303"/>
                  <a:pt x="42" y="287"/>
                </a:cubicBezTo>
                <a:cubicBezTo>
                  <a:pt x="45" y="269"/>
                  <a:pt x="28" y="264"/>
                  <a:pt x="31" y="246"/>
                </a:cubicBezTo>
                <a:cubicBezTo>
                  <a:pt x="35" y="247"/>
                  <a:pt x="34" y="241"/>
                  <a:pt x="36" y="239"/>
                </a:cubicBezTo>
                <a:cubicBezTo>
                  <a:pt x="38" y="237"/>
                  <a:pt x="42" y="239"/>
                  <a:pt x="44" y="237"/>
                </a:cubicBezTo>
                <a:cubicBezTo>
                  <a:pt x="48" y="235"/>
                  <a:pt x="52" y="227"/>
                  <a:pt x="58" y="228"/>
                </a:cubicBezTo>
                <a:cubicBezTo>
                  <a:pt x="61" y="229"/>
                  <a:pt x="67" y="224"/>
                  <a:pt x="77" y="229"/>
                </a:cubicBezTo>
                <a:cubicBezTo>
                  <a:pt x="82" y="227"/>
                  <a:pt x="87" y="226"/>
                  <a:pt x="91" y="220"/>
                </a:cubicBezTo>
                <a:cubicBezTo>
                  <a:pt x="92" y="217"/>
                  <a:pt x="95" y="208"/>
                  <a:pt x="97" y="206"/>
                </a:cubicBezTo>
                <a:cubicBezTo>
                  <a:pt x="98" y="206"/>
                  <a:pt x="101" y="207"/>
                  <a:pt x="101" y="207"/>
                </a:cubicBezTo>
                <a:cubicBezTo>
                  <a:pt x="102" y="206"/>
                  <a:pt x="101" y="200"/>
                  <a:pt x="103" y="200"/>
                </a:cubicBezTo>
                <a:cubicBezTo>
                  <a:pt x="103" y="199"/>
                  <a:pt x="106" y="201"/>
                  <a:pt x="106" y="200"/>
                </a:cubicBezTo>
                <a:cubicBezTo>
                  <a:pt x="109" y="195"/>
                  <a:pt x="108" y="187"/>
                  <a:pt x="110" y="182"/>
                </a:cubicBezTo>
                <a:cubicBezTo>
                  <a:pt x="114" y="172"/>
                  <a:pt x="125" y="164"/>
                  <a:pt x="124" y="154"/>
                </a:cubicBezTo>
                <a:cubicBezTo>
                  <a:pt x="127" y="149"/>
                  <a:pt x="122" y="148"/>
                  <a:pt x="122" y="146"/>
                </a:cubicBezTo>
                <a:cubicBezTo>
                  <a:pt x="122" y="144"/>
                  <a:pt x="124" y="140"/>
                  <a:pt x="124" y="139"/>
                </a:cubicBezTo>
                <a:cubicBezTo>
                  <a:pt x="123" y="138"/>
                  <a:pt x="120" y="138"/>
                  <a:pt x="120" y="138"/>
                </a:cubicBezTo>
                <a:cubicBezTo>
                  <a:pt x="118" y="132"/>
                  <a:pt x="125" y="125"/>
                  <a:pt x="115" y="125"/>
                </a:cubicBezTo>
                <a:cubicBezTo>
                  <a:pt x="114" y="114"/>
                  <a:pt x="124" y="119"/>
                  <a:pt x="125" y="112"/>
                </a:cubicBezTo>
                <a:cubicBezTo>
                  <a:pt x="127" y="103"/>
                  <a:pt x="129" y="95"/>
                  <a:pt x="131" y="86"/>
                </a:cubicBezTo>
                <a:cubicBezTo>
                  <a:pt x="139" y="89"/>
                  <a:pt x="136" y="97"/>
                  <a:pt x="139" y="103"/>
                </a:cubicBezTo>
                <a:cubicBezTo>
                  <a:pt x="141" y="107"/>
                  <a:pt x="142" y="109"/>
                  <a:pt x="145" y="112"/>
                </a:cubicBezTo>
                <a:cubicBezTo>
                  <a:pt x="146" y="115"/>
                  <a:pt x="148" y="112"/>
                  <a:pt x="147" y="117"/>
                </a:cubicBezTo>
                <a:cubicBezTo>
                  <a:pt x="147" y="122"/>
                  <a:pt x="156" y="129"/>
                  <a:pt x="155" y="137"/>
                </a:cubicBezTo>
                <a:cubicBezTo>
                  <a:pt x="161" y="133"/>
                  <a:pt x="175" y="130"/>
                  <a:pt x="181" y="139"/>
                </a:cubicBezTo>
                <a:cubicBezTo>
                  <a:pt x="191" y="143"/>
                  <a:pt x="188" y="126"/>
                  <a:pt x="195" y="127"/>
                </a:cubicBezTo>
                <a:cubicBezTo>
                  <a:pt x="198" y="122"/>
                  <a:pt x="203" y="119"/>
                  <a:pt x="206" y="114"/>
                </a:cubicBezTo>
                <a:cubicBezTo>
                  <a:pt x="208" y="103"/>
                  <a:pt x="200" y="98"/>
                  <a:pt x="195" y="92"/>
                </a:cubicBezTo>
                <a:cubicBezTo>
                  <a:pt x="197" y="75"/>
                  <a:pt x="186" y="66"/>
                  <a:pt x="194" y="46"/>
                </a:cubicBezTo>
                <a:cubicBezTo>
                  <a:pt x="211" y="47"/>
                  <a:pt x="208" y="62"/>
                  <a:pt x="215" y="70"/>
                </a:cubicBezTo>
                <a:cubicBezTo>
                  <a:pt x="215" y="74"/>
                  <a:pt x="222" y="74"/>
                  <a:pt x="221" y="79"/>
                </a:cubicBezTo>
                <a:cubicBezTo>
                  <a:pt x="240" y="75"/>
                  <a:pt x="223" y="51"/>
                  <a:pt x="222" y="40"/>
                </a:cubicBezTo>
                <a:cubicBezTo>
                  <a:pt x="220" y="36"/>
                  <a:pt x="220" y="31"/>
                  <a:pt x="221" y="25"/>
                </a:cubicBezTo>
                <a:cubicBezTo>
                  <a:pt x="231" y="30"/>
                  <a:pt x="229" y="29"/>
                  <a:pt x="236" y="28"/>
                </a:cubicBezTo>
                <a:cubicBezTo>
                  <a:pt x="238" y="27"/>
                  <a:pt x="244" y="17"/>
                  <a:pt x="252" y="24"/>
                </a:cubicBezTo>
                <a:cubicBezTo>
                  <a:pt x="254" y="32"/>
                  <a:pt x="257" y="40"/>
                  <a:pt x="259" y="48"/>
                </a:cubicBezTo>
                <a:cubicBezTo>
                  <a:pt x="255" y="47"/>
                  <a:pt x="255" y="47"/>
                  <a:pt x="255" y="47"/>
                </a:cubicBezTo>
                <a:cubicBezTo>
                  <a:pt x="254" y="51"/>
                  <a:pt x="254" y="51"/>
                  <a:pt x="254" y="51"/>
                </a:cubicBezTo>
                <a:cubicBezTo>
                  <a:pt x="240" y="42"/>
                  <a:pt x="245" y="78"/>
                  <a:pt x="247" y="84"/>
                </a:cubicBezTo>
                <a:cubicBezTo>
                  <a:pt x="258" y="87"/>
                  <a:pt x="263" y="80"/>
                  <a:pt x="271" y="78"/>
                </a:cubicBezTo>
                <a:cubicBezTo>
                  <a:pt x="276" y="67"/>
                  <a:pt x="264" y="66"/>
                  <a:pt x="264" y="57"/>
                </a:cubicBezTo>
                <a:cubicBezTo>
                  <a:pt x="268" y="58"/>
                  <a:pt x="268" y="58"/>
                  <a:pt x="268" y="58"/>
                </a:cubicBezTo>
                <a:cubicBezTo>
                  <a:pt x="269" y="54"/>
                  <a:pt x="269" y="54"/>
                  <a:pt x="269" y="54"/>
                </a:cubicBezTo>
                <a:cubicBezTo>
                  <a:pt x="274" y="54"/>
                  <a:pt x="277" y="51"/>
                  <a:pt x="279" y="45"/>
                </a:cubicBezTo>
                <a:cubicBezTo>
                  <a:pt x="285" y="51"/>
                  <a:pt x="280" y="65"/>
                  <a:pt x="284" y="73"/>
                </a:cubicBezTo>
                <a:cubicBezTo>
                  <a:pt x="287" y="73"/>
                  <a:pt x="289" y="70"/>
                  <a:pt x="292" y="71"/>
                </a:cubicBezTo>
                <a:cubicBezTo>
                  <a:pt x="295" y="71"/>
                  <a:pt x="295" y="76"/>
                  <a:pt x="299" y="76"/>
                </a:cubicBezTo>
                <a:cubicBezTo>
                  <a:pt x="310" y="77"/>
                  <a:pt x="321" y="69"/>
                  <a:pt x="337" y="77"/>
                </a:cubicBezTo>
                <a:cubicBezTo>
                  <a:pt x="345" y="77"/>
                  <a:pt x="348" y="69"/>
                  <a:pt x="351" y="64"/>
                </a:cubicBezTo>
                <a:cubicBezTo>
                  <a:pt x="353" y="63"/>
                  <a:pt x="355" y="66"/>
                  <a:pt x="356" y="61"/>
                </a:cubicBezTo>
                <a:cubicBezTo>
                  <a:pt x="357" y="58"/>
                  <a:pt x="362" y="57"/>
                  <a:pt x="362" y="51"/>
                </a:cubicBezTo>
                <a:cubicBezTo>
                  <a:pt x="372" y="57"/>
                  <a:pt x="373" y="57"/>
                  <a:pt x="384" y="56"/>
                </a:cubicBezTo>
                <a:cubicBezTo>
                  <a:pt x="386" y="47"/>
                  <a:pt x="388" y="39"/>
                  <a:pt x="390" y="30"/>
                </a:cubicBezTo>
                <a:cubicBezTo>
                  <a:pt x="401" y="23"/>
                  <a:pt x="400" y="42"/>
                  <a:pt x="409" y="46"/>
                </a:cubicBezTo>
                <a:cubicBezTo>
                  <a:pt x="416" y="47"/>
                  <a:pt x="422" y="49"/>
                  <a:pt x="428" y="50"/>
                </a:cubicBezTo>
                <a:cubicBezTo>
                  <a:pt x="427" y="58"/>
                  <a:pt x="441" y="56"/>
                  <a:pt x="440" y="64"/>
                </a:cubicBezTo>
                <a:cubicBezTo>
                  <a:pt x="447" y="65"/>
                  <a:pt x="450" y="60"/>
                  <a:pt x="451" y="51"/>
                </a:cubicBezTo>
                <a:cubicBezTo>
                  <a:pt x="452" y="53"/>
                  <a:pt x="452" y="53"/>
                  <a:pt x="452" y="53"/>
                </a:cubicBezTo>
                <a:cubicBezTo>
                  <a:pt x="454" y="52"/>
                  <a:pt x="454" y="52"/>
                  <a:pt x="454" y="52"/>
                </a:cubicBezTo>
                <a:cubicBezTo>
                  <a:pt x="456" y="52"/>
                  <a:pt x="457" y="52"/>
                  <a:pt x="458" y="53"/>
                </a:cubicBezTo>
                <a:cubicBezTo>
                  <a:pt x="471" y="48"/>
                  <a:pt x="465" y="35"/>
                  <a:pt x="468" y="24"/>
                </a:cubicBezTo>
                <a:cubicBezTo>
                  <a:pt x="470" y="16"/>
                  <a:pt x="475" y="11"/>
                  <a:pt x="477" y="3"/>
                </a:cubicBezTo>
                <a:cubicBezTo>
                  <a:pt x="480" y="3"/>
                  <a:pt x="480" y="3"/>
                  <a:pt x="480" y="3"/>
                </a:cubicBezTo>
                <a:cubicBezTo>
                  <a:pt x="481" y="0"/>
                  <a:pt x="481" y="0"/>
                  <a:pt x="481" y="0"/>
                </a:cubicBezTo>
                <a:cubicBezTo>
                  <a:pt x="485" y="1"/>
                  <a:pt x="483" y="7"/>
                  <a:pt x="482" y="12"/>
                </a:cubicBezTo>
                <a:cubicBezTo>
                  <a:pt x="480" y="23"/>
                  <a:pt x="500" y="19"/>
                  <a:pt x="498" y="30"/>
                </a:cubicBezTo>
                <a:cubicBezTo>
                  <a:pt x="509" y="31"/>
                  <a:pt x="505" y="42"/>
                  <a:pt x="514" y="45"/>
                </a:cubicBezTo>
                <a:cubicBezTo>
                  <a:pt x="526" y="47"/>
                  <a:pt x="543" y="55"/>
                  <a:pt x="551" y="50"/>
                </a:cubicBezTo>
                <a:cubicBezTo>
                  <a:pt x="552" y="46"/>
                  <a:pt x="553" y="42"/>
                  <a:pt x="554" y="39"/>
                </a:cubicBezTo>
                <a:cubicBezTo>
                  <a:pt x="555" y="41"/>
                  <a:pt x="555" y="41"/>
                  <a:pt x="555" y="41"/>
                </a:cubicBezTo>
                <a:cubicBezTo>
                  <a:pt x="557" y="39"/>
                  <a:pt x="557" y="39"/>
                  <a:pt x="557" y="39"/>
                </a:cubicBezTo>
                <a:cubicBezTo>
                  <a:pt x="567" y="33"/>
                  <a:pt x="569" y="42"/>
                  <a:pt x="575" y="47"/>
                </a:cubicBezTo>
                <a:cubicBezTo>
                  <a:pt x="586" y="48"/>
                  <a:pt x="587" y="33"/>
                  <a:pt x="597" y="33"/>
                </a:cubicBezTo>
                <a:cubicBezTo>
                  <a:pt x="602" y="22"/>
                  <a:pt x="593" y="20"/>
                  <a:pt x="598" y="10"/>
                </a:cubicBezTo>
                <a:cubicBezTo>
                  <a:pt x="608" y="17"/>
                  <a:pt x="613" y="28"/>
                  <a:pt x="606" y="46"/>
                </a:cubicBezTo>
                <a:cubicBezTo>
                  <a:pt x="613" y="48"/>
                  <a:pt x="621" y="49"/>
                  <a:pt x="628" y="51"/>
                </a:cubicBezTo>
                <a:cubicBezTo>
                  <a:pt x="629" y="54"/>
                  <a:pt x="630" y="58"/>
                  <a:pt x="634" y="60"/>
                </a:cubicBezTo>
                <a:cubicBezTo>
                  <a:pt x="632" y="64"/>
                  <a:pt x="633" y="66"/>
                  <a:pt x="636" y="68"/>
                </a:cubicBezTo>
                <a:cubicBezTo>
                  <a:pt x="633" y="77"/>
                  <a:pt x="632" y="85"/>
                  <a:pt x="635" y="91"/>
                </a:cubicBezTo>
                <a:cubicBezTo>
                  <a:pt x="649" y="95"/>
                  <a:pt x="649" y="77"/>
                  <a:pt x="664" y="82"/>
                </a:cubicBezTo>
                <a:cubicBezTo>
                  <a:pt x="667" y="91"/>
                  <a:pt x="667" y="92"/>
                  <a:pt x="664" y="101"/>
                </a:cubicBezTo>
                <a:cubicBezTo>
                  <a:pt x="662" y="105"/>
                  <a:pt x="660" y="109"/>
                  <a:pt x="657" y="111"/>
                </a:cubicBezTo>
                <a:cubicBezTo>
                  <a:pt x="657" y="111"/>
                  <a:pt x="654" y="110"/>
                  <a:pt x="654" y="110"/>
                </a:cubicBezTo>
                <a:cubicBezTo>
                  <a:pt x="653" y="113"/>
                  <a:pt x="656" y="115"/>
                  <a:pt x="656" y="118"/>
                </a:cubicBezTo>
                <a:cubicBezTo>
                  <a:pt x="656" y="123"/>
                  <a:pt x="651" y="132"/>
                  <a:pt x="656" y="138"/>
                </a:cubicBezTo>
                <a:cubicBezTo>
                  <a:pt x="676" y="145"/>
                  <a:pt x="681" y="129"/>
                  <a:pt x="702" y="136"/>
                </a:cubicBezTo>
                <a:cubicBezTo>
                  <a:pt x="705" y="149"/>
                  <a:pt x="700" y="149"/>
                  <a:pt x="697" y="162"/>
                </a:cubicBezTo>
                <a:cubicBezTo>
                  <a:pt x="688" y="161"/>
                  <a:pt x="686" y="171"/>
                  <a:pt x="679" y="173"/>
                </a:cubicBezTo>
                <a:cubicBezTo>
                  <a:pt x="680" y="188"/>
                  <a:pt x="701" y="191"/>
                  <a:pt x="703" y="206"/>
                </a:cubicBezTo>
                <a:cubicBezTo>
                  <a:pt x="703" y="215"/>
                  <a:pt x="695" y="218"/>
                  <a:pt x="691" y="222"/>
                </a:cubicBezTo>
                <a:cubicBezTo>
                  <a:pt x="690" y="224"/>
                  <a:pt x="691" y="229"/>
                  <a:pt x="690" y="230"/>
                </a:cubicBezTo>
                <a:cubicBezTo>
                  <a:pt x="686" y="231"/>
                  <a:pt x="682" y="231"/>
                  <a:pt x="681" y="235"/>
                </a:cubicBezTo>
                <a:cubicBezTo>
                  <a:pt x="682" y="247"/>
                  <a:pt x="697" y="238"/>
                  <a:pt x="703" y="240"/>
                </a:cubicBezTo>
                <a:cubicBezTo>
                  <a:pt x="703" y="255"/>
                  <a:pt x="684" y="241"/>
                  <a:pt x="684" y="256"/>
                </a:cubicBezTo>
                <a:cubicBezTo>
                  <a:pt x="683" y="259"/>
                  <a:pt x="688" y="259"/>
                  <a:pt x="691" y="261"/>
                </a:cubicBezTo>
                <a:cubicBezTo>
                  <a:pt x="688" y="262"/>
                  <a:pt x="688" y="262"/>
                  <a:pt x="688" y="262"/>
                </a:cubicBezTo>
                <a:cubicBezTo>
                  <a:pt x="690" y="264"/>
                  <a:pt x="690" y="264"/>
                  <a:pt x="690" y="264"/>
                </a:cubicBezTo>
                <a:cubicBezTo>
                  <a:pt x="690" y="266"/>
                  <a:pt x="689" y="267"/>
                  <a:pt x="689" y="268"/>
                </a:cubicBezTo>
                <a:cubicBezTo>
                  <a:pt x="691" y="271"/>
                  <a:pt x="698" y="276"/>
                  <a:pt x="700" y="271"/>
                </a:cubicBezTo>
                <a:cubicBezTo>
                  <a:pt x="697" y="271"/>
                  <a:pt x="697" y="268"/>
                  <a:pt x="697" y="266"/>
                </a:cubicBezTo>
                <a:cubicBezTo>
                  <a:pt x="698" y="262"/>
                  <a:pt x="698" y="262"/>
                  <a:pt x="698" y="262"/>
                </a:cubicBezTo>
                <a:cubicBezTo>
                  <a:pt x="694" y="262"/>
                  <a:pt x="694" y="262"/>
                  <a:pt x="694" y="262"/>
                </a:cubicBezTo>
                <a:cubicBezTo>
                  <a:pt x="694" y="253"/>
                  <a:pt x="705" y="258"/>
                  <a:pt x="711" y="257"/>
                </a:cubicBezTo>
                <a:cubicBezTo>
                  <a:pt x="712" y="257"/>
                  <a:pt x="711" y="254"/>
                  <a:pt x="715" y="254"/>
                </a:cubicBezTo>
                <a:cubicBezTo>
                  <a:pt x="723" y="256"/>
                  <a:pt x="741" y="250"/>
                  <a:pt x="752" y="262"/>
                </a:cubicBezTo>
                <a:cubicBezTo>
                  <a:pt x="746" y="281"/>
                  <a:pt x="725" y="277"/>
                  <a:pt x="704" y="271"/>
                </a:cubicBezTo>
                <a:cubicBezTo>
                  <a:pt x="705" y="282"/>
                  <a:pt x="721" y="284"/>
                  <a:pt x="731" y="289"/>
                </a:cubicBezTo>
                <a:cubicBezTo>
                  <a:pt x="735" y="290"/>
                  <a:pt x="734" y="284"/>
                  <a:pt x="736" y="282"/>
                </a:cubicBezTo>
                <a:cubicBezTo>
                  <a:pt x="738" y="280"/>
                  <a:pt x="742" y="282"/>
                  <a:pt x="744" y="280"/>
                </a:cubicBezTo>
                <a:cubicBezTo>
                  <a:pt x="747" y="278"/>
                  <a:pt x="745" y="276"/>
                  <a:pt x="749" y="277"/>
                </a:cubicBezTo>
                <a:cubicBezTo>
                  <a:pt x="753" y="278"/>
                  <a:pt x="753" y="271"/>
                  <a:pt x="755" y="267"/>
                </a:cubicBezTo>
                <a:cubicBezTo>
                  <a:pt x="763" y="267"/>
                  <a:pt x="762" y="274"/>
                  <a:pt x="764" y="277"/>
                </a:cubicBezTo>
                <a:cubicBezTo>
                  <a:pt x="767" y="280"/>
                  <a:pt x="773" y="281"/>
                  <a:pt x="774" y="286"/>
                </a:cubicBezTo>
                <a:cubicBezTo>
                  <a:pt x="781" y="282"/>
                  <a:pt x="790" y="285"/>
                  <a:pt x="797" y="284"/>
                </a:cubicBezTo>
                <a:cubicBezTo>
                  <a:pt x="806" y="283"/>
                  <a:pt x="813" y="281"/>
                  <a:pt x="821" y="281"/>
                </a:cubicBezTo>
                <a:cubicBezTo>
                  <a:pt x="826" y="290"/>
                  <a:pt x="825" y="302"/>
                  <a:pt x="830" y="310"/>
                </a:cubicBezTo>
                <a:cubicBezTo>
                  <a:pt x="845" y="311"/>
                  <a:pt x="843" y="323"/>
                  <a:pt x="858" y="324"/>
                </a:cubicBezTo>
                <a:cubicBezTo>
                  <a:pt x="852" y="345"/>
                  <a:pt x="860" y="357"/>
                  <a:pt x="868" y="368"/>
                </a:cubicBezTo>
                <a:cubicBezTo>
                  <a:pt x="862" y="391"/>
                  <a:pt x="873" y="403"/>
                  <a:pt x="871" y="423"/>
                </a:cubicBezTo>
                <a:cubicBezTo>
                  <a:pt x="869" y="436"/>
                  <a:pt x="856" y="433"/>
                  <a:pt x="852" y="442"/>
                </a:cubicBezTo>
                <a:cubicBezTo>
                  <a:pt x="855" y="456"/>
                  <a:pt x="881" y="455"/>
                  <a:pt x="876" y="474"/>
                </a:cubicBezTo>
                <a:cubicBezTo>
                  <a:pt x="870" y="476"/>
                  <a:pt x="868" y="479"/>
                  <a:pt x="860" y="478"/>
                </a:cubicBezTo>
                <a:cubicBezTo>
                  <a:pt x="853" y="478"/>
                  <a:pt x="847" y="475"/>
                  <a:pt x="841" y="474"/>
                </a:cubicBezTo>
                <a:cubicBezTo>
                  <a:pt x="836" y="487"/>
                  <a:pt x="853" y="483"/>
                  <a:pt x="858" y="486"/>
                </a:cubicBezTo>
                <a:cubicBezTo>
                  <a:pt x="859" y="487"/>
                  <a:pt x="857" y="489"/>
                  <a:pt x="861" y="490"/>
                </a:cubicBezTo>
                <a:cubicBezTo>
                  <a:pt x="867" y="492"/>
                  <a:pt x="864" y="502"/>
                  <a:pt x="878" y="501"/>
                </a:cubicBezTo>
                <a:cubicBezTo>
                  <a:pt x="876" y="509"/>
                  <a:pt x="887" y="508"/>
                  <a:pt x="882" y="518"/>
                </a:cubicBezTo>
                <a:cubicBezTo>
                  <a:pt x="890" y="517"/>
                  <a:pt x="889" y="525"/>
                  <a:pt x="891" y="528"/>
                </a:cubicBezTo>
                <a:cubicBezTo>
                  <a:pt x="898" y="533"/>
                  <a:pt x="911" y="533"/>
                  <a:pt x="911" y="543"/>
                </a:cubicBezTo>
                <a:cubicBezTo>
                  <a:pt x="917" y="545"/>
                  <a:pt x="918" y="542"/>
                  <a:pt x="923" y="542"/>
                </a:cubicBezTo>
                <a:cubicBezTo>
                  <a:pt x="927" y="543"/>
                  <a:pt x="924" y="546"/>
                  <a:pt x="926" y="547"/>
                </a:cubicBezTo>
                <a:cubicBezTo>
                  <a:pt x="930" y="548"/>
                  <a:pt x="929" y="544"/>
                  <a:pt x="930" y="544"/>
                </a:cubicBezTo>
                <a:cubicBezTo>
                  <a:pt x="937" y="544"/>
                  <a:pt x="952" y="552"/>
                  <a:pt x="957" y="546"/>
                </a:cubicBezTo>
                <a:cubicBezTo>
                  <a:pt x="968" y="554"/>
                  <a:pt x="948" y="555"/>
                  <a:pt x="946" y="562"/>
                </a:cubicBezTo>
                <a:cubicBezTo>
                  <a:pt x="945" y="565"/>
                  <a:pt x="939" y="567"/>
                  <a:pt x="939" y="573"/>
                </a:cubicBezTo>
                <a:cubicBezTo>
                  <a:pt x="939" y="584"/>
                  <a:pt x="944" y="591"/>
                  <a:pt x="954" y="595"/>
                </a:cubicBezTo>
                <a:cubicBezTo>
                  <a:pt x="952" y="596"/>
                  <a:pt x="952" y="596"/>
                  <a:pt x="952" y="596"/>
                </a:cubicBezTo>
                <a:cubicBezTo>
                  <a:pt x="953" y="599"/>
                  <a:pt x="953" y="599"/>
                  <a:pt x="953" y="599"/>
                </a:cubicBezTo>
                <a:cubicBezTo>
                  <a:pt x="955" y="601"/>
                  <a:pt x="949" y="602"/>
                  <a:pt x="949" y="602"/>
                </a:cubicBezTo>
                <a:cubicBezTo>
                  <a:pt x="952" y="613"/>
                  <a:pt x="969" y="624"/>
                  <a:pt x="981" y="632"/>
                </a:cubicBezTo>
                <a:cubicBezTo>
                  <a:pt x="983" y="635"/>
                  <a:pt x="990" y="636"/>
                  <a:pt x="990" y="641"/>
                </a:cubicBezTo>
                <a:cubicBezTo>
                  <a:pt x="989" y="644"/>
                  <a:pt x="990" y="647"/>
                  <a:pt x="989" y="649"/>
                </a:cubicBezTo>
                <a:cubicBezTo>
                  <a:pt x="987" y="653"/>
                  <a:pt x="983" y="653"/>
                  <a:pt x="980" y="654"/>
                </a:cubicBezTo>
                <a:cubicBezTo>
                  <a:pt x="974" y="657"/>
                  <a:pt x="972" y="654"/>
                  <a:pt x="960" y="654"/>
                </a:cubicBezTo>
                <a:cubicBezTo>
                  <a:pt x="957" y="654"/>
                  <a:pt x="956" y="657"/>
                  <a:pt x="952" y="656"/>
                </a:cubicBezTo>
                <a:cubicBezTo>
                  <a:pt x="947" y="656"/>
                  <a:pt x="942" y="653"/>
                  <a:pt x="938" y="653"/>
                </a:cubicBezTo>
                <a:cubicBezTo>
                  <a:pt x="933" y="653"/>
                  <a:pt x="935" y="656"/>
                  <a:pt x="933" y="656"/>
                </a:cubicBezTo>
                <a:cubicBezTo>
                  <a:pt x="931" y="656"/>
                  <a:pt x="928" y="654"/>
                  <a:pt x="926" y="654"/>
                </a:cubicBezTo>
                <a:cubicBezTo>
                  <a:pt x="921" y="656"/>
                  <a:pt x="920" y="658"/>
                  <a:pt x="917" y="660"/>
                </a:cubicBezTo>
                <a:cubicBezTo>
                  <a:pt x="914" y="662"/>
                  <a:pt x="909" y="661"/>
                  <a:pt x="908" y="666"/>
                </a:cubicBezTo>
                <a:cubicBezTo>
                  <a:pt x="907" y="670"/>
                  <a:pt x="904" y="667"/>
                  <a:pt x="903" y="669"/>
                </a:cubicBezTo>
                <a:cubicBezTo>
                  <a:pt x="899" y="676"/>
                  <a:pt x="904" y="687"/>
                  <a:pt x="893" y="698"/>
                </a:cubicBezTo>
                <a:cubicBezTo>
                  <a:pt x="894" y="706"/>
                  <a:pt x="898" y="714"/>
                  <a:pt x="895" y="725"/>
                </a:cubicBezTo>
                <a:cubicBezTo>
                  <a:pt x="888" y="729"/>
                  <a:pt x="888" y="728"/>
                  <a:pt x="875" y="728"/>
                </a:cubicBezTo>
                <a:cubicBezTo>
                  <a:pt x="867" y="728"/>
                  <a:pt x="861" y="724"/>
                  <a:pt x="856" y="728"/>
                </a:cubicBezTo>
                <a:cubicBezTo>
                  <a:pt x="858" y="742"/>
                  <a:pt x="881" y="743"/>
                  <a:pt x="880" y="760"/>
                </a:cubicBezTo>
                <a:cubicBezTo>
                  <a:pt x="878" y="770"/>
                  <a:pt x="868" y="772"/>
                  <a:pt x="861" y="775"/>
                </a:cubicBezTo>
                <a:cubicBezTo>
                  <a:pt x="857" y="777"/>
                  <a:pt x="853" y="775"/>
                  <a:pt x="849" y="777"/>
                </a:cubicBezTo>
                <a:cubicBezTo>
                  <a:pt x="846" y="778"/>
                  <a:pt x="845" y="784"/>
                  <a:pt x="840" y="782"/>
                </a:cubicBezTo>
                <a:cubicBezTo>
                  <a:pt x="839" y="789"/>
                  <a:pt x="838" y="795"/>
                  <a:pt x="836" y="801"/>
                </a:cubicBezTo>
                <a:cubicBezTo>
                  <a:pt x="825" y="797"/>
                  <a:pt x="824" y="808"/>
                  <a:pt x="818" y="812"/>
                </a:cubicBezTo>
                <a:cubicBezTo>
                  <a:pt x="821" y="817"/>
                  <a:pt x="819" y="823"/>
                  <a:pt x="823" y="829"/>
                </a:cubicBezTo>
                <a:cubicBezTo>
                  <a:pt x="825" y="833"/>
                  <a:pt x="834" y="832"/>
                  <a:pt x="832" y="838"/>
                </a:cubicBezTo>
                <a:cubicBezTo>
                  <a:pt x="841" y="840"/>
                  <a:pt x="849" y="842"/>
                  <a:pt x="858" y="844"/>
                </a:cubicBezTo>
                <a:cubicBezTo>
                  <a:pt x="857" y="853"/>
                  <a:pt x="869" y="854"/>
                  <a:pt x="865" y="865"/>
                </a:cubicBezTo>
                <a:cubicBezTo>
                  <a:pt x="845" y="861"/>
                  <a:pt x="838" y="844"/>
                  <a:pt x="821" y="855"/>
                </a:cubicBezTo>
                <a:cubicBezTo>
                  <a:pt x="820" y="858"/>
                  <a:pt x="820" y="860"/>
                  <a:pt x="819" y="863"/>
                </a:cubicBezTo>
                <a:cubicBezTo>
                  <a:pt x="815" y="862"/>
                  <a:pt x="815" y="862"/>
                  <a:pt x="815" y="862"/>
                </a:cubicBezTo>
                <a:cubicBezTo>
                  <a:pt x="815" y="866"/>
                  <a:pt x="815" y="866"/>
                  <a:pt x="815" y="866"/>
                </a:cubicBezTo>
                <a:cubicBezTo>
                  <a:pt x="811" y="866"/>
                  <a:pt x="813" y="863"/>
                  <a:pt x="812" y="861"/>
                </a:cubicBezTo>
                <a:cubicBezTo>
                  <a:pt x="810" y="856"/>
                  <a:pt x="806" y="844"/>
                  <a:pt x="788" y="844"/>
                </a:cubicBezTo>
                <a:cubicBezTo>
                  <a:pt x="787" y="845"/>
                  <a:pt x="787" y="848"/>
                  <a:pt x="784" y="847"/>
                </a:cubicBezTo>
                <a:cubicBezTo>
                  <a:pt x="771" y="845"/>
                  <a:pt x="753" y="864"/>
                  <a:pt x="750" y="879"/>
                </a:cubicBezTo>
                <a:cubicBezTo>
                  <a:pt x="746" y="877"/>
                  <a:pt x="743" y="878"/>
                  <a:pt x="742" y="881"/>
                </a:cubicBezTo>
                <a:cubicBezTo>
                  <a:pt x="737" y="885"/>
                  <a:pt x="731" y="877"/>
                  <a:pt x="724" y="877"/>
                </a:cubicBezTo>
                <a:cubicBezTo>
                  <a:pt x="720" y="877"/>
                  <a:pt x="717" y="881"/>
                  <a:pt x="712" y="878"/>
                </a:cubicBezTo>
                <a:cubicBezTo>
                  <a:pt x="701" y="883"/>
                  <a:pt x="697" y="897"/>
                  <a:pt x="684" y="899"/>
                </a:cubicBezTo>
                <a:cubicBezTo>
                  <a:pt x="684" y="904"/>
                  <a:pt x="682" y="905"/>
                  <a:pt x="679" y="906"/>
                </a:cubicBezTo>
                <a:cubicBezTo>
                  <a:pt x="677" y="912"/>
                  <a:pt x="676" y="918"/>
                  <a:pt x="675" y="924"/>
                </a:cubicBezTo>
                <a:cubicBezTo>
                  <a:pt x="660" y="915"/>
                  <a:pt x="652" y="918"/>
                  <a:pt x="637" y="920"/>
                </a:cubicBezTo>
                <a:cubicBezTo>
                  <a:pt x="635" y="914"/>
                  <a:pt x="629" y="910"/>
                  <a:pt x="625" y="906"/>
                </a:cubicBezTo>
                <a:cubicBezTo>
                  <a:pt x="614" y="903"/>
                  <a:pt x="603" y="901"/>
                  <a:pt x="592" y="898"/>
                </a:cubicBezTo>
                <a:cubicBezTo>
                  <a:pt x="587" y="890"/>
                  <a:pt x="592" y="875"/>
                  <a:pt x="578" y="872"/>
                </a:cubicBezTo>
                <a:cubicBezTo>
                  <a:pt x="569" y="868"/>
                  <a:pt x="569" y="878"/>
                  <a:pt x="565" y="881"/>
                </a:cubicBezTo>
                <a:cubicBezTo>
                  <a:pt x="560" y="883"/>
                  <a:pt x="552" y="883"/>
                  <a:pt x="548" y="885"/>
                </a:cubicBezTo>
                <a:cubicBezTo>
                  <a:pt x="547" y="886"/>
                  <a:pt x="548" y="892"/>
                  <a:pt x="547" y="893"/>
                </a:cubicBezTo>
                <a:cubicBezTo>
                  <a:pt x="546" y="893"/>
                  <a:pt x="544" y="891"/>
                  <a:pt x="543" y="892"/>
                </a:cubicBezTo>
                <a:cubicBezTo>
                  <a:pt x="542" y="892"/>
                  <a:pt x="543" y="895"/>
                  <a:pt x="542" y="896"/>
                </a:cubicBezTo>
                <a:cubicBezTo>
                  <a:pt x="542" y="896"/>
                  <a:pt x="539" y="894"/>
                  <a:pt x="539" y="895"/>
                </a:cubicBezTo>
                <a:cubicBezTo>
                  <a:pt x="533" y="900"/>
                  <a:pt x="538" y="908"/>
                  <a:pt x="531" y="912"/>
                </a:cubicBezTo>
                <a:cubicBezTo>
                  <a:pt x="528" y="914"/>
                  <a:pt x="529" y="913"/>
                  <a:pt x="526" y="915"/>
                </a:cubicBezTo>
                <a:cubicBezTo>
                  <a:pt x="524" y="917"/>
                  <a:pt x="523" y="919"/>
                  <a:pt x="521" y="922"/>
                </a:cubicBezTo>
                <a:cubicBezTo>
                  <a:pt x="519" y="937"/>
                  <a:pt x="529" y="957"/>
                  <a:pt x="515" y="970"/>
                </a:cubicBezTo>
                <a:cubicBezTo>
                  <a:pt x="503" y="962"/>
                  <a:pt x="507" y="943"/>
                  <a:pt x="504" y="930"/>
                </a:cubicBezTo>
                <a:cubicBezTo>
                  <a:pt x="501" y="927"/>
                  <a:pt x="487" y="929"/>
                  <a:pt x="486" y="926"/>
                </a:cubicBezTo>
                <a:cubicBezTo>
                  <a:pt x="486" y="925"/>
                  <a:pt x="487" y="922"/>
                  <a:pt x="486" y="922"/>
                </a:cubicBezTo>
                <a:cubicBezTo>
                  <a:pt x="478" y="921"/>
                  <a:pt x="469" y="933"/>
                  <a:pt x="464" y="921"/>
                </a:cubicBezTo>
                <a:cubicBezTo>
                  <a:pt x="458" y="921"/>
                  <a:pt x="456" y="926"/>
                  <a:pt x="451" y="926"/>
                </a:cubicBezTo>
                <a:cubicBezTo>
                  <a:pt x="444" y="933"/>
                  <a:pt x="441" y="930"/>
                  <a:pt x="432" y="926"/>
                </a:cubicBezTo>
                <a:cubicBezTo>
                  <a:pt x="420" y="921"/>
                  <a:pt x="426" y="944"/>
                  <a:pt x="414" y="937"/>
                </a:cubicBezTo>
                <a:cubicBezTo>
                  <a:pt x="411" y="928"/>
                  <a:pt x="412" y="915"/>
                  <a:pt x="409" y="905"/>
                </a:cubicBezTo>
                <a:cubicBezTo>
                  <a:pt x="396" y="903"/>
                  <a:pt x="389" y="910"/>
                  <a:pt x="383" y="919"/>
                </a:cubicBezTo>
                <a:cubicBezTo>
                  <a:pt x="382" y="917"/>
                  <a:pt x="382" y="917"/>
                  <a:pt x="382" y="917"/>
                </a:cubicBezTo>
                <a:lnTo>
                  <a:pt x="379" y="91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63763" y="2428875"/>
            <a:ext cx="4816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第三届锐普</a:t>
            </a:r>
            <a:r>
              <a:rPr lang="en-US" altLang="zh-CN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大赛参赛作品</a:t>
            </a:r>
          </a:p>
        </p:txBody>
      </p:sp>
      <p:grpSp>
        <p:nvGrpSpPr>
          <p:cNvPr id="2" name="组合 44"/>
          <p:cNvGrpSpPr>
            <a:grpSpLocks/>
          </p:cNvGrpSpPr>
          <p:nvPr/>
        </p:nvGrpSpPr>
        <p:grpSpPr bwMode="auto">
          <a:xfrm>
            <a:off x="1177925" y="6359525"/>
            <a:ext cx="6788150" cy="484188"/>
            <a:chOff x="1000100" y="6359546"/>
            <a:chExt cx="6786610" cy="484663"/>
          </a:xfrm>
        </p:grpSpPr>
        <p:pic>
          <p:nvPicPr>
            <p:cNvPr id="2060" name="Picture 3" descr="C:\Documents and Settings\meina\桌面\建国大赛\image00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6430984"/>
              <a:ext cx="1146981" cy="28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5" descr="C:\Documents and Settings\meina\桌面\建国大赛\image00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60" y="6430984"/>
              <a:ext cx="1096508" cy="252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2" name="Picture 7" descr="D:\办公\办公室文件\LOGO黑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6359546"/>
              <a:ext cx="1044412" cy="48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8" descr="F:\tao\image008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7193" y="6359546"/>
              <a:ext cx="91951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8" descr="cpc_log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8335" y="6462978"/>
              <a:ext cx="1332000" cy="20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82763" y="3111500"/>
            <a:ext cx="5578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绿的记忆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 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6" name="Freeform 32"/>
          <p:cNvSpPr>
            <a:spLocks/>
          </p:cNvSpPr>
          <p:nvPr/>
        </p:nvSpPr>
        <p:spPr bwMode="auto">
          <a:xfrm rot="16445409" flipH="1">
            <a:off x="5150645" y="2304256"/>
            <a:ext cx="49212" cy="187325"/>
          </a:xfrm>
          <a:custGeom>
            <a:avLst/>
            <a:gdLst>
              <a:gd name="T0" fmla="*/ 2147483647 w 46"/>
              <a:gd name="T1" fmla="*/ 0 h 222"/>
              <a:gd name="T2" fmla="*/ 2147483647 w 46"/>
              <a:gd name="T3" fmla="*/ 2147483647 h 222"/>
              <a:gd name="T4" fmla="*/ 2147483647 w 46"/>
              <a:gd name="T5" fmla="*/ 2147483647 h 222"/>
              <a:gd name="T6" fmla="*/ 2147483647 w 46"/>
              <a:gd name="T7" fmla="*/ 2147483647 h 222"/>
              <a:gd name="T8" fmla="*/ 2147483647 w 46"/>
              <a:gd name="T9" fmla="*/ 2147483647 h 222"/>
              <a:gd name="T10" fmla="*/ 2147483647 w 46"/>
              <a:gd name="T11" fmla="*/ 2147483647 h 222"/>
              <a:gd name="T12" fmla="*/ 2147483647 w 46"/>
              <a:gd name="T13" fmla="*/ 2147483647 h 222"/>
              <a:gd name="T14" fmla="*/ 2147483647 w 46"/>
              <a:gd name="T15" fmla="*/ 2147483647 h 222"/>
              <a:gd name="T16" fmla="*/ 2147483647 w 46"/>
              <a:gd name="T17" fmla="*/ 2147483647 h 222"/>
              <a:gd name="T18" fmla="*/ 2147483647 w 46"/>
              <a:gd name="T19" fmla="*/ 2147483647 h 222"/>
              <a:gd name="T20" fmla="*/ 2147483647 w 46"/>
              <a:gd name="T21" fmla="*/ 2147483647 h 222"/>
              <a:gd name="T22" fmla="*/ 2147483647 w 46"/>
              <a:gd name="T23" fmla="*/ 2147483647 h 222"/>
              <a:gd name="T24" fmla="*/ 2147483647 w 46"/>
              <a:gd name="T25" fmla="*/ 2147483647 h 222"/>
              <a:gd name="T26" fmla="*/ 2147483647 w 46"/>
              <a:gd name="T27" fmla="*/ 2147483647 h 222"/>
              <a:gd name="T28" fmla="*/ 2147483647 w 46"/>
              <a:gd name="T29" fmla="*/ 2147483647 h 222"/>
              <a:gd name="T30" fmla="*/ 2147483647 w 46"/>
              <a:gd name="T31" fmla="*/ 2147483647 h 222"/>
              <a:gd name="T32" fmla="*/ 2147483647 w 46"/>
              <a:gd name="T33" fmla="*/ 2147483647 h 222"/>
              <a:gd name="T34" fmla="*/ 2147483647 w 46"/>
              <a:gd name="T35" fmla="*/ 2147483647 h 222"/>
              <a:gd name="T36" fmla="*/ 2147483647 w 46"/>
              <a:gd name="T37" fmla="*/ 2147483647 h 222"/>
              <a:gd name="T38" fmla="*/ 2147483647 w 46"/>
              <a:gd name="T39" fmla="*/ 2147483647 h 222"/>
              <a:gd name="T40" fmla="*/ 2147483647 w 46"/>
              <a:gd name="T41" fmla="*/ 2147483647 h 222"/>
              <a:gd name="T42" fmla="*/ 2147483647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2"/>
          <p:cNvSpPr>
            <a:spLocks/>
          </p:cNvSpPr>
          <p:nvPr/>
        </p:nvSpPr>
        <p:spPr bwMode="auto">
          <a:xfrm rot="18085207" flipH="1">
            <a:off x="5087144" y="1572419"/>
            <a:ext cx="120650" cy="252412"/>
          </a:xfrm>
          <a:custGeom>
            <a:avLst/>
            <a:gdLst>
              <a:gd name="T0" fmla="*/ 2147483647 w 46"/>
              <a:gd name="T1" fmla="*/ 0 h 222"/>
              <a:gd name="T2" fmla="*/ 2147483647 w 46"/>
              <a:gd name="T3" fmla="*/ 2147483647 h 222"/>
              <a:gd name="T4" fmla="*/ 2147483647 w 46"/>
              <a:gd name="T5" fmla="*/ 2147483647 h 222"/>
              <a:gd name="T6" fmla="*/ 2147483647 w 46"/>
              <a:gd name="T7" fmla="*/ 2147483647 h 222"/>
              <a:gd name="T8" fmla="*/ 2147483647 w 46"/>
              <a:gd name="T9" fmla="*/ 2147483647 h 222"/>
              <a:gd name="T10" fmla="*/ 2147483647 w 46"/>
              <a:gd name="T11" fmla="*/ 2147483647 h 222"/>
              <a:gd name="T12" fmla="*/ 2147483647 w 46"/>
              <a:gd name="T13" fmla="*/ 2147483647 h 222"/>
              <a:gd name="T14" fmla="*/ 2147483647 w 46"/>
              <a:gd name="T15" fmla="*/ 2147483647 h 222"/>
              <a:gd name="T16" fmla="*/ 2147483647 w 46"/>
              <a:gd name="T17" fmla="*/ 2147483647 h 222"/>
              <a:gd name="T18" fmla="*/ 2147483647 w 46"/>
              <a:gd name="T19" fmla="*/ 2147483647 h 222"/>
              <a:gd name="T20" fmla="*/ 2147483647 w 46"/>
              <a:gd name="T21" fmla="*/ 2147483647 h 222"/>
              <a:gd name="T22" fmla="*/ 2147483647 w 46"/>
              <a:gd name="T23" fmla="*/ 2147483647 h 222"/>
              <a:gd name="T24" fmla="*/ 2147483647 w 46"/>
              <a:gd name="T25" fmla="*/ 2147483647 h 222"/>
              <a:gd name="T26" fmla="*/ 2147483647 w 46"/>
              <a:gd name="T27" fmla="*/ 2147483647 h 222"/>
              <a:gd name="T28" fmla="*/ 2147483647 w 46"/>
              <a:gd name="T29" fmla="*/ 2147483647 h 222"/>
              <a:gd name="T30" fmla="*/ 2147483647 w 46"/>
              <a:gd name="T31" fmla="*/ 2147483647 h 222"/>
              <a:gd name="T32" fmla="*/ 2147483647 w 46"/>
              <a:gd name="T33" fmla="*/ 2147483647 h 222"/>
              <a:gd name="T34" fmla="*/ 2147483647 w 46"/>
              <a:gd name="T35" fmla="*/ 2147483647 h 222"/>
              <a:gd name="T36" fmla="*/ 2147483647 w 46"/>
              <a:gd name="T37" fmla="*/ 2147483647 h 222"/>
              <a:gd name="T38" fmla="*/ 2147483647 w 46"/>
              <a:gd name="T39" fmla="*/ 2147483647 h 222"/>
              <a:gd name="T40" fmla="*/ 2147483647 w 46"/>
              <a:gd name="T41" fmla="*/ 2147483647 h 222"/>
              <a:gd name="T42" fmla="*/ 2147483647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7392" name="Text Box 16"/>
          <p:cNvSpPr txBox="1">
            <a:spLocks noChangeArrowheads="1"/>
          </p:cNvSpPr>
          <p:nvPr/>
        </p:nvSpPr>
        <p:spPr bwMode="auto">
          <a:xfrm>
            <a:off x="3708400" y="3756025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许嘉元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8138"/>
      </p:ext>
    </p:extLst>
  </p:cSld>
  <p:clrMapOvr>
    <a:masterClrMapping/>
  </p:clrMapOvr>
  <p:transition xmlns:p14="http://schemas.microsoft.com/office/powerpoint/2010/main" advClick="0" advTm="6219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7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 animBg="1"/>
      <p:bldP spid="1051" grpId="0" animBg="1"/>
      <p:bldP spid="5" grpId="0"/>
      <p:bldP spid="14" grpId="0"/>
      <p:bldP spid="1056" grpId="0" animBg="1"/>
      <p:bldP spid="40" grpId="0" animBg="1"/>
      <p:bldP spid="35739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​​ 7"/>
          <p:cNvSpPr/>
          <p:nvPr/>
        </p:nvSpPr>
        <p:spPr>
          <a:xfrm>
            <a:off x="3221820" y="6025395"/>
            <a:ext cx="4410588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solidFill>
              <a:srgbClr xmlns:mc="http://schemas.openxmlformats.org/markup-compatibility/2006" xmlns:a14="http://schemas.microsoft.com/office/drawing/2010/main" val="33CC33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01333"/>
            <a:ext cx="1334195" cy="1648123"/>
          </a:xfrm>
          <a:prstGeom prst="rect">
            <a:avLst/>
          </a:prstGeom>
          <a:noFill/>
        </p:spPr>
      </p:pic>
      <p:sp>
        <p:nvSpPr>
          <p:cNvPr id="12" name="矩形​​ 112"/>
          <p:cNvSpPr/>
          <p:nvPr/>
        </p:nvSpPr>
        <p:spPr>
          <a:xfrm>
            <a:off x="4370151" y="6025395"/>
            <a:ext cx="3262257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C000" mc:Ignorable="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75%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521741">
            <a:off x="8538698" y="4620722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 rot="20760245">
            <a:off x="7646035" y="4546794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 smtClean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rot="439485">
            <a:off x="8409159" y="3895767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20614275">
            <a:off x="-774415" y="504266"/>
            <a:ext cx="82811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“人类”</a:t>
            </a:r>
            <a:endParaRPr lang="zh-CN" altLang="en-US" sz="13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1748" y="2528880"/>
            <a:ext cx="3870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想把</a:t>
            </a:r>
          </a:p>
        </p:txBody>
      </p:sp>
      <p:sp>
        <p:nvSpPr>
          <p:cNvPr id="17" name="TextBox 16"/>
          <p:cNvSpPr txBox="1"/>
          <p:nvPr/>
        </p:nvSpPr>
        <p:spPr>
          <a:xfrm rot="326416">
            <a:off x="5662274" y="1096913"/>
            <a:ext cx="21776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我</a:t>
            </a:r>
            <a:endParaRPr lang="zh-CN" altLang="en-US" sz="13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520" y="6858000"/>
            <a:ext cx="738098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</a:rPr>
              <a:t>消灭</a:t>
            </a:r>
            <a:endParaRPr lang="zh-CN" altLang="en-US" sz="23900" dirty="0">
              <a:solidFill>
                <a:schemeClr val="bg1"/>
              </a:solidFill>
              <a:latin typeface="方正流行体简体" pitchFamily="65" charset="-122"/>
              <a:ea typeface="方正流行体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602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00486 -0.9650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4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2" grpId="0" animBg="1"/>
      <p:bldP spid="12" grpId="1" animBg="1"/>
      <p:bldP spid="2" grpId="0"/>
      <p:bldP spid="2" grpId="1"/>
      <p:bldP spid="3" grpId="0"/>
      <p:bldP spid="3" grpId="1"/>
      <p:bldP spid="17" grpId="0"/>
      <p:bldP spid="17" grpId="1"/>
      <p:bldP spid="4" grpId="0"/>
      <p:bldP spid="4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349056" y="-1521660"/>
            <a:ext cx="14761968" cy="4155265"/>
            <a:chOff x="-4969272" y="5679300"/>
            <a:chExt cx="14761968" cy="4155265"/>
          </a:xfrm>
        </p:grpSpPr>
        <p:grpSp>
          <p:nvGrpSpPr>
            <p:cNvPr id="4" name="组合 3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233" name="弧形 23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弧形 23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弧形 23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弧形 23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9" name="直接连接符 23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接连接符 24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接连接符 24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/>
              <p:cNvCxnSpPr>
                <a:endCxn id="23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196" name="弧形 195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弧形 196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弧形 197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弧形 200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2" name="直接连接符 201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>
                <a:endCxn id="201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159" name="弧形 158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弧形 159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弧形 160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弧形 163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5" name="直接连接符 164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>
                <a:endCxn id="164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122" name="弧形 121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弧形 122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弧形 123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弧形 126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>
                <a:endCxn id="127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85" name="弧形 8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弧形 8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弧形 8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弧形 8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endCxn id="9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48" name="弧形 47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48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49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52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endCxn id="53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11" name="弧形 10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弧形 15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endCxn id="16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0" name="组合 269"/>
          <p:cNvGrpSpPr/>
          <p:nvPr/>
        </p:nvGrpSpPr>
        <p:grpSpPr>
          <a:xfrm>
            <a:off x="-3259044" y="728640"/>
            <a:ext cx="14761968" cy="4155265"/>
            <a:chOff x="-4969272" y="5679300"/>
            <a:chExt cx="14761968" cy="4155265"/>
          </a:xfrm>
        </p:grpSpPr>
        <p:grpSp>
          <p:nvGrpSpPr>
            <p:cNvPr id="271" name="组合 270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500" name="弧形 499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弧形 500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弧形 501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弧形 504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6" name="直接连接符 505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直接连接符 506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8" name="直接连接符 507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直接连接符 508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0" name="直接连接符 509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直接连接符 510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2" name="直接连接符 511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直接连接符 512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直接连接符 513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直接连接符 514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直接连接符 515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直接连接符 516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直接连接符 517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9" name="直接连接符 518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直接连接符 519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1" name="直接连接符 520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直接连接符 521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直接连接符 522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直接连接符 523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5" name="直接连接符 524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直接连接符 525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7" name="直接连接符 526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直接连接符 527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直接连接符 528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" name="直接连接符 529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1" name="直接连接符 530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3" name="直接连接符 532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4" name="直接连接符 533"/>
              <p:cNvCxnSpPr>
                <a:endCxn id="505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5" name="直接连接符 534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2" name="组合 271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463" name="弧形 46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" name="弧形 46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弧形 46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" name="弧形 46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9" name="直接连接符 46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直接连接符 46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直接连接符 47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2" name="直接连接符 47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直接连接符 47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直接连接符 47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直接连接符 47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6" name="直接连接符 47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直接连接符 47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8" name="直接连接符 47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直接连接符 47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0" name="直接连接符 47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直接连接符 48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直接连接符 48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直接连接符 48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直接连接符 48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直接连接符 48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直接连接符 48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直接连接符 48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直接连接符 48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直接连接符 48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直接连接符 48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直接连接符 49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直接连接符 49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直接连接符 49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直接连接符 49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6" name="直接连接符 49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直接连接符 496"/>
              <p:cNvCxnSpPr>
                <a:endCxn id="46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直接连接符 49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直接连接符 49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3" name="组合 272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426" name="弧形 425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7" name="弧形 426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弧形 427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弧形 430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2" name="直接连接符 431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直接连接符 432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直接连接符 433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直接连接符 434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直接连接符 435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直接连接符 436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直接连接符 437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直接连接符 438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0" name="直接连接符 439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直接连接符 440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2" name="直接连接符 441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直接连接符 442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直接连接符 443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直接连接符 444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直接连接符 445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直接连接符 446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8" name="直接连接符 447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直接连接符 448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0" name="直接连接符 449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直接连接符 450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直接连接符 451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直接连接符 452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直接连接符 453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直接连接符 454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直接连接符 455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直接连接符 456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直接连接符 457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直接连接符 458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直接连接符 459"/>
              <p:cNvCxnSpPr>
                <a:endCxn id="431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直接连接符 460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直接连接符 461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4" name="组合 273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389" name="弧形 388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弧形 389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弧形 390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弧形 393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5" name="直接连接符 394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连接符 402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/>
              <p:cNvCxnSpPr>
                <a:endCxn id="394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5" name="组合 274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352" name="弧形 351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弧形 352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弧形 353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弧形 356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8" name="直接连接符 357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/>
              <p:cNvCxnSpPr>
                <a:endCxn id="357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" name="组合 275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315" name="弧形 31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弧形 31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弧形 31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弧形 31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1" name="直接连接符 32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>
                <a:endCxn id="32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7" name="组合 276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278" name="弧形 277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弧形 278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弧形 279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弧形 282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4" name="直接连接符 283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/>
              <p:cNvCxnSpPr>
                <a:endCxn id="283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7" name="组合 536"/>
          <p:cNvGrpSpPr/>
          <p:nvPr/>
        </p:nvGrpSpPr>
        <p:grpSpPr>
          <a:xfrm>
            <a:off x="-3079020" y="2978940"/>
            <a:ext cx="14761968" cy="4155265"/>
            <a:chOff x="-4969272" y="5679300"/>
            <a:chExt cx="14761968" cy="4155265"/>
          </a:xfrm>
        </p:grpSpPr>
        <p:grpSp>
          <p:nvGrpSpPr>
            <p:cNvPr id="538" name="组合 537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767" name="弧形 766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8" name="弧形 767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弧形 768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0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弧形 771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3" name="直接连接符 772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直接连接符 773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" name="直接连接符 774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直接连接符 775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直接连接符 776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" name="直接连接符 777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" name="直接连接符 778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" name="直接连接符 779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" name="直接连接符 780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" name="直接连接符 781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" name="直接连接符 782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" name="直接连接符 783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" name="直接连接符 784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6" name="直接连接符 785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7" name="直接连接符 786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直接连接符 787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9" name="直接连接符 788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0" name="直接连接符 789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1" name="直接连接符 790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2" name="直接连接符 791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3" name="直接连接符 792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" name="直接连接符 793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" name="直接连接符 794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" name="直接连接符 795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" name="直接连接符 796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" name="直接连接符 797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" name="直接连接符 798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" name="直接连接符 799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" name="直接连接符 800"/>
              <p:cNvCxnSpPr>
                <a:endCxn id="772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" name="直接连接符 801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" name="直接连接符 802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9" name="组合 538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730" name="弧形 729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弧形 730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2" name="弧形 731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5" name="弧形 734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6" name="直接连接符 735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7" name="直接连接符 736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8" name="直接连接符 737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9" name="直接连接符 738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0" name="直接连接符 739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1" name="直接连接符 740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2" name="直接连接符 741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3" name="直接连接符 742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4" name="直接连接符 743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5" name="直接连接符 744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6" name="直接连接符 745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7" name="直接连接符 746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直接连接符 747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9" name="直接连接符 748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直接连接符 749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直接连接符 750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直接连接符 751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3" name="直接连接符 752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直接连接符 753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5" name="直接连接符 754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直接连接符 755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7" name="直接连接符 756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8" name="直接连接符 757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9" name="直接连接符 758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0" name="直接连接符 759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1" name="直接连接符 760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直接连接符 761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直接连接符 762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直接连接符 763"/>
              <p:cNvCxnSpPr>
                <a:endCxn id="735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直接连接符 764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直接连接符 765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0" name="组合 539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693" name="弧形 69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弧形 69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弧形 69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弧形 69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9" name="直接连接符 69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0" name="直接连接符 69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1" name="直接连接符 70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2" name="直接连接符 70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3" name="直接连接符 70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4" name="直接连接符 70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5" name="直接连接符 70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6" name="直接连接符 70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7" name="直接连接符 70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8" name="直接连接符 70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9" name="直接连接符 70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0" name="直接连接符 70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1" name="直接连接符 71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2" name="直接连接符 71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3" name="直接连接符 71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4" name="直接连接符 71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5" name="直接连接符 71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" name="直接连接符 71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" name="直接连接符 71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" name="直接连接符 71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9" name="直接连接符 71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0" name="直接连接符 71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1" name="直接连接符 72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2" name="直接连接符 72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" name="直接连接符 72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" name="直接连接符 72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5" name="直接连接符 72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6" name="直接连接符 72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7" name="直接连接符 726"/>
              <p:cNvCxnSpPr>
                <a:endCxn id="69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8" name="直接连接符 72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9" name="直接连接符 72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1" name="组合 540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656" name="弧形 655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弧形 656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弧形 657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弧形 660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2" name="直接连接符 661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3" name="直接连接符 662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4" name="直接连接符 663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5" name="直接连接符 664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6" name="直接连接符 665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7" name="直接连接符 666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8" name="直接连接符 667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9" name="直接连接符 668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0" name="直接连接符 669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1" name="直接连接符 670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2" name="直接连接符 671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直接连接符 672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4" name="直接连接符 673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直接连接符 674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6" name="直接连接符 675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直接连接符 676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直接连接符 677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直接连接符 678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直接连接符 679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直接连接符 680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直接连接符 681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直接连接符 682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4" name="直接连接符 683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5" name="直接连接符 684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6" name="直接连接符 685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7" name="直接连接符 686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8" name="直接连接符 687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9" name="直接连接符 688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0" name="直接连接符 689"/>
              <p:cNvCxnSpPr>
                <a:endCxn id="661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1" name="直接连接符 690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2" name="直接连接符 691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2" name="组合 541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619" name="弧形 618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弧形 619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1" name="弧形 620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弧形 623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5" name="直接连接符 624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7" name="直接连接符 626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8" name="直接连接符 627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9" name="直接连接符 628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0" name="直接连接符 629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1" name="直接连接符 630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2" name="直接连接符 631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3" name="直接连接符 632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4" name="直接连接符 633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5" name="直接连接符 634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6" name="直接连接符 635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7" name="直接连接符 636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8" name="直接连接符 637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9" name="直接连接符 638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0" name="直接连接符 639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1" name="直接连接符 640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2" name="直接连接符 641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3" name="直接连接符 642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4" name="直接连接符 643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直接连接符 644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直接连接符 645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7" name="直接连接符 646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8" name="直接连接符 647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9" name="直接连接符 648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0" name="直接连接符 649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1" name="直接连接符 650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2" name="直接连接符 651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3" name="直接连接符 652"/>
              <p:cNvCxnSpPr>
                <a:endCxn id="624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4" name="直接连接符 653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5" name="直接连接符 654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3" name="组合 542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582" name="弧形 581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弧形 582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弧形 583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弧形 586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8" name="直接连接符 587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直接连接符 588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0" name="直接连接符 589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1" name="直接连接符 590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2" name="直接连接符 591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3" name="直接连接符 592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4" name="直接连接符 593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5" name="直接连接符 594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直接连接符 595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直接连接符 596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直接连接符 597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直接连接符 598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直接连接符 599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直接连接符 600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直接连接符 601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3" name="直接连接符 602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直接连接符 603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5" name="直接连接符 604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直接连接符 605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直接连接符 606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直接连接符 607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直接连接符 608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直接连接符 609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1" name="直接连接符 610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直接连接符 611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3" name="直接连接符 612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4" name="直接连接符 613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直接连接符 614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/>
              <p:cNvCxnSpPr>
                <a:endCxn id="587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7" name="直接连接符 616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" name="直接连接符 617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4" name="组合 543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545" name="弧形 54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弧形 54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弧形 54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弧形 54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1" name="直接连接符 55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2" name="直接连接符 55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直接连接符 55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4" name="直接连接符 55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5" name="直接连接符 55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6" name="直接连接符 55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7" name="直接连接符 55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8" name="直接连接符 55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9" name="直接连接符 55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0" name="直接连接符 55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直接连接符 56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直接连接符 56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直接连接符 56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4" name="直接连接符 56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5" name="直接连接符 56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6" name="直接连接符 56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7" name="直接连接符 56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直接连接符 56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直接连接符 56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0" name="直接连接符 56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1" name="直接连接符 57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2" name="直接连接符 57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3" name="直接连接符 57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4" name="直接连接符 57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直接连接符 57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直接连接符 57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直接连接符 57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直接连接符 57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直接连接符 578"/>
              <p:cNvCxnSpPr>
                <a:endCxn id="55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直接连接符 57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直接连接符 58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4" name="圆角矩形 803"/>
          <p:cNvSpPr/>
          <p:nvPr/>
        </p:nvSpPr>
        <p:spPr>
          <a:xfrm>
            <a:off x="7542396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_</a:t>
            </a:r>
          </a:p>
          <a:p>
            <a:pPr algn="ctr"/>
            <a:r>
              <a:rPr lang="en-US" altLang="zh-CN" sz="6000" dirty="0"/>
              <a:t>-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669912342"/>
      </p:ext>
    </p:extLst>
  </p:cSld>
  <p:clrMapOvr>
    <a:masterClrMapping/>
  </p:clrMapOvr>
  <p:transition xmlns:p14="http://schemas.microsoft.com/office/powerpoint/2010/main" spd="slow" advClick="0" advTm="5000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8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4" grpId="0" animBg="1"/>
      <p:bldP spid="804" grpId="1" animBg="1"/>
      <p:bldP spid="804" grpId="2" animBg="1"/>
      <p:bldP spid="804" grpId="3" animBg="1"/>
      <p:bldP spid="804" grpId="4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511592" y="4059084"/>
            <a:ext cx="1440192" cy="630084"/>
          </a:xfrm>
          <a:prstGeom prst="ellipse">
            <a:avLst/>
          </a:prstGeom>
          <a:noFill/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10" idx="2"/>
          </p:cNvCxnSpPr>
          <p:nvPr/>
        </p:nvCxnSpPr>
        <p:spPr>
          <a:xfrm>
            <a:off x="1511592" y="4374126"/>
            <a:ext cx="0" cy="3645486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6"/>
          </p:cNvCxnSpPr>
          <p:nvPr/>
        </p:nvCxnSpPr>
        <p:spPr>
          <a:xfrm>
            <a:off x="2951784" y="4374126"/>
            <a:ext cx="0" cy="3645486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flipV="1">
            <a:off x="2411712" y="548616"/>
            <a:ext cx="4320576" cy="2520336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/>
          <p:nvPr/>
        </p:nvCxnSpPr>
        <p:spPr>
          <a:xfrm flipV="1">
            <a:off x="3581868" y="1988808"/>
            <a:ext cx="5130684" cy="2430324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曲线连接符 22"/>
          <p:cNvCxnSpPr/>
          <p:nvPr/>
        </p:nvCxnSpPr>
        <p:spPr>
          <a:xfrm flipV="1">
            <a:off x="5742156" y="1088688"/>
            <a:ext cx="1350180" cy="540072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曲线连接符 20"/>
          <p:cNvCxnSpPr/>
          <p:nvPr/>
        </p:nvCxnSpPr>
        <p:spPr>
          <a:xfrm flipV="1">
            <a:off x="3851904" y="2438868"/>
            <a:ext cx="1800240" cy="900120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 descr="羽毛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0554">
            <a:off x="4293974" y="-1255450"/>
            <a:ext cx="1239651" cy="39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2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63 0.22338 L -0.13438 0.23588 L -0.10625 0.26088 L -0.1125 0.28588 L -0.15625 0.31921 L -0.2 0.32338 L -0.24375 0.31088 L -0.2625 0.26921 L -0.2375 0.23588 L -0.19063 0.22338 Z " pathEditMode="relative" rAng="0" ptsTypes="AAAAAAAAAA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7 0.23657 L -0.25382 0.2865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08 0.2787 L -0.2559 0.95648 " pathEditMode="relative" ptsTypes="AA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91 0.95648 L -0.11633 0.26481 " pathEditMode="relative" ptsTypes="AA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4 0.24815 L -0.11233 0.92593 " pathEditMode="relative" ptsTypes="AA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33 0.92592 L -0.16858 0.073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4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58 0.07315 L -0.06441 0.05371 L 0.01476 0.00093 L 0.06476 -0.06852 L 0.07101 -0.15185 L 0.10851 -0.21296 L 0.18143 -0.25463 L 0.29393 -0.29907 " pathEditMode="relative" rAng="0" ptsTypes="AAAAAAAA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5" y="-1861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392 -0.29907 L 0.00329 0.10093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31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11829 L 0.07517 0.09745 L 0.08767 0.04329 L 0.12517 0.00162 L 0.1783 -0.01088 " pathEditMode="relative" rAng="0" ptsTypes="AAA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645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3 -0.01088 L 0.20018 -0.1317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402 -0.10509 L 0.27152 -0.1257 L 0.27465 -0.16343 L 0.34652 -0.19676 " pathEditMode="relative" rAng="0" ptsTypes="AAAA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-458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68 -0.19861 L -0.04132 0.28889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2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26667 L 0.06267 0.25833 L 0.14392 0.2125 L 0.19705 0.17917 L 0.23767 0.12083 L 0.24392 0.05417 L 0.3033 -0.02083 L 0.39392 -0.06667 L 0.50642 -0.09167 " pathEditMode="relative" rAng="0" ptsTypes="AAAAAAAAA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87" y="-1791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5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511592" y="4059084"/>
            <a:ext cx="1440192" cy="630084"/>
          </a:xfrm>
          <a:prstGeom prst="ellipse">
            <a:avLst/>
          </a:prstGeom>
          <a:noFill/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10" idx="2"/>
          </p:cNvCxnSpPr>
          <p:nvPr/>
        </p:nvCxnSpPr>
        <p:spPr>
          <a:xfrm>
            <a:off x="1511592" y="4374126"/>
            <a:ext cx="0" cy="3645486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6"/>
          </p:cNvCxnSpPr>
          <p:nvPr/>
        </p:nvCxnSpPr>
        <p:spPr>
          <a:xfrm>
            <a:off x="2951784" y="4374126"/>
            <a:ext cx="0" cy="3645486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flipV="1">
            <a:off x="2411712" y="548616"/>
            <a:ext cx="4320576" cy="2520336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/>
          <p:nvPr/>
        </p:nvCxnSpPr>
        <p:spPr>
          <a:xfrm flipV="1">
            <a:off x="3581868" y="1988808"/>
            <a:ext cx="5130684" cy="2430324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曲线连接符 22"/>
          <p:cNvCxnSpPr/>
          <p:nvPr/>
        </p:nvCxnSpPr>
        <p:spPr>
          <a:xfrm flipV="1">
            <a:off x="5742156" y="1088688"/>
            <a:ext cx="1350180" cy="540072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曲线连接符 20"/>
          <p:cNvCxnSpPr/>
          <p:nvPr/>
        </p:nvCxnSpPr>
        <p:spPr>
          <a:xfrm flipV="1">
            <a:off x="3851904" y="2438868"/>
            <a:ext cx="1800240" cy="900120"/>
          </a:xfrm>
          <a:prstGeom prst="curved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43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5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01333"/>
            <a:ext cx="1334195" cy="1648123"/>
          </a:xfrm>
          <a:prstGeom prst="rect">
            <a:avLst/>
          </a:prstGeom>
          <a:noFill/>
        </p:spPr>
      </p:pic>
      <p:sp>
        <p:nvSpPr>
          <p:cNvPr id="12" name="矩形​​ 112"/>
          <p:cNvSpPr/>
          <p:nvPr/>
        </p:nvSpPr>
        <p:spPr>
          <a:xfrm>
            <a:off x="4370151" y="6025395"/>
            <a:ext cx="3262257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C000" mc:Ignorable="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75%</a:t>
            </a:r>
            <a:endParaRPr lang="zh-CN" altLang="en-US" dirty="0"/>
          </a:p>
        </p:txBody>
      </p:sp>
      <p:sp>
        <p:nvSpPr>
          <p:cNvPr id="14" name="矩形​​ 104"/>
          <p:cNvSpPr/>
          <p:nvPr/>
        </p:nvSpPr>
        <p:spPr>
          <a:xfrm>
            <a:off x="5292096" y="6025395"/>
            <a:ext cx="2362137" cy="27003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0000" mc:Ignorable=""/>
          </a:solidFill>
          <a:ln>
            <a:solidFill>
              <a:srgbClr xmlns:mc="http://schemas.openxmlformats.org/markup-compatibility/2006" xmlns:a14="http://schemas.microsoft.com/office/drawing/2010/main" val="C0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50%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 rot="20809830">
            <a:off x="2771760" y="1358724"/>
            <a:ext cx="28803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于是</a:t>
            </a:r>
          </a:p>
        </p:txBody>
      </p:sp>
      <p:sp>
        <p:nvSpPr>
          <p:cNvPr id="3" name="TextBox 2"/>
          <p:cNvSpPr txBox="1"/>
          <p:nvPr/>
        </p:nvSpPr>
        <p:spPr>
          <a:xfrm rot="21062760">
            <a:off x="1075865" y="1706168"/>
            <a:ext cx="1350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我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41676" y="2798916"/>
            <a:ext cx="3870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逃进了</a:t>
            </a:r>
            <a:endParaRPr lang="zh-CN" altLang="en-US" sz="54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96080" y="818652"/>
            <a:ext cx="58364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森林里</a:t>
            </a:r>
            <a:endParaRPr lang="zh-CN" altLang="en-US" sz="13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3" name="TextBox 22" hidden="1"/>
          <p:cNvSpPr txBox="1"/>
          <p:nvPr/>
        </p:nvSpPr>
        <p:spPr>
          <a:xfrm>
            <a:off x="971520" y="368592"/>
            <a:ext cx="738098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</a:rPr>
              <a:t>可是</a:t>
            </a:r>
            <a:endParaRPr lang="zh-CN" altLang="en-US" sz="23900" dirty="0">
              <a:solidFill>
                <a:schemeClr val="bg1"/>
              </a:solidFill>
              <a:latin typeface="方正流行体简体" pitchFamily="65" charset="-122"/>
              <a:ea typeface="方正流行体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40070"/>
      </p:ext>
    </p:extLst>
  </p:cSld>
  <p:clrMapOvr>
    <a:masterClrMapping/>
  </p:clrMapOvr>
  <p:transition xmlns:p14="http://schemas.microsoft.com/office/powerpoint/2010/main" spd="slow" advClick="0" advTm="6000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0.12795 -0.0004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2" presetClass="exit" presetSubtype="2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50"/>
                            </p:stCondLst>
                            <p:childTnLst>
                              <p:par>
                                <p:cTn id="51" presetID="22" presetClass="exit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50"/>
                            </p:stCondLst>
                            <p:childTnLst>
                              <p:par>
                                <p:cTn id="6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2" animBg="1"/>
      <p:bldP spid="14" grpId="1" animBg="1"/>
      <p:bldP spid="14" grpId="2" animBg="1"/>
      <p:bldP spid="2" grpId="0"/>
      <p:bldP spid="2" grpId="1"/>
      <p:bldP spid="2" grpId="2"/>
      <p:bldP spid="3" grpId="0"/>
      <p:bldP spid="17" grpId="0"/>
      <p:bldP spid="20" grpId="0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5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 rot="13662888">
            <a:off x="531392" y="1173715"/>
            <a:ext cx="3493778" cy="3403955"/>
          </a:xfrm>
          <a:prstGeom prst="arc">
            <a:avLst>
              <a:gd name="adj1" fmla="val 11682181"/>
              <a:gd name="adj2" fmla="val 1464403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 rot="15711478">
            <a:off x="2414228" y="-788628"/>
            <a:ext cx="3150484" cy="4651788"/>
          </a:xfrm>
          <a:prstGeom prst="arc">
            <a:avLst>
              <a:gd name="adj1" fmla="val 15948205"/>
              <a:gd name="adj2" fmla="val 5103004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17347516">
            <a:off x="4274209" y="571392"/>
            <a:ext cx="4276192" cy="3958001"/>
          </a:xfrm>
          <a:prstGeom prst="arc">
            <a:avLst>
              <a:gd name="adj1" fmla="val 15907012"/>
              <a:gd name="adj2" fmla="val 20652928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​​ 10"/>
          <p:cNvSpPr/>
          <p:nvPr/>
        </p:nvSpPr>
        <p:spPr>
          <a:xfrm>
            <a:off x="2058834" y="3067050"/>
            <a:ext cx="1676400" cy="5029200"/>
          </a:xfrm>
          <a:custGeom>
            <a:avLst/>
            <a:gdLst>
              <a:gd name="connsiteX0" fmla="*/ 0 w 1676400"/>
              <a:gd name="connsiteY0" fmla="*/ 0 h 5029200"/>
              <a:gd name="connsiteX1" fmla="*/ 990600 w 1676400"/>
              <a:gd name="connsiteY1" fmla="*/ 1047750 h 5029200"/>
              <a:gd name="connsiteX2" fmla="*/ 1562100 w 1676400"/>
              <a:gd name="connsiteY2" fmla="*/ 3867150 h 5029200"/>
              <a:gd name="connsiteX3" fmla="*/ 1676400 w 16764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5029200">
                <a:moveTo>
                  <a:pt x="0" y="0"/>
                </a:moveTo>
                <a:cubicBezTo>
                  <a:pt x="365125" y="201612"/>
                  <a:pt x="730250" y="403225"/>
                  <a:pt x="990600" y="1047750"/>
                </a:cubicBezTo>
                <a:cubicBezTo>
                  <a:pt x="1250950" y="1692275"/>
                  <a:pt x="1447800" y="3203575"/>
                  <a:pt x="1562100" y="3867150"/>
                </a:cubicBezTo>
                <a:cubicBezTo>
                  <a:pt x="1676400" y="4530725"/>
                  <a:pt x="1676400" y="4779962"/>
                  <a:pt x="1676400" y="5029200"/>
                </a:cubicBezTo>
              </a:path>
            </a:pathLst>
          </a:cu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​​ 11"/>
          <p:cNvSpPr/>
          <p:nvPr/>
        </p:nvSpPr>
        <p:spPr>
          <a:xfrm>
            <a:off x="5602057" y="2400300"/>
            <a:ext cx="933527" cy="5810250"/>
          </a:xfrm>
          <a:custGeom>
            <a:avLst/>
            <a:gdLst>
              <a:gd name="connsiteX0" fmla="*/ 933527 w 933527"/>
              <a:gd name="connsiteY0" fmla="*/ 0 h 5810250"/>
              <a:gd name="connsiteX1" fmla="*/ 38177 w 933527"/>
              <a:gd name="connsiteY1" fmla="*/ 1238250 h 5810250"/>
              <a:gd name="connsiteX2" fmla="*/ 152477 w 933527"/>
              <a:gd name="connsiteY2" fmla="*/ 5810250 h 5810250"/>
              <a:gd name="connsiteX3" fmla="*/ 152477 w 933527"/>
              <a:gd name="connsiteY3" fmla="*/ 5810250 h 5810250"/>
              <a:gd name="connsiteX4" fmla="*/ 152477 w 933527"/>
              <a:gd name="connsiteY4" fmla="*/ 5810250 h 581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527" h="5810250">
                <a:moveTo>
                  <a:pt x="933527" y="0"/>
                </a:moveTo>
                <a:cubicBezTo>
                  <a:pt x="550939" y="134937"/>
                  <a:pt x="168352" y="269875"/>
                  <a:pt x="38177" y="1238250"/>
                </a:cubicBezTo>
                <a:cubicBezTo>
                  <a:pt x="-91998" y="2206625"/>
                  <a:pt x="152477" y="5810250"/>
                  <a:pt x="152477" y="5810250"/>
                </a:cubicBezTo>
                <a:lnTo>
                  <a:pt x="152477" y="5810250"/>
                </a:lnTo>
                <a:lnTo>
                  <a:pt x="152477" y="5810250"/>
                </a:lnTo>
              </a:path>
            </a:pathLst>
          </a:cu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17347516">
            <a:off x="4194079" y="581767"/>
            <a:ext cx="4276192" cy="3958001"/>
          </a:xfrm>
          <a:prstGeom prst="arc">
            <a:avLst>
              <a:gd name="adj1" fmla="val 20655967"/>
              <a:gd name="adj2" fmla="val 8949347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91496" y="1628760"/>
            <a:ext cx="540072" cy="162021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81508" y="1268712"/>
            <a:ext cx="720096" cy="225030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71520" y="908664"/>
            <a:ext cx="990132" cy="297039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151544" y="638628"/>
            <a:ext cx="1170156" cy="333044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331568" y="368592"/>
            <a:ext cx="1260168" cy="369049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511592" y="458604"/>
            <a:ext cx="1350180" cy="37805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601604" y="188568"/>
            <a:ext cx="1530204" cy="423056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858296" y="188568"/>
            <a:ext cx="1543548" cy="4127208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010696" y="0"/>
            <a:ext cx="1751196" cy="446817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141676" y="0"/>
            <a:ext cx="1890252" cy="43291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321700" y="0"/>
            <a:ext cx="1980264" cy="441913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681748" y="0"/>
            <a:ext cx="1890252" cy="441913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041796" y="188568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401844" y="188568"/>
            <a:ext cx="1710228" cy="3960528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581868" y="278580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761892" y="368592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121940" y="548616"/>
            <a:ext cx="1882176" cy="369049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301964" y="458604"/>
            <a:ext cx="2089824" cy="37805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662012" y="458604"/>
            <a:ext cx="1990230" cy="360048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112072" y="548616"/>
            <a:ext cx="1812648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292096" y="6386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5444496" y="7910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5596896" y="9434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749296" y="10958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5901696" y="12482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6192216" y="1358724"/>
            <a:ext cx="1710228" cy="288038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372240" y="1553028"/>
            <a:ext cx="1674528" cy="28661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6642276" y="1898796"/>
            <a:ext cx="1440192" cy="252033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endCxn id="10" idx="2"/>
          </p:cNvCxnSpPr>
          <p:nvPr/>
        </p:nvCxnSpPr>
        <p:spPr>
          <a:xfrm flipH="1">
            <a:off x="6757204" y="2168832"/>
            <a:ext cx="1415276" cy="2440909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182348" y="2438868"/>
            <a:ext cx="1080144" cy="189025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7452384" y="2888928"/>
            <a:ext cx="810108" cy="135018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图片 104" descr="羽毛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0554">
            <a:off x="3483866" y="724814"/>
            <a:ext cx="1239651" cy="3966883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7542396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Delete</a:t>
            </a:r>
            <a:endParaRPr lang="zh-CN" altLang="en-US" sz="3200" dirty="0"/>
          </a:p>
        </p:txBody>
      </p:sp>
      <p:sp>
        <p:nvSpPr>
          <p:cNvPr id="31" name="任意多边形 30"/>
          <p:cNvSpPr/>
          <p:nvPr/>
        </p:nvSpPr>
        <p:spPr>
          <a:xfrm>
            <a:off x="1804702" y="5524951"/>
            <a:ext cx="1088166" cy="1075106"/>
          </a:xfrm>
          <a:custGeom>
            <a:avLst/>
            <a:gdLst>
              <a:gd name="connsiteX0" fmla="*/ 548790 w 1085916"/>
              <a:gd name="connsiteY0" fmla="*/ 85435 h 1075106"/>
              <a:gd name="connsiteX1" fmla="*/ 626282 w 1085916"/>
              <a:gd name="connsiteY1" fmla="*/ 7944 h 1075106"/>
              <a:gd name="connsiteX2" fmla="*/ 1075733 w 1085916"/>
              <a:gd name="connsiteY2" fmla="*/ 255917 h 1075106"/>
              <a:gd name="connsiteX3" fmla="*/ 936248 w 1085916"/>
              <a:gd name="connsiteY3" fmla="*/ 581381 h 1075106"/>
              <a:gd name="connsiteX4" fmla="*/ 889753 w 1085916"/>
              <a:gd name="connsiteY4" fmla="*/ 1061829 h 1075106"/>
              <a:gd name="connsiteX5" fmla="*/ 223326 w 1085916"/>
              <a:gd name="connsiteY5" fmla="*/ 906846 h 1075106"/>
              <a:gd name="connsiteX6" fmla="*/ 6350 w 1085916"/>
              <a:gd name="connsiteY6" fmla="*/ 550385 h 1075106"/>
              <a:gd name="connsiteX7" fmla="*/ 83841 w 1085916"/>
              <a:gd name="connsiteY7" fmla="*/ 519388 h 1075106"/>
              <a:gd name="connsiteX8" fmla="*/ 347312 w 1085916"/>
              <a:gd name="connsiteY8" fmla="*/ 333408 h 1075106"/>
              <a:gd name="connsiteX0" fmla="*/ 551040 w 1088166"/>
              <a:gd name="connsiteY0" fmla="*/ 85435 h 1075106"/>
              <a:gd name="connsiteX1" fmla="*/ 628532 w 1088166"/>
              <a:gd name="connsiteY1" fmla="*/ 7944 h 1075106"/>
              <a:gd name="connsiteX2" fmla="*/ 1077983 w 1088166"/>
              <a:gd name="connsiteY2" fmla="*/ 255917 h 1075106"/>
              <a:gd name="connsiteX3" fmla="*/ 938498 w 1088166"/>
              <a:gd name="connsiteY3" fmla="*/ 581381 h 1075106"/>
              <a:gd name="connsiteX4" fmla="*/ 892003 w 1088166"/>
              <a:gd name="connsiteY4" fmla="*/ 1061829 h 1075106"/>
              <a:gd name="connsiteX5" fmla="*/ 225576 w 1088166"/>
              <a:gd name="connsiteY5" fmla="*/ 906846 h 1075106"/>
              <a:gd name="connsiteX6" fmla="*/ 8600 w 1088166"/>
              <a:gd name="connsiteY6" fmla="*/ 550385 h 1075106"/>
              <a:gd name="connsiteX7" fmla="*/ 86091 w 1088166"/>
              <a:gd name="connsiteY7" fmla="*/ 519388 h 1075106"/>
              <a:gd name="connsiteX8" fmla="*/ 473548 w 1088166"/>
              <a:gd name="connsiteY8" fmla="*/ 348907 h 1075106"/>
              <a:gd name="connsiteX0" fmla="*/ 582036 w 1088166"/>
              <a:gd name="connsiteY0" fmla="*/ 126967 h 1070143"/>
              <a:gd name="connsiteX1" fmla="*/ 628532 w 1088166"/>
              <a:gd name="connsiteY1" fmla="*/ 2981 h 1070143"/>
              <a:gd name="connsiteX2" fmla="*/ 1077983 w 1088166"/>
              <a:gd name="connsiteY2" fmla="*/ 250954 h 1070143"/>
              <a:gd name="connsiteX3" fmla="*/ 938498 w 1088166"/>
              <a:gd name="connsiteY3" fmla="*/ 576418 h 1070143"/>
              <a:gd name="connsiteX4" fmla="*/ 892003 w 1088166"/>
              <a:gd name="connsiteY4" fmla="*/ 1056866 h 1070143"/>
              <a:gd name="connsiteX5" fmla="*/ 225576 w 1088166"/>
              <a:gd name="connsiteY5" fmla="*/ 901883 h 1070143"/>
              <a:gd name="connsiteX6" fmla="*/ 8600 w 1088166"/>
              <a:gd name="connsiteY6" fmla="*/ 545422 h 1070143"/>
              <a:gd name="connsiteX7" fmla="*/ 86091 w 1088166"/>
              <a:gd name="connsiteY7" fmla="*/ 514425 h 1070143"/>
              <a:gd name="connsiteX8" fmla="*/ 473548 w 1088166"/>
              <a:gd name="connsiteY8" fmla="*/ 343944 h 1070143"/>
              <a:gd name="connsiteX0" fmla="*/ 628531 w 1088166"/>
              <a:gd name="connsiteY0" fmla="*/ 85435 h 1075106"/>
              <a:gd name="connsiteX1" fmla="*/ 628532 w 1088166"/>
              <a:gd name="connsiteY1" fmla="*/ 7944 h 1075106"/>
              <a:gd name="connsiteX2" fmla="*/ 1077983 w 1088166"/>
              <a:gd name="connsiteY2" fmla="*/ 255917 h 1075106"/>
              <a:gd name="connsiteX3" fmla="*/ 938498 w 1088166"/>
              <a:gd name="connsiteY3" fmla="*/ 581381 h 1075106"/>
              <a:gd name="connsiteX4" fmla="*/ 892003 w 1088166"/>
              <a:gd name="connsiteY4" fmla="*/ 1061829 h 1075106"/>
              <a:gd name="connsiteX5" fmla="*/ 225576 w 1088166"/>
              <a:gd name="connsiteY5" fmla="*/ 906846 h 1075106"/>
              <a:gd name="connsiteX6" fmla="*/ 8600 w 1088166"/>
              <a:gd name="connsiteY6" fmla="*/ 550385 h 1075106"/>
              <a:gd name="connsiteX7" fmla="*/ 86091 w 1088166"/>
              <a:gd name="connsiteY7" fmla="*/ 519388 h 1075106"/>
              <a:gd name="connsiteX8" fmla="*/ 473548 w 1088166"/>
              <a:gd name="connsiteY8" fmla="*/ 348907 h 107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8166" h="1075106">
                <a:moveTo>
                  <a:pt x="628531" y="85435"/>
                </a:moveTo>
                <a:cubicBezTo>
                  <a:pt x="623365" y="32482"/>
                  <a:pt x="553623" y="-20470"/>
                  <a:pt x="628532" y="7944"/>
                </a:cubicBezTo>
                <a:cubicBezTo>
                  <a:pt x="703441" y="36358"/>
                  <a:pt x="1026322" y="160344"/>
                  <a:pt x="1077983" y="255917"/>
                </a:cubicBezTo>
                <a:cubicBezTo>
                  <a:pt x="1129644" y="351490"/>
                  <a:pt x="969495" y="447062"/>
                  <a:pt x="938498" y="581381"/>
                </a:cubicBezTo>
                <a:cubicBezTo>
                  <a:pt x="907501" y="715700"/>
                  <a:pt x="1010823" y="1007585"/>
                  <a:pt x="892003" y="1061829"/>
                </a:cubicBezTo>
                <a:cubicBezTo>
                  <a:pt x="773183" y="1116073"/>
                  <a:pt x="372810" y="992087"/>
                  <a:pt x="225576" y="906846"/>
                </a:cubicBezTo>
                <a:cubicBezTo>
                  <a:pt x="78342" y="821605"/>
                  <a:pt x="31847" y="614961"/>
                  <a:pt x="8600" y="550385"/>
                </a:cubicBezTo>
                <a:cubicBezTo>
                  <a:pt x="-14647" y="485809"/>
                  <a:pt x="8600" y="552968"/>
                  <a:pt x="86091" y="519388"/>
                </a:cubicBezTo>
                <a:cubicBezTo>
                  <a:pt x="163582" y="485808"/>
                  <a:pt x="370226" y="423815"/>
                  <a:pt x="473548" y="348907"/>
                </a:cubicBezTo>
              </a:path>
            </a:pathLst>
          </a:custGeom>
          <a:noFill/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79872" y="5300476"/>
            <a:ext cx="1482881" cy="558848"/>
          </a:xfrm>
          <a:custGeom>
            <a:avLst/>
            <a:gdLst>
              <a:gd name="connsiteX0" fmla="*/ 1482881 w 1482881"/>
              <a:gd name="connsiteY0" fmla="*/ 557883 h 557883"/>
              <a:gd name="connsiteX1" fmla="*/ 196521 w 1482881"/>
              <a:gd name="connsiteY1" fmla="*/ 15443 h 557883"/>
              <a:gd name="connsiteX2" fmla="*/ 26040 w 1482881"/>
              <a:gd name="connsiteY2" fmla="*/ 201422 h 55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2881" h="557883">
                <a:moveTo>
                  <a:pt x="1482881" y="557883"/>
                </a:moveTo>
                <a:cubicBezTo>
                  <a:pt x="961104" y="316368"/>
                  <a:pt x="439328" y="74853"/>
                  <a:pt x="196521" y="15443"/>
                </a:cubicBezTo>
                <a:cubicBezTo>
                  <a:pt x="-46286" y="-43967"/>
                  <a:pt x="-10123" y="78727"/>
                  <a:pt x="26040" y="201422"/>
                </a:cubicBezTo>
              </a:path>
            </a:pathLst>
          </a:custGeom>
          <a:noFill/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67138" y="4936439"/>
            <a:ext cx="1650598" cy="652849"/>
          </a:xfrm>
          <a:custGeom>
            <a:avLst/>
            <a:gdLst>
              <a:gd name="connsiteX0" fmla="*/ 38774 w 1650598"/>
              <a:gd name="connsiteY0" fmla="*/ 503466 h 689446"/>
              <a:gd name="connsiteX1" fmla="*/ 38774 w 1650598"/>
              <a:gd name="connsiteY1" fmla="*/ 38517 h 689446"/>
              <a:gd name="connsiteX2" fmla="*/ 441730 w 1650598"/>
              <a:gd name="connsiteY2" fmla="*/ 100510 h 689446"/>
              <a:gd name="connsiteX3" fmla="*/ 1650598 w 1650598"/>
              <a:gd name="connsiteY3" fmla="*/ 689446 h 68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598" h="689446">
                <a:moveTo>
                  <a:pt x="38774" y="503466"/>
                </a:moveTo>
                <a:cubicBezTo>
                  <a:pt x="5194" y="304571"/>
                  <a:pt x="-28385" y="105676"/>
                  <a:pt x="38774" y="38517"/>
                </a:cubicBezTo>
                <a:cubicBezTo>
                  <a:pt x="105933" y="-28642"/>
                  <a:pt x="173093" y="-7978"/>
                  <a:pt x="441730" y="100510"/>
                </a:cubicBezTo>
                <a:cubicBezTo>
                  <a:pt x="710367" y="208998"/>
                  <a:pt x="1180482" y="449222"/>
                  <a:pt x="1650598" y="689446"/>
                </a:cubicBezTo>
              </a:path>
            </a:pathLst>
          </a:custGeom>
          <a:noFill/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1" name="图片 50" descr="羽毛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0554">
            <a:off x="10054742" y="3065126"/>
            <a:ext cx="1239651" cy="39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65172"/>
      </p:ext>
    </p:extLst>
  </p:cSld>
  <p:clrMapOvr>
    <a:masterClrMapping/>
  </p:clrMapOvr>
  <p:transition xmlns:p14="http://schemas.microsoft.com/office/powerpoint/2010/main" spd="slow" advClick="0" advTm="10000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1.48148E-6 L -0.05035 0.03333 L -0.11198 0.02662 L -0.14862 0.01551 L -0.19202 -0.01551 L -0.23855 -0.08009 L -0.26858 -0.16898 L -0.27362 -0.28218 L -0.24358 -0.36227 L -0.19532 -0.42662 L -0.14358 -0.46227 " pathEditMode="relative" rAng="0" ptsTypes="AAAAAAAAAAA">
                                      <p:cBhvr>
                                        <p:cTn id="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67" y="-214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57 -0.46227 L -0.1434 -0.3706 " pathEditMode="relative" ptsTypes="AA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24 -0.34121 L -0.15399 -0.45347 L -0.05711 -0.57454 L 0.08976 -0.63704 L 0.20851 -0.61621 L 0.31459 -0.53264 L 0.33664 -0.48287 " pathEditMode="relative" rAng="0" ptsTypes="AAAAAAA">
                                      <p:cBhvr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479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664 -0.48287 L 0.14601 -0.34121 " pathEditMode="relative" ptsTypes="AA">
                                      <p:cBhvr>
                                        <p:cTn id="2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93 -0.35162 L 0.17518 -0.46412 L 0.25643 -0.53056 L 0.37205 -0.55996 L 0.48143 -0.50579 L 0.53455 -0.36829 L 0.5533 -0.22246 L 0.52205 -0.09329 L 0.42205 0.02338 L 0.37518 0.05254 " pathEditMode="relative" rAng="0" ptsTypes="AAAAAAAAAA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97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518 0.05254 L -0.07673 -0.1442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4" y="-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5 -0.11806 L -0.00503 -0.02222 L 0.0231 0.15278 L 0.05122 0.51528 " pathEditMode="relative" rAng="0" ptsTypes="AAAA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316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4 0.50648 L 0.31702 -0.3018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4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53 -0.28866 L 0.30591 -0.26366 L 0.28716 -0.21783 L 0.26841 -0.15949 L 0.24966 -0.02755 L 0.26841 0.54884 " pathEditMode="relative" rAng="0" ptsTypes="AAAAAA">
                                      <p:cBhvr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4187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733 0.54884 L 0.77796 0.39884 " pathEditMode="relative" ptsTypes="AA">
                                      <p:cBhvr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500"/>
                            </p:stCondLst>
                            <p:childTnLst>
                              <p:par>
                                <p:cTn id="16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7795 0.39884 L -0.27396 -0.16713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000"/>
                            </p:stCondLst>
                            <p:childTnLst>
                              <p:par>
                                <p:cTn id="1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2 -0.18264 L -0.2092 -0.37431 L -0.25086 -0.10764 L -0.1842 -0.42153 L -0.23836 -0.07153 L -0.14253 -0.49375 L -0.22586 -0.04931 L -0.10086 -0.54097 L -0.2092 -0.04653 L -0.06961 -0.56875 L -0.19045 -0.0132 L -0.03211 -0.58264 L -0.17586 0.02847 L -0.01545 -0.58542 L -0.15295 -0.03264 L 0.01164 -0.59097 L -0.14461 -0.0132 L 0.06789 -0.61574 L -0.12378 0.0118 L 0.0908 -0.61042 L -0.10503 0.02569 L 0.11997 -0.62986 L -0.05503 -0.00764 L 0.15122 -0.61574 L -0.01961 -0.00209 L 0.17205 -0.58264 L 0.01789 -0.02153 L 0.2033 -0.60185 L 0.03872 0.00069 L 0.2283 -0.57385 L 0.05122 0.02569 L 0.24289 -0.57385 L 0.09914 -0.02153 L 0.29914 -0.54097 L 0.1283 -0.03264 L 0.33577 -0.54375 L 0.16789 -0.04375 L 0.37205 -0.56042 L 0.19705 -0.07709 L 0.40122 -0.53264 L 0.23247 -0.08542 L 0.41789 -0.52153 L 0.25747 -0.07153 L 0.43872 -0.50209 L 0.26789 -0.02709 L 0.45747 -0.48542 L 0.2783 0.00625 L 0.47622 -0.45764 L 0.30122 0.01458 L 0.4908 -0.44653 L 0.32414 0.01458 L 0.51164 -0.43264 L 0.34914 0.02291 L 0.51789 -0.38264 L 0.37205 0.02014 L 0.5283 -0.3382 L 0.39497 0.03125 L 0.53872 -0.29653 L 0.43247 0.01458 L 0.5533 -0.25486 L 0.45539 0.00347 L 0.54705 -0.19931 " pathEditMode="relative" rAng="0" ptsTypes="AAAAAAAAAAAAAAAAAAAAAAAAAAAAAAAAAAAAAAAAAAAAAAAAAAAAAAAAAAAAAA">
                                      <p:cBhvr>
                                        <p:cTn id="164" dur="3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5" y="-1166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6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xit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2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8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2" presetClass="exit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xit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9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2" presetClass="exit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2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2" presetClass="exit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8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1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4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7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2" presetClass="exit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0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3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6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100"/>
                            </p:stCondLst>
                            <p:childTnLst>
                              <p:par>
                                <p:cTn id="25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705 -0.1993 L 0.78768 0.3632 " pathEditMode="relative" ptsTypes="AA">
                                      <p:cBhvr>
                                        <p:cTn id="2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262" presetID="27" presetClass="emph" presetSubtype="0" fill="remove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100"/>
                            </p:stCondLst>
                            <p:childTnLst>
                              <p:par>
                                <p:cTn id="26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5607E-7 L -0.98229 -0.19653 " pathEditMode="relative" rAng="0" ptsTypes="AA">
                                      <p:cBhvr>
                                        <p:cTn id="2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15" y="-98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1600"/>
                            </p:stCondLst>
                            <p:childTnLst>
                              <p:par>
                                <p:cTn id="271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57 -0.20971 L -0.95295 -0.20971 L -0.8151 -0.1311 " pathEditMode="relative" rAng="0" ptsTypes="AAA">
                                      <p:cBhvr>
                                        <p:cTn id="2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3931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2100"/>
                            </p:stCondLst>
                            <p:childTnLst>
                              <p:par>
                                <p:cTn id="27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51 -0.1311 L -0.97257 -0.22266 " pathEditMode="relative" rAng="0" ptsTypes="AA">
                                      <p:cBhvr>
                                        <p:cTn id="2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-4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2600"/>
                            </p:stCondLst>
                            <p:childTnLst>
                              <p:par>
                                <p:cTn id="28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57 -0.17017 L -0.97257 -0.24879 L -0.95295 -0.26197 L -0.80538 -0.15699 " pathEditMode="relative" rAng="0" ptsTypes="AAAA">
                                      <p:cBhvr>
                                        <p:cTn id="2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-3931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3100"/>
                            </p:stCondLst>
                            <p:childTnLst>
                              <p:par>
                                <p:cTn id="28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521 -0.17017 L -0.80521 -0.18335 L -0.74618 -0.14405 L -0.7658 -0.11769 L -0.7658 -0.09156 L -0.7658 -0.0259 L -0.80521 -0.0259 L -0.85434 -0.05225 L -0.87413 -0.10474 L -0.82483 -0.11769 L -0.83472 -0.14405 " pathEditMode="relative" rAng="0" ptsTypes="AAAAAAAAAAA">
                                      <p:cBhvr>
                                        <p:cTn id="2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" y="654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3600"/>
                            </p:stCondLst>
                            <p:childTnLst>
                              <p:par>
                                <p:cTn id="2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0" grpId="0" animBg="1"/>
      <p:bldP spid="40" grpId="0" animBg="1"/>
      <p:bldP spid="40" grpId="3" animBg="1"/>
      <p:bldP spid="40" grpId="4" animBg="1"/>
      <p:bldP spid="31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5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576303" y="-37976"/>
            <a:ext cx="7815002" cy="5543426"/>
            <a:chOff x="576303" y="-37976"/>
            <a:chExt cx="7815002" cy="5543426"/>
          </a:xfrm>
        </p:grpSpPr>
        <p:sp>
          <p:nvSpPr>
            <p:cNvPr id="42" name="弧形 41"/>
            <p:cNvSpPr/>
            <p:nvPr/>
          </p:nvSpPr>
          <p:spPr>
            <a:xfrm rot="13662888">
              <a:off x="531392" y="1173715"/>
              <a:ext cx="3493778" cy="3403955"/>
            </a:xfrm>
            <a:prstGeom prst="arc">
              <a:avLst>
                <a:gd name="adj1" fmla="val 11682181"/>
                <a:gd name="adj2" fmla="val 1464403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rot="15711478">
              <a:off x="2414228" y="-788628"/>
              <a:ext cx="3150484" cy="4651788"/>
            </a:xfrm>
            <a:prstGeom prst="arc">
              <a:avLst>
                <a:gd name="adj1" fmla="val 15948205"/>
                <a:gd name="adj2" fmla="val 5103004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rot="17347516">
              <a:off x="4274209" y="571392"/>
              <a:ext cx="4276192" cy="3958001"/>
            </a:xfrm>
            <a:prstGeom prst="arc">
              <a:avLst>
                <a:gd name="adj1" fmla="val 15907012"/>
                <a:gd name="adj2" fmla="val 20652928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​​ 10"/>
            <p:cNvSpPr/>
            <p:nvPr/>
          </p:nvSpPr>
          <p:spPr>
            <a:xfrm>
              <a:off x="2058834" y="3067050"/>
              <a:ext cx="1332066" cy="2438400"/>
            </a:xfrm>
            <a:custGeom>
              <a:avLst/>
              <a:gdLst>
                <a:gd name="connsiteX0" fmla="*/ 0 w 1676400"/>
                <a:gd name="connsiteY0" fmla="*/ 0 h 5029200"/>
                <a:gd name="connsiteX1" fmla="*/ 990600 w 1676400"/>
                <a:gd name="connsiteY1" fmla="*/ 1047750 h 5029200"/>
                <a:gd name="connsiteX2" fmla="*/ 1562100 w 1676400"/>
                <a:gd name="connsiteY2" fmla="*/ 3867150 h 5029200"/>
                <a:gd name="connsiteX3" fmla="*/ 1676400 w 1676400"/>
                <a:gd name="connsiteY3" fmla="*/ 5029200 h 5029200"/>
                <a:gd name="connsiteX0" fmla="*/ 0 w 1562100"/>
                <a:gd name="connsiteY0" fmla="*/ 0 h 3867150"/>
                <a:gd name="connsiteX1" fmla="*/ 990600 w 1562100"/>
                <a:gd name="connsiteY1" fmla="*/ 1047750 h 3867150"/>
                <a:gd name="connsiteX2" fmla="*/ 1562100 w 1562100"/>
                <a:gd name="connsiteY2" fmla="*/ 3867150 h 3867150"/>
                <a:gd name="connsiteX0" fmla="*/ 0 w 1562100"/>
                <a:gd name="connsiteY0" fmla="*/ 0 h 3867150"/>
                <a:gd name="connsiteX1" fmla="*/ 990600 w 1562100"/>
                <a:gd name="connsiteY1" fmla="*/ 1047750 h 3867150"/>
                <a:gd name="connsiteX2" fmla="*/ 1332066 w 1562100"/>
                <a:gd name="connsiteY2" fmla="*/ 2438400 h 3867150"/>
                <a:gd name="connsiteX3" fmla="*/ 1562100 w 1562100"/>
                <a:gd name="connsiteY3" fmla="*/ 3867150 h 3867150"/>
                <a:gd name="connsiteX0" fmla="*/ 0 w 1332066"/>
                <a:gd name="connsiteY0" fmla="*/ 0 h 2438400"/>
                <a:gd name="connsiteX1" fmla="*/ 990600 w 1332066"/>
                <a:gd name="connsiteY1" fmla="*/ 1047750 h 2438400"/>
                <a:gd name="connsiteX2" fmla="*/ 1332066 w 1332066"/>
                <a:gd name="connsiteY2" fmla="*/ 2438400 h 2438400"/>
                <a:gd name="connsiteX0" fmla="*/ 0 w 1332066"/>
                <a:gd name="connsiteY0" fmla="*/ 0 h 2438400"/>
                <a:gd name="connsiteX1" fmla="*/ 990600 w 1332066"/>
                <a:gd name="connsiteY1" fmla="*/ 1047750 h 2438400"/>
                <a:gd name="connsiteX2" fmla="*/ 1135216 w 1332066"/>
                <a:gd name="connsiteY2" fmla="*/ 1533525 h 2438400"/>
                <a:gd name="connsiteX3" fmla="*/ 1332066 w 1332066"/>
                <a:gd name="connsiteY3" fmla="*/ 2438400 h 2438400"/>
                <a:gd name="connsiteX0" fmla="*/ 0 w 1332066"/>
                <a:gd name="connsiteY0" fmla="*/ 0 h 2438400"/>
                <a:gd name="connsiteX1" fmla="*/ 990600 w 1332066"/>
                <a:gd name="connsiteY1" fmla="*/ 1047750 h 2438400"/>
                <a:gd name="connsiteX2" fmla="*/ 1081241 w 1332066"/>
                <a:gd name="connsiteY2" fmla="*/ 1295400 h 2438400"/>
                <a:gd name="connsiteX3" fmla="*/ 1135216 w 1332066"/>
                <a:gd name="connsiteY3" fmla="*/ 1533525 h 2438400"/>
                <a:gd name="connsiteX4" fmla="*/ 1332066 w 1332066"/>
                <a:gd name="connsiteY4" fmla="*/ 2438400 h 2438400"/>
                <a:gd name="connsiteX0" fmla="*/ 0 w 1332066"/>
                <a:gd name="connsiteY0" fmla="*/ 0 h 2438400"/>
                <a:gd name="connsiteX1" fmla="*/ 974725 w 1332066"/>
                <a:gd name="connsiteY1" fmla="*/ 1050925 h 2438400"/>
                <a:gd name="connsiteX2" fmla="*/ 1081241 w 1332066"/>
                <a:gd name="connsiteY2" fmla="*/ 1295400 h 2438400"/>
                <a:gd name="connsiteX3" fmla="*/ 1135216 w 1332066"/>
                <a:gd name="connsiteY3" fmla="*/ 1533525 h 2438400"/>
                <a:gd name="connsiteX4" fmla="*/ 1332066 w 1332066"/>
                <a:gd name="connsiteY4" fmla="*/ 2438400 h 2438400"/>
                <a:gd name="connsiteX0" fmla="*/ 0 w 1332066"/>
                <a:gd name="connsiteY0" fmla="*/ 0 h 2438400"/>
                <a:gd name="connsiteX1" fmla="*/ 974725 w 1332066"/>
                <a:gd name="connsiteY1" fmla="*/ 1050925 h 2438400"/>
                <a:gd name="connsiteX2" fmla="*/ 1081241 w 1332066"/>
                <a:gd name="connsiteY2" fmla="*/ 1295400 h 2438400"/>
                <a:gd name="connsiteX3" fmla="*/ 1135216 w 1332066"/>
                <a:gd name="connsiteY3" fmla="*/ 1533525 h 2438400"/>
                <a:gd name="connsiteX4" fmla="*/ 1332066 w 1332066"/>
                <a:gd name="connsiteY4" fmla="*/ 2438400 h 2438400"/>
                <a:gd name="connsiteX0" fmla="*/ 0 w 1332066"/>
                <a:gd name="connsiteY0" fmla="*/ 0 h 2438400"/>
                <a:gd name="connsiteX1" fmla="*/ 974725 w 1332066"/>
                <a:gd name="connsiteY1" fmla="*/ 1050925 h 2438400"/>
                <a:gd name="connsiteX2" fmla="*/ 1081241 w 1332066"/>
                <a:gd name="connsiteY2" fmla="*/ 1295400 h 2438400"/>
                <a:gd name="connsiteX3" fmla="*/ 1135216 w 1332066"/>
                <a:gd name="connsiteY3" fmla="*/ 1533525 h 2438400"/>
                <a:gd name="connsiteX4" fmla="*/ 1332066 w 1332066"/>
                <a:gd name="connsiteY4" fmla="*/ 2438400 h 2438400"/>
                <a:gd name="connsiteX0" fmla="*/ 0 w 1332066"/>
                <a:gd name="connsiteY0" fmla="*/ 0 h 2438400"/>
                <a:gd name="connsiteX1" fmla="*/ 601816 w 1332066"/>
                <a:gd name="connsiteY1" fmla="*/ 441325 h 2438400"/>
                <a:gd name="connsiteX2" fmla="*/ 974725 w 1332066"/>
                <a:gd name="connsiteY2" fmla="*/ 1050925 h 2438400"/>
                <a:gd name="connsiteX3" fmla="*/ 1081241 w 1332066"/>
                <a:gd name="connsiteY3" fmla="*/ 1295400 h 2438400"/>
                <a:gd name="connsiteX4" fmla="*/ 1135216 w 1332066"/>
                <a:gd name="connsiteY4" fmla="*/ 1533525 h 2438400"/>
                <a:gd name="connsiteX5" fmla="*/ 1332066 w 1332066"/>
                <a:gd name="connsiteY5" fmla="*/ 2438400 h 2438400"/>
                <a:gd name="connsiteX0" fmla="*/ 0 w 1332066"/>
                <a:gd name="connsiteY0" fmla="*/ 0 h 2438400"/>
                <a:gd name="connsiteX1" fmla="*/ 617691 w 1332066"/>
                <a:gd name="connsiteY1" fmla="*/ 431800 h 2438400"/>
                <a:gd name="connsiteX2" fmla="*/ 974725 w 1332066"/>
                <a:gd name="connsiteY2" fmla="*/ 1050925 h 2438400"/>
                <a:gd name="connsiteX3" fmla="*/ 1081241 w 1332066"/>
                <a:gd name="connsiteY3" fmla="*/ 1295400 h 2438400"/>
                <a:gd name="connsiteX4" fmla="*/ 1135216 w 1332066"/>
                <a:gd name="connsiteY4" fmla="*/ 1533525 h 2438400"/>
                <a:gd name="connsiteX5" fmla="*/ 1332066 w 1332066"/>
                <a:gd name="connsiteY5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2066" h="2438400">
                  <a:moveTo>
                    <a:pt x="0" y="0"/>
                  </a:moveTo>
                  <a:cubicBezTo>
                    <a:pt x="93953" y="78846"/>
                    <a:pt x="455237" y="256646"/>
                    <a:pt x="617691" y="431800"/>
                  </a:cubicBezTo>
                  <a:cubicBezTo>
                    <a:pt x="780145" y="606954"/>
                    <a:pt x="897467" y="906992"/>
                    <a:pt x="974725" y="1050925"/>
                  </a:cubicBezTo>
                  <a:cubicBezTo>
                    <a:pt x="1051983" y="1194858"/>
                    <a:pt x="1057138" y="1214438"/>
                    <a:pt x="1081241" y="1295400"/>
                  </a:cubicBezTo>
                  <a:cubicBezTo>
                    <a:pt x="1105344" y="1376363"/>
                    <a:pt x="1098174" y="1340908"/>
                    <a:pt x="1135216" y="1533525"/>
                  </a:cubicBezTo>
                  <a:cubicBezTo>
                    <a:pt x="1192127" y="1765300"/>
                    <a:pt x="1304020" y="2286529"/>
                    <a:pt x="1332066" y="2438400"/>
                  </a:cubicBez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​​ 11"/>
            <p:cNvSpPr/>
            <p:nvPr/>
          </p:nvSpPr>
          <p:spPr>
            <a:xfrm>
              <a:off x="5610226" y="2400300"/>
              <a:ext cx="925359" cy="3000375"/>
            </a:xfrm>
            <a:custGeom>
              <a:avLst/>
              <a:gdLst>
                <a:gd name="connsiteX0" fmla="*/ 933527 w 933527"/>
                <a:gd name="connsiteY0" fmla="*/ 0 h 5810250"/>
                <a:gd name="connsiteX1" fmla="*/ 38177 w 933527"/>
                <a:gd name="connsiteY1" fmla="*/ 1238250 h 5810250"/>
                <a:gd name="connsiteX2" fmla="*/ 152477 w 933527"/>
                <a:gd name="connsiteY2" fmla="*/ 5810250 h 5810250"/>
                <a:gd name="connsiteX3" fmla="*/ 152477 w 933527"/>
                <a:gd name="connsiteY3" fmla="*/ 5810250 h 5810250"/>
                <a:gd name="connsiteX4" fmla="*/ 152477 w 933527"/>
                <a:gd name="connsiteY4" fmla="*/ 5810250 h 5810250"/>
                <a:gd name="connsiteX0" fmla="*/ 991670 w 991670"/>
                <a:gd name="connsiteY0" fmla="*/ 0 h 5810250"/>
                <a:gd name="connsiteX1" fmla="*/ 96320 w 991670"/>
                <a:gd name="connsiteY1" fmla="*/ 1238250 h 5810250"/>
                <a:gd name="connsiteX2" fmla="*/ 37736 w 991670"/>
                <a:gd name="connsiteY2" fmla="*/ 3333750 h 5810250"/>
                <a:gd name="connsiteX3" fmla="*/ 210620 w 991670"/>
                <a:gd name="connsiteY3" fmla="*/ 5810250 h 5810250"/>
                <a:gd name="connsiteX4" fmla="*/ 210620 w 991670"/>
                <a:gd name="connsiteY4" fmla="*/ 5810250 h 5810250"/>
                <a:gd name="connsiteX5" fmla="*/ 210620 w 991670"/>
                <a:gd name="connsiteY5" fmla="*/ 5810250 h 5810250"/>
                <a:gd name="connsiteX0" fmla="*/ 991670 w 991670"/>
                <a:gd name="connsiteY0" fmla="*/ 0 h 5810250"/>
                <a:gd name="connsiteX1" fmla="*/ 96320 w 991670"/>
                <a:gd name="connsiteY1" fmla="*/ 1238250 h 5810250"/>
                <a:gd name="connsiteX2" fmla="*/ 37736 w 991670"/>
                <a:gd name="connsiteY2" fmla="*/ 3333750 h 5810250"/>
                <a:gd name="connsiteX3" fmla="*/ 210620 w 991670"/>
                <a:gd name="connsiteY3" fmla="*/ 5810250 h 5810250"/>
                <a:gd name="connsiteX4" fmla="*/ 210620 w 991670"/>
                <a:gd name="connsiteY4" fmla="*/ 5810250 h 5810250"/>
                <a:gd name="connsiteX0" fmla="*/ 991670 w 991670"/>
                <a:gd name="connsiteY0" fmla="*/ 0 h 5810250"/>
                <a:gd name="connsiteX1" fmla="*/ 96320 w 991670"/>
                <a:gd name="connsiteY1" fmla="*/ 1238250 h 5810250"/>
                <a:gd name="connsiteX2" fmla="*/ 37736 w 991670"/>
                <a:gd name="connsiteY2" fmla="*/ 3333750 h 5810250"/>
                <a:gd name="connsiteX3" fmla="*/ 210620 w 991670"/>
                <a:gd name="connsiteY3" fmla="*/ 5810250 h 5810250"/>
                <a:gd name="connsiteX0" fmla="*/ 991670 w 991670"/>
                <a:gd name="connsiteY0" fmla="*/ 0 h 3333750"/>
                <a:gd name="connsiteX1" fmla="*/ 96320 w 991670"/>
                <a:gd name="connsiteY1" fmla="*/ 1238250 h 3333750"/>
                <a:gd name="connsiteX2" fmla="*/ 37736 w 991670"/>
                <a:gd name="connsiteY2" fmla="*/ 3333750 h 3333750"/>
                <a:gd name="connsiteX0" fmla="*/ 1002242 w 1002242"/>
                <a:gd name="connsiteY0" fmla="*/ 0 h 3333750"/>
                <a:gd name="connsiteX1" fmla="*/ 106892 w 1002242"/>
                <a:gd name="connsiteY1" fmla="*/ 1238250 h 3333750"/>
                <a:gd name="connsiteX2" fmla="*/ 10208 w 1002242"/>
                <a:gd name="connsiteY2" fmla="*/ 2971800 h 3333750"/>
                <a:gd name="connsiteX3" fmla="*/ 48308 w 1002242"/>
                <a:gd name="connsiteY3" fmla="*/ 3333750 h 3333750"/>
                <a:gd name="connsiteX0" fmla="*/ 1002242 w 1002242"/>
                <a:gd name="connsiteY0" fmla="*/ 0 h 2971800"/>
                <a:gd name="connsiteX1" fmla="*/ 106892 w 1002242"/>
                <a:gd name="connsiteY1" fmla="*/ 1238250 h 2971800"/>
                <a:gd name="connsiteX2" fmla="*/ 10208 w 1002242"/>
                <a:gd name="connsiteY2" fmla="*/ 2971800 h 2971800"/>
                <a:gd name="connsiteX0" fmla="*/ 966511 w 966511"/>
                <a:gd name="connsiteY0" fmla="*/ 0 h 3000375"/>
                <a:gd name="connsiteX1" fmla="*/ 71161 w 966511"/>
                <a:gd name="connsiteY1" fmla="*/ 1238250 h 3000375"/>
                <a:gd name="connsiteX2" fmla="*/ 50677 w 966511"/>
                <a:gd name="connsiteY2" fmla="*/ 3000375 h 3000375"/>
                <a:gd name="connsiteX0" fmla="*/ 935779 w 935779"/>
                <a:gd name="connsiteY0" fmla="*/ 0 h 3000375"/>
                <a:gd name="connsiteX1" fmla="*/ 88054 w 935779"/>
                <a:gd name="connsiteY1" fmla="*/ 1238250 h 3000375"/>
                <a:gd name="connsiteX2" fmla="*/ 19945 w 935779"/>
                <a:gd name="connsiteY2" fmla="*/ 3000375 h 3000375"/>
                <a:gd name="connsiteX0" fmla="*/ 953384 w 953384"/>
                <a:gd name="connsiteY0" fmla="*/ 0 h 3000375"/>
                <a:gd name="connsiteX1" fmla="*/ 77084 w 953384"/>
                <a:gd name="connsiteY1" fmla="*/ 1238250 h 3000375"/>
                <a:gd name="connsiteX2" fmla="*/ 37550 w 953384"/>
                <a:gd name="connsiteY2" fmla="*/ 3000375 h 3000375"/>
                <a:gd name="connsiteX0" fmla="*/ 932880 w 932880"/>
                <a:gd name="connsiteY0" fmla="*/ 0 h 3000375"/>
                <a:gd name="connsiteX1" fmla="*/ 56580 w 932880"/>
                <a:gd name="connsiteY1" fmla="*/ 1238250 h 3000375"/>
                <a:gd name="connsiteX2" fmla="*/ 17046 w 932880"/>
                <a:gd name="connsiteY2" fmla="*/ 3000375 h 3000375"/>
                <a:gd name="connsiteX0" fmla="*/ 957538 w 957538"/>
                <a:gd name="connsiteY0" fmla="*/ 0 h 3000375"/>
                <a:gd name="connsiteX1" fmla="*/ 81238 w 957538"/>
                <a:gd name="connsiteY1" fmla="*/ 1238250 h 3000375"/>
                <a:gd name="connsiteX2" fmla="*/ 41704 w 957538"/>
                <a:gd name="connsiteY2" fmla="*/ 3000375 h 3000375"/>
                <a:gd name="connsiteX0" fmla="*/ 945319 w 945319"/>
                <a:gd name="connsiteY0" fmla="*/ 0 h 3000375"/>
                <a:gd name="connsiteX1" fmla="*/ 88069 w 945319"/>
                <a:gd name="connsiteY1" fmla="*/ 1285875 h 3000375"/>
                <a:gd name="connsiteX2" fmla="*/ 29485 w 945319"/>
                <a:gd name="connsiteY2" fmla="*/ 3000375 h 3000375"/>
                <a:gd name="connsiteX0" fmla="*/ 929409 w 929409"/>
                <a:gd name="connsiteY0" fmla="*/ 0 h 3000375"/>
                <a:gd name="connsiteX1" fmla="*/ 100734 w 929409"/>
                <a:gd name="connsiteY1" fmla="*/ 1285875 h 3000375"/>
                <a:gd name="connsiteX2" fmla="*/ 13575 w 929409"/>
                <a:gd name="connsiteY2" fmla="*/ 3000375 h 3000375"/>
                <a:gd name="connsiteX0" fmla="*/ 915834 w 915834"/>
                <a:gd name="connsiteY0" fmla="*/ 0 h 3000375"/>
                <a:gd name="connsiteX1" fmla="*/ 144309 w 915834"/>
                <a:gd name="connsiteY1" fmla="*/ 1276350 h 3000375"/>
                <a:gd name="connsiteX2" fmla="*/ 0 w 915834"/>
                <a:gd name="connsiteY2" fmla="*/ 3000375 h 3000375"/>
                <a:gd name="connsiteX0" fmla="*/ 957538 w 957538"/>
                <a:gd name="connsiteY0" fmla="*/ 0 h 3000375"/>
                <a:gd name="connsiteX1" fmla="*/ 81238 w 957538"/>
                <a:gd name="connsiteY1" fmla="*/ 1219200 h 3000375"/>
                <a:gd name="connsiteX2" fmla="*/ 41704 w 957538"/>
                <a:gd name="connsiteY2" fmla="*/ 3000375 h 3000375"/>
                <a:gd name="connsiteX0" fmla="*/ 953385 w 953385"/>
                <a:gd name="connsiteY0" fmla="*/ 0 h 3000375"/>
                <a:gd name="connsiteX1" fmla="*/ 77085 w 953385"/>
                <a:gd name="connsiteY1" fmla="*/ 1219200 h 3000375"/>
                <a:gd name="connsiteX2" fmla="*/ 37551 w 953385"/>
                <a:gd name="connsiteY2" fmla="*/ 3000375 h 3000375"/>
                <a:gd name="connsiteX0" fmla="*/ 941008 w 941008"/>
                <a:gd name="connsiteY0" fmla="*/ 0 h 3000375"/>
                <a:gd name="connsiteX1" fmla="*/ 64708 w 941008"/>
                <a:gd name="connsiteY1" fmla="*/ 1219200 h 3000375"/>
                <a:gd name="connsiteX2" fmla="*/ 25174 w 941008"/>
                <a:gd name="connsiteY2" fmla="*/ 3000375 h 3000375"/>
                <a:gd name="connsiteX0" fmla="*/ 915834 w 915834"/>
                <a:gd name="connsiteY0" fmla="*/ 0 h 3000375"/>
                <a:gd name="connsiteX1" fmla="*/ 0 w 915834"/>
                <a:gd name="connsiteY1" fmla="*/ 3000375 h 3000375"/>
                <a:gd name="connsiteX0" fmla="*/ 915836 w 915836"/>
                <a:gd name="connsiteY0" fmla="*/ 0 h 3000375"/>
                <a:gd name="connsiteX1" fmla="*/ 0 w 915836"/>
                <a:gd name="connsiteY1" fmla="*/ 1209675 h 3000375"/>
                <a:gd name="connsiteX2" fmla="*/ 2 w 915836"/>
                <a:gd name="connsiteY2" fmla="*/ 3000375 h 3000375"/>
                <a:gd name="connsiteX0" fmla="*/ 915836 w 915836"/>
                <a:gd name="connsiteY0" fmla="*/ 0 h 3000375"/>
                <a:gd name="connsiteX1" fmla="*/ 390525 w 915836"/>
                <a:gd name="connsiteY1" fmla="*/ 304800 h 3000375"/>
                <a:gd name="connsiteX2" fmla="*/ 0 w 915836"/>
                <a:gd name="connsiteY2" fmla="*/ 1209675 h 3000375"/>
                <a:gd name="connsiteX3" fmla="*/ 2 w 915836"/>
                <a:gd name="connsiteY3" fmla="*/ 3000375 h 3000375"/>
                <a:gd name="connsiteX0" fmla="*/ 915836 w 915836"/>
                <a:gd name="connsiteY0" fmla="*/ 0 h 3000375"/>
                <a:gd name="connsiteX1" fmla="*/ 361950 w 915836"/>
                <a:gd name="connsiteY1" fmla="*/ 304800 h 3000375"/>
                <a:gd name="connsiteX2" fmla="*/ 0 w 915836"/>
                <a:gd name="connsiteY2" fmla="*/ 1209675 h 3000375"/>
                <a:gd name="connsiteX3" fmla="*/ 2 w 915836"/>
                <a:gd name="connsiteY3" fmla="*/ 3000375 h 3000375"/>
                <a:gd name="connsiteX0" fmla="*/ 915835 w 915835"/>
                <a:gd name="connsiteY0" fmla="*/ 0 h 3000375"/>
                <a:gd name="connsiteX1" fmla="*/ 361949 w 915835"/>
                <a:gd name="connsiteY1" fmla="*/ 304800 h 3000375"/>
                <a:gd name="connsiteX2" fmla="*/ 9524 w 915835"/>
                <a:gd name="connsiteY2" fmla="*/ 1209675 h 3000375"/>
                <a:gd name="connsiteX3" fmla="*/ 1 w 915835"/>
                <a:gd name="connsiteY3" fmla="*/ 3000375 h 3000375"/>
                <a:gd name="connsiteX0" fmla="*/ 917356 w 917356"/>
                <a:gd name="connsiteY0" fmla="*/ 0 h 3000375"/>
                <a:gd name="connsiteX1" fmla="*/ 363470 w 917356"/>
                <a:gd name="connsiteY1" fmla="*/ 304800 h 3000375"/>
                <a:gd name="connsiteX2" fmla="*/ 11045 w 917356"/>
                <a:gd name="connsiteY2" fmla="*/ 1209675 h 3000375"/>
                <a:gd name="connsiteX3" fmla="*/ 1522 w 917356"/>
                <a:gd name="connsiteY3" fmla="*/ 3000375 h 3000375"/>
                <a:gd name="connsiteX0" fmla="*/ 925359 w 925359"/>
                <a:gd name="connsiteY0" fmla="*/ 0 h 3000375"/>
                <a:gd name="connsiteX1" fmla="*/ 371473 w 925359"/>
                <a:gd name="connsiteY1" fmla="*/ 304800 h 3000375"/>
                <a:gd name="connsiteX2" fmla="*/ 19048 w 925359"/>
                <a:gd name="connsiteY2" fmla="*/ 1209675 h 3000375"/>
                <a:gd name="connsiteX3" fmla="*/ 0 w 925359"/>
                <a:gd name="connsiteY3" fmla="*/ 3000375 h 300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359" h="3000375">
                  <a:moveTo>
                    <a:pt x="925359" y="0"/>
                  </a:moveTo>
                  <a:cubicBezTo>
                    <a:pt x="866382" y="84137"/>
                    <a:pt x="524112" y="103188"/>
                    <a:pt x="371473" y="304800"/>
                  </a:cubicBezTo>
                  <a:cubicBezTo>
                    <a:pt x="218834" y="506412"/>
                    <a:pt x="112710" y="793750"/>
                    <a:pt x="19048" y="1209675"/>
                  </a:cubicBezTo>
                  <a:cubicBezTo>
                    <a:pt x="2381" y="1801813"/>
                    <a:pt x="-1" y="2403475"/>
                    <a:pt x="0" y="3000375"/>
                  </a:cubicBez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rot="17347516">
              <a:off x="4194079" y="581767"/>
              <a:ext cx="4276192" cy="3958001"/>
            </a:xfrm>
            <a:prstGeom prst="arc">
              <a:avLst>
                <a:gd name="adj1" fmla="val 20655967"/>
                <a:gd name="adj2" fmla="val 8949347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7138" y="4936439"/>
            <a:ext cx="2125730" cy="1663618"/>
            <a:chOff x="767138" y="4936439"/>
            <a:chExt cx="2125730" cy="1663618"/>
          </a:xfrm>
        </p:grpSpPr>
        <p:sp>
          <p:nvSpPr>
            <p:cNvPr id="85" name="任意多边形 84"/>
            <p:cNvSpPr/>
            <p:nvPr/>
          </p:nvSpPr>
          <p:spPr>
            <a:xfrm>
              <a:off x="1804702" y="5524951"/>
              <a:ext cx="1088166" cy="1075106"/>
            </a:xfrm>
            <a:custGeom>
              <a:avLst/>
              <a:gdLst>
                <a:gd name="connsiteX0" fmla="*/ 548790 w 1085916"/>
                <a:gd name="connsiteY0" fmla="*/ 85435 h 1075106"/>
                <a:gd name="connsiteX1" fmla="*/ 626282 w 1085916"/>
                <a:gd name="connsiteY1" fmla="*/ 7944 h 1075106"/>
                <a:gd name="connsiteX2" fmla="*/ 1075733 w 1085916"/>
                <a:gd name="connsiteY2" fmla="*/ 255917 h 1075106"/>
                <a:gd name="connsiteX3" fmla="*/ 936248 w 1085916"/>
                <a:gd name="connsiteY3" fmla="*/ 581381 h 1075106"/>
                <a:gd name="connsiteX4" fmla="*/ 889753 w 1085916"/>
                <a:gd name="connsiteY4" fmla="*/ 1061829 h 1075106"/>
                <a:gd name="connsiteX5" fmla="*/ 223326 w 1085916"/>
                <a:gd name="connsiteY5" fmla="*/ 906846 h 1075106"/>
                <a:gd name="connsiteX6" fmla="*/ 6350 w 1085916"/>
                <a:gd name="connsiteY6" fmla="*/ 550385 h 1075106"/>
                <a:gd name="connsiteX7" fmla="*/ 83841 w 1085916"/>
                <a:gd name="connsiteY7" fmla="*/ 519388 h 1075106"/>
                <a:gd name="connsiteX8" fmla="*/ 347312 w 1085916"/>
                <a:gd name="connsiteY8" fmla="*/ 333408 h 1075106"/>
                <a:gd name="connsiteX0" fmla="*/ 551040 w 1088166"/>
                <a:gd name="connsiteY0" fmla="*/ 85435 h 1075106"/>
                <a:gd name="connsiteX1" fmla="*/ 628532 w 1088166"/>
                <a:gd name="connsiteY1" fmla="*/ 7944 h 1075106"/>
                <a:gd name="connsiteX2" fmla="*/ 1077983 w 1088166"/>
                <a:gd name="connsiteY2" fmla="*/ 255917 h 1075106"/>
                <a:gd name="connsiteX3" fmla="*/ 938498 w 1088166"/>
                <a:gd name="connsiteY3" fmla="*/ 581381 h 1075106"/>
                <a:gd name="connsiteX4" fmla="*/ 892003 w 1088166"/>
                <a:gd name="connsiteY4" fmla="*/ 1061829 h 1075106"/>
                <a:gd name="connsiteX5" fmla="*/ 225576 w 1088166"/>
                <a:gd name="connsiteY5" fmla="*/ 906846 h 1075106"/>
                <a:gd name="connsiteX6" fmla="*/ 8600 w 1088166"/>
                <a:gd name="connsiteY6" fmla="*/ 550385 h 1075106"/>
                <a:gd name="connsiteX7" fmla="*/ 86091 w 1088166"/>
                <a:gd name="connsiteY7" fmla="*/ 519388 h 1075106"/>
                <a:gd name="connsiteX8" fmla="*/ 473548 w 1088166"/>
                <a:gd name="connsiteY8" fmla="*/ 348907 h 1075106"/>
                <a:gd name="connsiteX0" fmla="*/ 582036 w 1088166"/>
                <a:gd name="connsiteY0" fmla="*/ 126967 h 1070143"/>
                <a:gd name="connsiteX1" fmla="*/ 628532 w 1088166"/>
                <a:gd name="connsiteY1" fmla="*/ 2981 h 1070143"/>
                <a:gd name="connsiteX2" fmla="*/ 1077983 w 1088166"/>
                <a:gd name="connsiteY2" fmla="*/ 250954 h 1070143"/>
                <a:gd name="connsiteX3" fmla="*/ 938498 w 1088166"/>
                <a:gd name="connsiteY3" fmla="*/ 576418 h 1070143"/>
                <a:gd name="connsiteX4" fmla="*/ 892003 w 1088166"/>
                <a:gd name="connsiteY4" fmla="*/ 1056866 h 1070143"/>
                <a:gd name="connsiteX5" fmla="*/ 225576 w 1088166"/>
                <a:gd name="connsiteY5" fmla="*/ 901883 h 1070143"/>
                <a:gd name="connsiteX6" fmla="*/ 8600 w 1088166"/>
                <a:gd name="connsiteY6" fmla="*/ 545422 h 1070143"/>
                <a:gd name="connsiteX7" fmla="*/ 86091 w 1088166"/>
                <a:gd name="connsiteY7" fmla="*/ 514425 h 1070143"/>
                <a:gd name="connsiteX8" fmla="*/ 473548 w 1088166"/>
                <a:gd name="connsiteY8" fmla="*/ 343944 h 1070143"/>
                <a:gd name="connsiteX0" fmla="*/ 628531 w 1088166"/>
                <a:gd name="connsiteY0" fmla="*/ 85435 h 1075106"/>
                <a:gd name="connsiteX1" fmla="*/ 628532 w 1088166"/>
                <a:gd name="connsiteY1" fmla="*/ 7944 h 1075106"/>
                <a:gd name="connsiteX2" fmla="*/ 1077983 w 1088166"/>
                <a:gd name="connsiteY2" fmla="*/ 255917 h 1075106"/>
                <a:gd name="connsiteX3" fmla="*/ 938498 w 1088166"/>
                <a:gd name="connsiteY3" fmla="*/ 581381 h 1075106"/>
                <a:gd name="connsiteX4" fmla="*/ 892003 w 1088166"/>
                <a:gd name="connsiteY4" fmla="*/ 1061829 h 1075106"/>
                <a:gd name="connsiteX5" fmla="*/ 225576 w 1088166"/>
                <a:gd name="connsiteY5" fmla="*/ 906846 h 1075106"/>
                <a:gd name="connsiteX6" fmla="*/ 8600 w 1088166"/>
                <a:gd name="connsiteY6" fmla="*/ 550385 h 1075106"/>
                <a:gd name="connsiteX7" fmla="*/ 86091 w 1088166"/>
                <a:gd name="connsiteY7" fmla="*/ 519388 h 1075106"/>
                <a:gd name="connsiteX8" fmla="*/ 473548 w 1088166"/>
                <a:gd name="connsiteY8" fmla="*/ 348907 h 10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8166" h="1075106">
                  <a:moveTo>
                    <a:pt x="628531" y="85435"/>
                  </a:moveTo>
                  <a:cubicBezTo>
                    <a:pt x="623365" y="32482"/>
                    <a:pt x="553623" y="-20470"/>
                    <a:pt x="628532" y="7944"/>
                  </a:cubicBezTo>
                  <a:cubicBezTo>
                    <a:pt x="703441" y="36358"/>
                    <a:pt x="1026322" y="160344"/>
                    <a:pt x="1077983" y="255917"/>
                  </a:cubicBezTo>
                  <a:cubicBezTo>
                    <a:pt x="1129644" y="351490"/>
                    <a:pt x="969495" y="447062"/>
                    <a:pt x="938498" y="581381"/>
                  </a:cubicBezTo>
                  <a:cubicBezTo>
                    <a:pt x="907501" y="715700"/>
                    <a:pt x="1010823" y="1007585"/>
                    <a:pt x="892003" y="1061829"/>
                  </a:cubicBezTo>
                  <a:cubicBezTo>
                    <a:pt x="773183" y="1116073"/>
                    <a:pt x="372810" y="992087"/>
                    <a:pt x="225576" y="906846"/>
                  </a:cubicBezTo>
                  <a:cubicBezTo>
                    <a:pt x="78342" y="821605"/>
                    <a:pt x="31847" y="614961"/>
                    <a:pt x="8600" y="550385"/>
                  </a:cubicBezTo>
                  <a:cubicBezTo>
                    <a:pt x="-14647" y="485809"/>
                    <a:pt x="8600" y="552968"/>
                    <a:pt x="86091" y="519388"/>
                  </a:cubicBezTo>
                  <a:cubicBezTo>
                    <a:pt x="163582" y="485808"/>
                    <a:pt x="370226" y="423815"/>
                    <a:pt x="473548" y="348907"/>
                  </a:cubicBezTo>
                </a:path>
              </a:pathLst>
            </a:custGeom>
            <a:noFill/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779872" y="5300476"/>
              <a:ext cx="1482881" cy="558848"/>
            </a:xfrm>
            <a:custGeom>
              <a:avLst/>
              <a:gdLst>
                <a:gd name="connsiteX0" fmla="*/ 1482881 w 1482881"/>
                <a:gd name="connsiteY0" fmla="*/ 557883 h 557883"/>
                <a:gd name="connsiteX1" fmla="*/ 196521 w 1482881"/>
                <a:gd name="connsiteY1" fmla="*/ 15443 h 557883"/>
                <a:gd name="connsiteX2" fmla="*/ 26040 w 1482881"/>
                <a:gd name="connsiteY2" fmla="*/ 201422 h 5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2881" h="557883">
                  <a:moveTo>
                    <a:pt x="1482881" y="557883"/>
                  </a:moveTo>
                  <a:cubicBezTo>
                    <a:pt x="961104" y="316368"/>
                    <a:pt x="439328" y="74853"/>
                    <a:pt x="196521" y="15443"/>
                  </a:cubicBezTo>
                  <a:cubicBezTo>
                    <a:pt x="-46286" y="-43967"/>
                    <a:pt x="-10123" y="78727"/>
                    <a:pt x="26040" y="201422"/>
                  </a:cubicBezTo>
                </a:path>
              </a:pathLst>
            </a:custGeom>
            <a:noFill/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767138" y="4936439"/>
              <a:ext cx="1650598" cy="652849"/>
            </a:xfrm>
            <a:custGeom>
              <a:avLst/>
              <a:gdLst>
                <a:gd name="connsiteX0" fmla="*/ 38774 w 1650598"/>
                <a:gd name="connsiteY0" fmla="*/ 503466 h 689446"/>
                <a:gd name="connsiteX1" fmla="*/ 38774 w 1650598"/>
                <a:gd name="connsiteY1" fmla="*/ 38517 h 689446"/>
                <a:gd name="connsiteX2" fmla="*/ 441730 w 1650598"/>
                <a:gd name="connsiteY2" fmla="*/ 100510 h 689446"/>
                <a:gd name="connsiteX3" fmla="*/ 1650598 w 1650598"/>
                <a:gd name="connsiteY3" fmla="*/ 689446 h 68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598" h="689446">
                  <a:moveTo>
                    <a:pt x="38774" y="503466"/>
                  </a:moveTo>
                  <a:cubicBezTo>
                    <a:pt x="5194" y="304571"/>
                    <a:pt x="-28385" y="105676"/>
                    <a:pt x="38774" y="38517"/>
                  </a:cubicBezTo>
                  <a:cubicBezTo>
                    <a:pt x="105933" y="-28642"/>
                    <a:pt x="173093" y="-7978"/>
                    <a:pt x="441730" y="100510"/>
                  </a:cubicBezTo>
                  <a:cubicBezTo>
                    <a:pt x="710367" y="208998"/>
                    <a:pt x="1180482" y="449222"/>
                    <a:pt x="1650598" y="689446"/>
                  </a:cubicBezTo>
                </a:path>
              </a:pathLst>
            </a:custGeom>
            <a:noFill/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90" name="直接连接符 89"/>
          <p:cNvCxnSpPr>
            <a:stCxn id="45" idx="5"/>
            <a:endCxn id="46" idx="3"/>
          </p:cNvCxnSpPr>
          <p:nvPr/>
        </p:nvCxnSpPr>
        <p:spPr>
          <a:xfrm flipV="1">
            <a:off x="3390900" y="5400675"/>
            <a:ext cx="2219326" cy="104775"/>
          </a:xfrm>
          <a:prstGeom prst="line">
            <a:avLst/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3368040" y="5379720"/>
            <a:ext cx="2384041" cy="2829440"/>
            <a:chOff x="3370494" y="5381110"/>
            <a:chExt cx="2384041" cy="2829440"/>
          </a:xfrm>
        </p:grpSpPr>
        <p:sp>
          <p:nvSpPr>
            <p:cNvPr id="95" name="任意多边形​​ 10"/>
            <p:cNvSpPr/>
            <p:nvPr/>
          </p:nvSpPr>
          <p:spPr>
            <a:xfrm>
              <a:off x="3370494" y="5503030"/>
              <a:ext cx="364740" cy="2593220"/>
            </a:xfrm>
            <a:custGeom>
              <a:avLst/>
              <a:gdLst>
                <a:gd name="connsiteX0" fmla="*/ 0 w 1676400"/>
                <a:gd name="connsiteY0" fmla="*/ 0 h 5029200"/>
                <a:gd name="connsiteX1" fmla="*/ 990600 w 1676400"/>
                <a:gd name="connsiteY1" fmla="*/ 1047750 h 5029200"/>
                <a:gd name="connsiteX2" fmla="*/ 1562100 w 1676400"/>
                <a:gd name="connsiteY2" fmla="*/ 3867150 h 5029200"/>
                <a:gd name="connsiteX3" fmla="*/ 1676400 w 1676400"/>
                <a:gd name="connsiteY3" fmla="*/ 5029200 h 5029200"/>
                <a:gd name="connsiteX0" fmla="*/ 0 w 685800"/>
                <a:gd name="connsiteY0" fmla="*/ 0 h 3981450"/>
                <a:gd name="connsiteX1" fmla="*/ 571500 w 685800"/>
                <a:gd name="connsiteY1" fmla="*/ 2819400 h 3981450"/>
                <a:gd name="connsiteX2" fmla="*/ 685800 w 685800"/>
                <a:gd name="connsiteY2" fmla="*/ 3981450 h 3981450"/>
                <a:gd name="connsiteX0" fmla="*/ 0 w 685800"/>
                <a:gd name="connsiteY0" fmla="*/ 0 h 3981450"/>
                <a:gd name="connsiteX1" fmla="*/ 321060 w 685800"/>
                <a:gd name="connsiteY1" fmla="*/ 1388230 h 3981450"/>
                <a:gd name="connsiteX2" fmla="*/ 571500 w 685800"/>
                <a:gd name="connsiteY2" fmla="*/ 2819400 h 3981450"/>
                <a:gd name="connsiteX3" fmla="*/ 685800 w 685800"/>
                <a:gd name="connsiteY3" fmla="*/ 3981450 h 3981450"/>
                <a:gd name="connsiteX0" fmla="*/ 0 w 364740"/>
                <a:gd name="connsiteY0" fmla="*/ 0 h 2593220"/>
                <a:gd name="connsiteX1" fmla="*/ 250440 w 364740"/>
                <a:gd name="connsiteY1" fmla="*/ 1431170 h 2593220"/>
                <a:gd name="connsiteX2" fmla="*/ 364740 w 364740"/>
                <a:gd name="connsiteY2" fmla="*/ 2593220 h 259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740" h="2593220">
                  <a:moveTo>
                    <a:pt x="0" y="0"/>
                  </a:moveTo>
                  <a:cubicBezTo>
                    <a:pt x="95250" y="469900"/>
                    <a:pt x="189650" y="998967"/>
                    <a:pt x="250440" y="1431170"/>
                  </a:cubicBezTo>
                  <a:cubicBezTo>
                    <a:pt x="364740" y="2094745"/>
                    <a:pt x="364740" y="2343982"/>
                    <a:pt x="364740" y="2593220"/>
                  </a:cubicBez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​​ 11"/>
            <p:cNvSpPr/>
            <p:nvPr/>
          </p:nvSpPr>
          <p:spPr>
            <a:xfrm>
              <a:off x="5595535" y="5381110"/>
              <a:ext cx="159000" cy="2829440"/>
            </a:xfrm>
            <a:custGeom>
              <a:avLst/>
              <a:gdLst>
                <a:gd name="connsiteX0" fmla="*/ 933527 w 933527"/>
                <a:gd name="connsiteY0" fmla="*/ 0 h 5810250"/>
                <a:gd name="connsiteX1" fmla="*/ 38177 w 933527"/>
                <a:gd name="connsiteY1" fmla="*/ 1238250 h 5810250"/>
                <a:gd name="connsiteX2" fmla="*/ 152477 w 933527"/>
                <a:gd name="connsiteY2" fmla="*/ 5810250 h 5810250"/>
                <a:gd name="connsiteX3" fmla="*/ 152477 w 933527"/>
                <a:gd name="connsiteY3" fmla="*/ 5810250 h 5810250"/>
                <a:gd name="connsiteX4" fmla="*/ 152477 w 933527"/>
                <a:gd name="connsiteY4" fmla="*/ 5810250 h 5810250"/>
                <a:gd name="connsiteX0" fmla="*/ 38177 w 152477"/>
                <a:gd name="connsiteY0" fmla="*/ 0 h 4572000"/>
                <a:gd name="connsiteX1" fmla="*/ 152477 w 152477"/>
                <a:gd name="connsiteY1" fmla="*/ 4572000 h 4572000"/>
                <a:gd name="connsiteX2" fmla="*/ 152477 w 152477"/>
                <a:gd name="connsiteY2" fmla="*/ 4572000 h 4572000"/>
                <a:gd name="connsiteX3" fmla="*/ 152477 w 152477"/>
                <a:gd name="connsiteY3" fmla="*/ 4572000 h 4572000"/>
                <a:gd name="connsiteX0" fmla="*/ 48613 w 162913"/>
                <a:gd name="connsiteY0" fmla="*/ 0 h 4572000"/>
                <a:gd name="connsiteX1" fmla="*/ 3913 w 162913"/>
                <a:gd name="connsiteY1" fmla="*/ 1742560 h 4572000"/>
                <a:gd name="connsiteX2" fmla="*/ 162913 w 162913"/>
                <a:gd name="connsiteY2" fmla="*/ 4572000 h 4572000"/>
                <a:gd name="connsiteX3" fmla="*/ 162913 w 162913"/>
                <a:gd name="connsiteY3" fmla="*/ 4572000 h 4572000"/>
                <a:gd name="connsiteX4" fmla="*/ 162913 w 162913"/>
                <a:gd name="connsiteY4" fmla="*/ 4572000 h 4572000"/>
                <a:gd name="connsiteX0" fmla="*/ 50481 w 164781"/>
                <a:gd name="connsiteY0" fmla="*/ 20260 h 4592260"/>
                <a:gd name="connsiteX1" fmla="*/ 36261 w 164781"/>
                <a:gd name="connsiteY1" fmla="*/ 177860 h 4592260"/>
                <a:gd name="connsiteX2" fmla="*/ 5781 w 164781"/>
                <a:gd name="connsiteY2" fmla="*/ 1762820 h 4592260"/>
                <a:gd name="connsiteX3" fmla="*/ 164781 w 164781"/>
                <a:gd name="connsiteY3" fmla="*/ 4592260 h 4592260"/>
                <a:gd name="connsiteX4" fmla="*/ 164781 w 164781"/>
                <a:gd name="connsiteY4" fmla="*/ 4592260 h 4592260"/>
                <a:gd name="connsiteX5" fmla="*/ 164781 w 164781"/>
                <a:gd name="connsiteY5" fmla="*/ 4592260 h 4592260"/>
                <a:gd name="connsiteX0" fmla="*/ 48714 w 163014"/>
                <a:gd name="connsiteY0" fmla="*/ 0 h 4572000"/>
                <a:gd name="connsiteX1" fmla="*/ 4014 w 163014"/>
                <a:gd name="connsiteY1" fmla="*/ 1742560 h 4572000"/>
                <a:gd name="connsiteX2" fmla="*/ 163014 w 163014"/>
                <a:gd name="connsiteY2" fmla="*/ 4572000 h 4572000"/>
                <a:gd name="connsiteX3" fmla="*/ 163014 w 163014"/>
                <a:gd name="connsiteY3" fmla="*/ 4572000 h 4572000"/>
                <a:gd name="connsiteX4" fmla="*/ 163014 w 163014"/>
                <a:gd name="connsiteY4" fmla="*/ 4572000 h 4572000"/>
                <a:gd name="connsiteX0" fmla="*/ 0 w 159000"/>
                <a:gd name="connsiteY0" fmla="*/ 0 h 2829440"/>
                <a:gd name="connsiteX1" fmla="*/ 159000 w 159000"/>
                <a:gd name="connsiteY1" fmla="*/ 2829440 h 2829440"/>
                <a:gd name="connsiteX2" fmla="*/ 159000 w 159000"/>
                <a:gd name="connsiteY2" fmla="*/ 2829440 h 2829440"/>
                <a:gd name="connsiteX3" fmla="*/ 159000 w 159000"/>
                <a:gd name="connsiteY3" fmla="*/ 2829440 h 282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00" h="2829440">
                  <a:moveTo>
                    <a:pt x="0" y="0"/>
                  </a:moveTo>
                  <a:cubicBezTo>
                    <a:pt x="21420" y="735733"/>
                    <a:pt x="132500" y="2357867"/>
                    <a:pt x="159000" y="2829440"/>
                  </a:cubicBezTo>
                  <a:lnTo>
                    <a:pt x="159000" y="2829440"/>
                  </a:lnTo>
                  <a:lnTo>
                    <a:pt x="159000" y="2829440"/>
                  </a:ln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41437" y="4419132"/>
            <a:ext cx="1800240" cy="2829440"/>
            <a:chOff x="3368040" y="5379720"/>
            <a:chExt cx="2384041" cy="2829440"/>
          </a:xfrm>
        </p:grpSpPr>
        <p:cxnSp>
          <p:nvCxnSpPr>
            <p:cNvPr id="80" name="直接连接符 79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80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82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5112072" y="4853720"/>
            <a:ext cx="2384041" cy="2829440"/>
            <a:chOff x="3368040" y="5379720"/>
            <a:chExt cx="2384041" cy="2829440"/>
          </a:xfrm>
        </p:grpSpPr>
        <p:cxnSp>
          <p:nvCxnSpPr>
            <p:cNvPr id="92" name="直接连接符 91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组合 92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94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-648696" y="1538748"/>
            <a:ext cx="1728840" cy="2002038"/>
            <a:chOff x="3368040" y="5379720"/>
            <a:chExt cx="2384041" cy="2829440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01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2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7182348" y="2798916"/>
            <a:ext cx="1800240" cy="1770564"/>
            <a:chOff x="3368040" y="5379720"/>
            <a:chExt cx="2384041" cy="2829440"/>
          </a:xfrm>
        </p:grpSpPr>
        <p:cxnSp>
          <p:nvCxnSpPr>
            <p:cNvPr id="104" name="直接连接符 103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06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7362372" y="5319252"/>
            <a:ext cx="2384041" cy="2829440"/>
            <a:chOff x="3368040" y="5379720"/>
            <a:chExt cx="2384041" cy="2829440"/>
          </a:xfrm>
        </p:grpSpPr>
        <p:cxnSp>
          <p:nvCxnSpPr>
            <p:cNvPr id="109" name="直接连接符 108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11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2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1421580" y="2348856"/>
            <a:ext cx="1530204" cy="1732002"/>
            <a:chOff x="3368040" y="5379720"/>
            <a:chExt cx="2384041" cy="2829440"/>
          </a:xfrm>
        </p:grpSpPr>
        <p:cxnSp>
          <p:nvCxnSpPr>
            <p:cNvPr id="114" name="直接连接符 113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组合 114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16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3761892" y="2438868"/>
            <a:ext cx="1710228" cy="1912026"/>
            <a:chOff x="3368040" y="5379720"/>
            <a:chExt cx="2384041" cy="2829440"/>
          </a:xfrm>
        </p:grpSpPr>
        <p:cxnSp>
          <p:nvCxnSpPr>
            <p:cNvPr id="119" name="直接连接符 118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0" name="组合 119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21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2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5832168" y="2168832"/>
            <a:ext cx="1080144" cy="1281942"/>
            <a:chOff x="3368040" y="5379720"/>
            <a:chExt cx="2384041" cy="2829440"/>
          </a:xfrm>
        </p:grpSpPr>
        <p:cxnSp>
          <p:nvCxnSpPr>
            <p:cNvPr id="124" name="直接连接符 123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5" name="组合 124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26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4301964" y="1538748"/>
            <a:ext cx="1080144" cy="1281942"/>
            <a:chOff x="3368040" y="5379720"/>
            <a:chExt cx="2384041" cy="2829440"/>
          </a:xfrm>
        </p:grpSpPr>
        <p:cxnSp>
          <p:nvCxnSpPr>
            <p:cNvPr id="129" name="直接连接符 128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组合 129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31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2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701674" y="1448736"/>
            <a:ext cx="1440001" cy="1281942"/>
            <a:chOff x="3368040" y="5379720"/>
            <a:chExt cx="2384041" cy="2829440"/>
          </a:xfrm>
        </p:grpSpPr>
        <p:cxnSp>
          <p:nvCxnSpPr>
            <p:cNvPr id="134" name="直接连接符 133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" name="组合 134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36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7272360" y="1718772"/>
            <a:ext cx="1080144" cy="1281942"/>
            <a:chOff x="3368040" y="5379720"/>
            <a:chExt cx="2384041" cy="2829440"/>
          </a:xfrm>
        </p:grpSpPr>
        <p:cxnSp>
          <p:nvCxnSpPr>
            <p:cNvPr id="139" name="直接连接符 138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0" name="组合 139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41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2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2861772" y="1718772"/>
            <a:ext cx="1080144" cy="1281942"/>
            <a:chOff x="3368040" y="5379720"/>
            <a:chExt cx="2384041" cy="2829440"/>
          </a:xfrm>
        </p:grpSpPr>
        <p:cxnSp>
          <p:nvCxnSpPr>
            <p:cNvPr id="144" name="直接连接符 143"/>
            <p:cNvCxnSpPr/>
            <p:nvPr/>
          </p:nvCxnSpPr>
          <p:spPr>
            <a:xfrm flipV="1">
              <a:off x="3390900" y="5400675"/>
              <a:ext cx="2219326" cy="104775"/>
            </a:xfrm>
            <a:prstGeom prst="line">
              <a:avLst/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" name="组合 144"/>
            <p:cNvGrpSpPr/>
            <p:nvPr/>
          </p:nvGrpSpPr>
          <p:grpSpPr>
            <a:xfrm>
              <a:off x="3368040" y="5379720"/>
              <a:ext cx="2384041" cy="2829440"/>
              <a:chOff x="3370494" y="5381110"/>
              <a:chExt cx="2384041" cy="2829440"/>
            </a:xfrm>
          </p:grpSpPr>
          <p:sp>
            <p:nvSpPr>
              <p:cNvPr id="146" name="任意多边形​​ 10"/>
              <p:cNvSpPr/>
              <p:nvPr/>
            </p:nvSpPr>
            <p:spPr>
              <a:xfrm>
                <a:off x="3370494" y="5503030"/>
                <a:ext cx="364740" cy="259322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  <a:gd name="connsiteX0" fmla="*/ 0 w 685800"/>
                  <a:gd name="connsiteY0" fmla="*/ 0 h 3981450"/>
                  <a:gd name="connsiteX1" fmla="*/ 571500 w 685800"/>
                  <a:gd name="connsiteY1" fmla="*/ 2819400 h 3981450"/>
                  <a:gd name="connsiteX2" fmla="*/ 685800 w 685800"/>
                  <a:gd name="connsiteY2" fmla="*/ 3981450 h 3981450"/>
                  <a:gd name="connsiteX0" fmla="*/ 0 w 685800"/>
                  <a:gd name="connsiteY0" fmla="*/ 0 h 3981450"/>
                  <a:gd name="connsiteX1" fmla="*/ 321060 w 685800"/>
                  <a:gd name="connsiteY1" fmla="*/ 1388230 h 3981450"/>
                  <a:gd name="connsiteX2" fmla="*/ 571500 w 685800"/>
                  <a:gd name="connsiteY2" fmla="*/ 2819400 h 3981450"/>
                  <a:gd name="connsiteX3" fmla="*/ 685800 w 685800"/>
                  <a:gd name="connsiteY3" fmla="*/ 3981450 h 3981450"/>
                  <a:gd name="connsiteX0" fmla="*/ 0 w 364740"/>
                  <a:gd name="connsiteY0" fmla="*/ 0 h 2593220"/>
                  <a:gd name="connsiteX1" fmla="*/ 250440 w 364740"/>
                  <a:gd name="connsiteY1" fmla="*/ 1431170 h 2593220"/>
                  <a:gd name="connsiteX2" fmla="*/ 364740 w 364740"/>
                  <a:gd name="connsiteY2" fmla="*/ 2593220 h 25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740" h="2593220">
                    <a:moveTo>
                      <a:pt x="0" y="0"/>
                    </a:moveTo>
                    <a:cubicBezTo>
                      <a:pt x="95250" y="469900"/>
                      <a:pt x="189650" y="998967"/>
                      <a:pt x="250440" y="1431170"/>
                    </a:cubicBezTo>
                    <a:cubicBezTo>
                      <a:pt x="364740" y="2094745"/>
                      <a:pt x="364740" y="2343982"/>
                      <a:pt x="364740" y="259322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7" name="任意多边形​​ 11"/>
              <p:cNvSpPr/>
              <p:nvPr/>
            </p:nvSpPr>
            <p:spPr>
              <a:xfrm>
                <a:off x="5595535" y="5381110"/>
                <a:ext cx="159000" cy="282944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  <a:gd name="connsiteX0" fmla="*/ 38177 w 152477"/>
                  <a:gd name="connsiteY0" fmla="*/ 0 h 4572000"/>
                  <a:gd name="connsiteX1" fmla="*/ 152477 w 152477"/>
                  <a:gd name="connsiteY1" fmla="*/ 4572000 h 4572000"/>
                  <a:gd name="connsiteX2" fmla="*/ 152477 w 152477"/>
                  <a:gd name="connsiteY2" fmla="*/ 4572000 h 4572000"/>
                  <a:gd name="connsiteX3" fmla="*/ 152477 w 152477"/>
                  <a:gd name="connsiteY3" fmla="*/ 4572000 h 4572000"/>
                  <a:gd name="connsiteX0" fmla="*/ 48613 w 162913"/>
                  <a:gd name="connsiteY0" fmla="*/ 0 h 4572000"/>
                  <a:gd name="connsiteX1" fmla="*/ 3913 w 162913"/>
                  <a:gd name="connsiteY1" fmla="*/ 1742560 h 4572000"/>
                  <a:gd name="connsiteX2" fmla="*/ 162913 w 162913"/>
                  <a:gd name="connsiteY2" fmla="*/ 4572000 h 4572000"/>
                  <a:gd name="connsiteX3" fmla="*/ 162913 w 162913"/>
                  <a:gd name="connsiteY3" fmla="*/ 4572000 h 4572000"/>
                  <a:gd name="connsiteX4" fmla="*/ 162913 w 162913"/>
                  <a:gd name="connsiteY4" fmla="*/ 4572000 h 4572000"/>
                  <a:gd name="connsiteX0" fmla="*/ 50481 w 164781"/>
                  <a:gd name="connsiteY0" fmla="*/ 20260 h 4592260"/>
                  <a:gd name="connsiteX1" fmla="*/ 36261 w 164781"/>
                  <a:gd name="connsiteY1" fmla="*/ 177860 h 4592260"/>
                  <a:gd name="connsiteX2" fmla="*/ 5781 w 164781"/>
                  <a:gd name="connsiteY2" fmla="*/ 1762820 h 4592260"/>
                  <a:gd name="connsiteX3" fmla="*/ 164781 w 164781"/>
                  <a:gd name="connsiteY3" fmla="*/ 4592260 h 4592260"/>
                  <a:gd name="connsiteX4" fmla="*/ 164781 w 164781"/>
                  <a:gd name="connsiteY4" fmla="*/ 4592260 h 4592260"/>
                  <a:gd name="connsiteX5" fmla="*/ 164781 w 164781"/>
                  <a:gd name="connsiteY5" fmla="*/ 4592260 h 4592260"/>
                  <a:gd name="connsiteX0" fmla="*/ 48714 w 163014"/>
                  <a:gd name="connsiteY0" fmla="*/ 0 h 4572000"/>
                  <a:gd name="connsiteX1" fmla="*/ 4014 w 163014"/>
                  <a:gd name="connsiteY1" fmla="*/ 1742560 h 4572000"/>
                  <a:gd name="connsiteX2" fmla="*/ 163014 w 163014"/>
                  <a:gd name="connsiteY2" fmla="*/ 4572000 h 4572000"/>
                  <a:gd name="connsiteX3" fmla="*/ 163014 w 163014"/>
                  <a:gd name="connsiteY3" fmla="*/ 4572000 h 4572000"/>
                  <a:gd name="connsiteX4" fmla="*/ 163014 w 163014"/>
                  <a:gd name="connsiteY4" fmla="*/ 4572000 h 4572000"/>
                  <a:gd name="connsiteX0" fmla="*/ 0 w 159000"/>
                  <a:gd name="connsiteY0" fmla="*/ 0 h 2829440"/>
                  <a:gd name="connsiteX1" fmla="*/ 159000 w 159000"/>
                  <a:gd name="connsiteY1" fmla="*/ 2829440 h 2829440"/>
                  <a:gd name="connsiteX2" fmla="*/ 159000 w 159000"/>
                  <a:gd name="connsiteY2" fmla="*/ 2829440 h 2829440"/>
                  <a:gd name="connsiteX3" fmla="*/ 159000 w 159000"/>
                  <a:gd name="connsiteY3" fmla="*/ 2829440 h 282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00" h="2829440">
                    <a:moveTo>
                      <a:pt x="0" y="0"/>
                    </a:moveTo>
                    <a:cubicBezTo>
                      <a:pt x="21420" y="735733"/>
                      <a:pt x="132500" y="2357867"/>
                      <a:pt x="159000" y="2829440"/>
                    </a:cubicBezTo>
                    <a:lnTo>
                      <a:pt x="159000" y="2829440"/>
                    </a:lnTo>
                    <a:lnTo>
                      <a:pt x="159000" y="282944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133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29531 0.00023 " pathEditMode="relative" ptsTypes="AA">
                                      <p:cBhvr>
                                        <p:cTn id="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8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3079 L 0.56076 0.5916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38" y="2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35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01333"/>
            <a:ext cx="1334195" cy="1648123"/>
          </a:xfrm>
          <a:prstGeom prst="rect">
            <a:avLst/>
          </a:prstGeom>
          <a:noFill/>
        </p:spPr>
      </p:pic>
      <p:sp>
        <p:nvSpPr>
          <p:cNvPr id="14" name="矩形​​ 104"/>
          <p:cNvSpPr/>
          <p:nvPr/>
        </p:nvSpPr>
        <p:spPr>
          <a:xfrm>
            <a:off x="5292096" y="6025395"/>
            <a:ext cx="2362137" cy="27003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0000" mc:Ignorable=""/>
          </a:solidFill>
          <a:ln>
            <a:solidFill>
              <a:srgbClr xmlns:mc="http://schemas.openxmlformats.org/markup-compatibility/2006" xmlns:a14="http://schemas.microsoft.com/office/drawing/2010/main" val="C0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50%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 rot="21062760">
            <a:off x="355769" y="1725018"/>
            <a:ext cx="1350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我</a:t>
            </a:r>
          </a:p>
        </p:txBody>
      </p:sp>
      <p:sp>
        <p:nvSpPr>
          <p:cNvPr id="13" name="TextBox 12"/>
          <p:cNvSpPr txBox="1"/>
          <p:nvPr/>
        </p:nvSpPr>
        <p:spPr>
          <a:xfrm rot="20880182">
            <a:off x="3233685" y="1743324"/>
            <a:ext cx="2094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唉</a:t>
            </a:r>
            <a:r>
              <a:rPr lang="en-US" altLang="zh-CN" sz="72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~</a:t>
            </a:r>
            <a:endParaRPr lang="zh-CN" altLang="en-US" sz="72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1580" y="2618892"/>
            <a:ext cx="1965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只好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68935" y="1026880"/>
            <a:ext cx="55734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永远地</a:t>
            </a:r>
            <a:endParaRPr lang="zh-CN" altLang="en-US" sz="115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31929" y="2702546"/>
            <a:ext cx="36904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离开了</a:t>
            </a:r>
            <a:endParaRPr lang="zh-CN" altLang="en-US" sz="8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463642"/>
      </p:ext>
    </p:extLst>
  </p:cSld>
  <p:clrMapOvr>
    <a:masterClrMapping/>
  </p:clrMapOvr>
  <p:transition xmlns:p14="http://schemas.microsoft.com/office/powerpoint/2010/main" spd="slow" advClick="0" advTm="7000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1993 0.0009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5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5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" grpId="0"/>
      <p:bldP spid="3" grpId="1"/>
      <p:bldP spid="13" grpId="0"/>
      <p:bldP spid="13" grpId="1"/>
      <p:bldP spid="13" grpId="2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4" y="2459504"/>
            <a:ext cx="91424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大黑繁体" pitchFamily="65" charset="-122"/>
                <a:ea typeface="方正大黑繁体" pitchFamily="65" charset="-122"/>
              </a:rPr>
              <a:t>音乐：</a:t>
            </a:r>
            <a:r>
              <a:rPr lang="zh-CN" altLang="en-US" sz="6000" dirty="0" smtClean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迈克尔</a:t>
            </a:r>
            <a:r>
              <a:rPr lang="en-US" altLang="zh-CN" sz="6000" dirty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 </a:t>
            </a:r>
            <a:r>
              <a:rPr lang="zh-CN" altLang="en-US" sz="6000" dirty="0" smtClean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杰克逊</a:t>
            </a:r>
            <a:r>
              <a:rPr lang="en-US" altLang="zh-CN" sz="6000" dirty="0" smtClean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——Heal the</a:t>
            </a:r>
            <a:r>
              <a:rPr lang="zh-CN" altLang="en-US" sz="6000" dirty="0" smtClean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 </a:t>
            </a:r>
            <a:r>
              <a:rPr lang="en-US" altLang="zh-CN" sz="6000" dirty="0" smtClean="0">
                <a:solidFill>
                  <a:schemeClr val="bg1"/>
                </a:solidFill>
                <a:latin typeface="方正瘦金书繁体" pitchFamily="65" charset="-122"/>
                <a:ea typeface="方正瘦金书繁体" pitchFamily="65" charset="-122"/>
              </a:rPr>
              <a:t>World</a:t>
            </a:r>
            <a:endParaRPr lang="zh-CN" altLang="en-US" sz="6000" dirty="0">
              <a:solidFill>
                <a:schemeClr val="bg1"/>
              </a:solidFill>
              <a:latin typeface="方正瘦金书繁体" pitchFamily="65" charset="-122"/>
              <a:ea typeface="方正瘦金书繁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924266" y="726529"/>
            <a:ext cx="1899253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sz="20000">
                <a:solidFill>
                  <a:schemeClr val="bg1"/>
                </a:solidFill>
                <a:latin typeface="方正综艺繁体" pitchFamily="65" charset="-122"/>
                <a:ea typeface="方正综艺繁体" pitchFamily="65" charset="-122"/>
              </a:defRPr>
            </a:lvl1pPr>
          </a:lstStyle>
          <a:p>
            <a:pPr algn="ctr"/>
            <a:r>
              <a:rPr lang="zh-CN" altLang="en-US" dirty="0" smtClean="0">
                <a:latin typeface="方正超粗黑简体" pitchFamily="65" charset="-122"/>
                <a:ea typeface="方正超粗黑简体" pitchFamily="65" charset="-122"/>
              </a:rPr>
              <a:t>许嘉元 作品</a:t>
            </a:r>
            <a:endParaRPr lang="en-US" altLang="zh-CN" dirty="0" smtClean="0">
              <a:latin typeface="方正超粗黑简体" pitchFamily="65" charset="-122"/>
              <a:ea typeface="方正超粗黑简体" pitchFamily="65" charset="-122"/>
            </a:endParaRPr>
          </a:p>
          <a:p>
            <a:pPr algn="ctr"/>
            <a:r>
              <a:rPr lang="en-US" altLang="zh-CN" dirty="0" smtClean="0">
                <a:latin typeface="Barbatrick" pitchFamily="2" charset="0"/>
              </a:rPr>
              <a:t>Made by: glen </a:t>
            </a:r>
            <a:r>
              <a:rPr lang="en-US" altLang="zh-CN" dirty="0" err="1" smtClean="0">
                <a:latin typeface="Barbatrick" pitchFamily="2" charset="0"/>
              </a:rPr>
              <a:t>xu</a:t>
            </a:r>
            <a:endParaRPr lang="zh-CN" altLang="en-US" dirty="0">
              <a:latin typeface="Barbatrick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9553610">
            <a:off x="6075655" y="3761497"/>
            <a:ext cx="2271776" cy="923330"/>
          </a:xfrm>
          <a:prstGeom prst="rect">
            <a:avLst/>
          </a:prstGeom>
          <a:noFill/>
          <a:ln w="76200">
            <a:solidFill>
              <a:srgbClr xmlns:mc="http://schemas.openxmlformats.org/markup-compatibility/2006" xmlns:a14="http://schemas.microsoft.com/office/drawing/2010/main" val="FF0000" mc:Ignorable="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rtlCol="0">
            <a:spAutoFit/>
            <a:sp3d extrusionH="57150">
              <a:bevelT h="25400" prst="softRound"/>
            </a:sp3d>
          </a:bodyPr>
          <a:lstStyle/>
          <a:p>
            <a:r>
              <a:rPr lang="zh-CN" altLang="en-US" sz="5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小篆体" pitchFamily="65" charset="-122"/>
                <a:ea typeface="方正小篆体" pitchFamily="65" charset="-122"/>
              </a:rPr>
              <a:t>十一岁</a:t>
            </a:r>
            <a:endParaRPr lang="zh-CN" altLang="en-US" sz="5400" b="1" dirty="0">
              <a:solidFill>
                <a:srgbClr xmlns:mc="http://schemas.openxmlformats.org/markup-compatibility/2006" xmlns:a14="http://schemas.microsoft.com/office/drawing/2010/main" val="FF0000" mc:Ignorable="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小篆体" pitchFamily="65" charset="-122"/>
              <a:ea typeface="方正小篆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36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doors dir="vert"/>
      </p:transition>
    </mc:Choice>
    <mc:Fallback xmlns="">
      <p:transition spd="slow" advClick="0" advTm="1000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00"/>
                            </p:stCondLst>
                            <p:childTnLst>
                              <p:par>
                                <p:cTn id="2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32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66C935" mc:Ignorable=""/>
          </a:solidFill>
          <a:ln>
            <a:solidFill>
              <a:srgbClr xmlns:mc="http://schemas.openxmlformats.org/markup-compatibility/2006" xmlns:a14="http://schemas.microsoft.com/office/drawing/2010/main" val="66C935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6215063"/>
            <a:ext cx="9144000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altLang="en-US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>
            <a:off x="5500688" y="1785938"/>
            <a:ext cx="1500187" cy="1470025"/>
          </a:xfrm>
          <a:custGeom>
            <a:avLst/>
            <a:gdLst>
              <a:gd name="T0" fmla="*/ 2147483647 w 990"/>
              <a:gd name="T1" fmla="*/ 2147483647 h 970"/>
              <a:gd name="T2" fmla="*/ 2147483647 w 990"/>
              <a:gd name="T3" fmla="*/ 2147483647 h 970"/>
              <a:gd name="T4" fmla="*/ 2147483647 w 990"/>
              <a:gd name="T5" fmla="*/ 2147483647 h 970"/>
              <a:gd name="T6" fmla="*/ 2147483647 w 990"/>
              <a:gd name="T7" fmla="*/ 2147483647 h 970"/>
              <a:gd name="T8" fmla="*/ 2147483647 w 990"/>
              <a:gd name="T9" fmla="*/ 2147483647 h 970"/>
              <a:gd name="T10" fmla="*/ 2147483647 w 990"/>
              <a:gd name="T11" fmla="*/ 2147483647 h 970"/>
              <a:gd name="T12" fmla="*/ 2147483647 w 990"/>
              <a:gd name="T13" fmla="*/ 2147483647 h 970"/>
              <a:gd name="T14" fmla="*/ 2147483647 w 990"/>
              <a:gd name="T15" fmla="*/ 2147483647 h 970"/>
              <a:gd name="T16" fmla="*/ 2147483647 w 990"/>
              <a:gd name="T17" fmla="*/ 2147483647 h 970"/>
              <a:gd name="T18" fmla="*/ 2147483647 w 990"/>
              <a:gd name="T19" fmla="*/ 2147483647 h 970"/>
              <a:gd name="T20" fmla="*/ 2147483647 w 990"/>
              <a:gd name="T21" fmla="*/ 2147483647 h 970"/>
              <a:gd name="T22" fmla="*/ 2147483647 w 990"/>
              <a:gd name="T23" fmla="*/ 2147483647 h 970"/>
              <a:gd name="T24" fmla="*/ 2147483647 w 990"/>
              <a:gd name="T25" fmla="*/ 2147483647 h 970"/>
              <a:gd name="T26" fmla="*/ 2147483647 w 990"/>
              <a:gd name="T27" fmla="*/ 2147483647 h 970"/>
              <a:gd name="T28" fmla="*/ 2147483647 w 990"/>
              <a:gd name="T29" fmla="*/ 2147483647 h 970"/>
              <a:gd name="T30" fmla="*/ 2147483647 w 990"/>
              <a:gd name="T31" fmla="*/ 2147483647 h 970"/>
              <a:gd name="T32" fmla="*/ 2147483647 w 990"/>
              <a:gd name="T33" fmla="*/ 2147483647 h 970"/>
              <a:gd name="T34" fmla="*/ 2147483647 w 990"/>
              <a:gd name="T35" fmla="*/ 2147483647 h 970"/>
              <a:gd name="T36" fmla="*/ 2147483647 w 990"/>
              <a:gd name="T37" fmla="*/ 2147483647 h 970"/>
              <a:gd name="T38" fmla="*/ 2147483647 w 990"/>
              <a:gd name="T39" fmla="*/ 2147483647 h 970"/>
              <a:gd name="T40" fmla="*/ 2147483647 w 990"/>
              <a:gd name="T41" fmla="*/ 2147483647 h 970"/>
              <a:gd name="T42" fmla="*/ 2147483647 w 990"/>
              <a:gd name="T43" fmla="*/ 2147483647 h 970"/>
              <a:gd name="T44" fmla="*/ 2147483647 w 990"/>
              <a:gd name="T45" fmla="*/ 2147483647 h 970"/>
              <a:gd name="T46" fmla="*/ 2147483647 w 990"/>
              <a:gd name="T47" fmla="*/ 2147483647 h 970"/>
              <a:gd name="T48" fmla="*/ 2147483647 w 990"/>
              <a:gd name="T49" fmla="*/ 2147483647 h 970"/>
              <a:gd name="T50" fmla="*/ 2147483647 w 990"/>
              <a:gd name="T51" fmla="*/ 2147483647 h 970"/>
              <a:gd name="T52" fmla="*/ 2147483647 w 990"/>
              <a:gd name="T53" fmla="*/ 2147483647 h 970"/>
              <a:gd name="T54" fmla="*/ 2147483647 w 990"/>
              <a:gd name="T55" fmla="*/ 2147483647 h 970"/>
              <a:gd name="T56" fmla="*/ 2147483647 w 990"/>
              <a:gd name="T57" fmla="*/ 2147483647 h 970"/>
              <a:gd name="T58" fmla="*/ 2147483647 w 990"/>
              <a:gd name="T59" fmla="*/ 2147483647 h 970"/>
              <a:gd name="T60" fmla="*/ 2147483647 w 990"/>
              <a:gd name="T61" fmla="*/ 2147483647 h 970"/>
              <a:gd name="T62" fmla="*/ 2147483647 w 990"/>
              <a:gd name="T63" fmla="*/ 2147483647 h 970"/>
              <a:gd name="T64" fmla="*/ 2147483647 w 990"/>
              <a:gd name="T65" fmla="*/ 0 h 970"/>
              <a:gd name="T66" fmla="*/ 2147483647 w 990"/>
              <a:gd name="T67" fmla="*/ 2147483647 h 970"/>
              <a:gd name="T68" fmla="*/ 2147483647 w 990"/>
              <a:gd name="T69" fmla="*/ 2147483647 h 970"/>
              <a:gd name="T70" fmla="*/ 2147483647 w 990"/>
              <a:gd name="T71" fmla="*/ 2147483647 h 970"/>
              <a:gd name="T72" fmla="*/ 2147483647 w 990"/>
              <a:gd name="T73" fmla="*/ 2147483647 h 970"/>
              <a:gd name="T74" fmla="*/ 2147483647 w 990"/>
              <a:gd name="T75" fmla="*/ 2147483647 h 970"/>
              <a:gd name="T76" fmla="*/ 2147483647 w 990"/>
              <a:gd name="T77" fmla="*/ 2147483647 h 970"/>
              <a:gd name="T78" fmla="*/ 2147483647 w 990"/>
              <a:gd name="T79" fmla="*/ 2147483647 h 970"/>
              <a:gd name="T80" fmla="*/ 2147483647 w 990"/>
              <a:gd name="T81" fmla="*/ 2147483647 h 970"/>
              <a:gd name="T82" fmla="*/ 2147483647 w 990"/>
              <a:gd name="T83" fmla="*/ 2147483647 h 970"/>
              <a:gd name="T84" fmla="*/ 2147483647 w 990"/>
              <a:gd name="T85" fmla="*/ 2147483647 h 970"/>
              <a:gd name="T86" fmla="*/ 2147483647 w 990"/>
              <a:gd name="T87" fmla="*/ 2147483647 h 970"/>
              <a:gd name="T88" fmla="*/ 2147483647 w 990"/>
              <a:gd name="T89" fmla="*/ 2147483647 h 970"/>
              <a:gd name="T90" fmla="*/ 2147483647 w 990"/>
              <a:gd name="T91" fmla="*/ 2147483647 h 970"/>
              <a:gd name="T92" fmla="*/ 2147483647 w 990"/>
              <a:gd name="T93" fmla="*/ 2147483647 h 970"/>
              <a:gd name="T94" fmla="*/ 2147483647 w 990"/>
              <a:gd name="T95" fmla="*/ 2147483647 h 970"/>
              <a:gd name="T96" fmla="*/ 2147483647 w 990"/>
              <a:gd name="T97" fmla="*/ 2147483647 h 970"/>
              <a:gd name="T98" fmla="*/ 2147483647 w 990"/>
              <a:gd name="T99" fmla="*/ 2147483647 h 970"/>
              <a:gd name="T100" fmla="*/ 2147483647 w 990"/>
              <a:gd name="T101" fmla="*/ 2147483647 h 970"/>
              <a:gd name="T102" fmla="*/ 2147483647 w 990"/>
              <a:gd name="T103" fmla="*/ 2147483647 h 970"/>
              <a:gd name="T104" fmla="*/ 2147483647 w 990"/>
              <a:gd name="T105" fmla="*/ 2147483647 h 970"/>
              <a:gd name="T106" fmla="*/ 2147483647 w 990"/>
              <a:gd name="T107" fmla="*/ 2147483647 h 970"/>
              <a:gd name="T108" fmla="*/ 2147483647 w 990"/>
              <a:gd name="T109" fmla="*/ 2147483647 h 970"/>
              <a:gd name="T110" fmla="*/ 2147483647 w 990"/>
              <a:gd name="T111" fmla="*/ 2147483647 h 97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90"/>
              <a:gd name="T169" fmla="*/ 0 h 970"/>
              <a:gd name="T170" fmla="*/ 990 w 990"/>
              <a:gd name="T171" fmla="*/ 970 h 97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90" h="970">
                <a:moveTo>
                  <a:pt x="379" y="918"/>
                </a:moveTo>
                <a:cubicBezTo>
                  <a:pt x="379" y="915"/>
                  <a:pt x="376" y="914"/>
                  <a:pt x="377" y="910"/>
                </a:cubicBezTo>
                <a:cubicBezTo>
                  <a:pt x="367" y="909"/>
                  <a:pt x="367" y="924"/>
                  <a:pt x="359" y="925"/>
                </a:cubicBezTo>
                <a:cubicBezTo>
                  <a:pt x="359" y="922"/>
                  <a:pt x="359" y="922"/>
                  <a:pt x="359" y="922"/>
                </a:cubicBezTo>
                <a:cubicBezTo>
                  <a:pt x="356" y="921"/>
                  <a:pt x="356" y="921"/>
                  <a:pt x="356" y="921"/>
                </a:cubicBezTo>
                <a:cubicBezTo>
                  <a:pt x="348" y="918"/>
                  <a:pt x="343" y="918"/>
                  <a:pt x="336" y="921"/>
                </a:cubicBezTo>
                <a:cubicBezTo>
                  <a:pt x="335" y="921"/>
                  <a:pt x="332" y="923"/>
                  <a:pt x="332" y="923"/>
                </a:cubicBezTo>
                <a:cubicBezTo>
                  <a:pt x="325" y="925"/>
                  <a:pt x="317" y="926"/>
                  <a:pt x="311" y="930"/>
                </a:cubicBezTo>
                <a:cubicBezTo>
                  <a:pt x="303" y="927"/>
                  <a:pt x="297" y="923"/>
                  <a:pt x="291" y="918"/>
                </a:cubicBezTo>
                <a:cubicBezTo>
                  <a:pt x="275" y="919"/>
                  <a:pt x="253" y="929"/>
                  <a:pt x="240" y="919"/>
                </a:cubicBezTo>
                <a:cubicBezTo>
                  <a:pt x="245" y="897"/>
                  <a:pt x="262" y="894"/>
                  <a:pt x="281" y="893"/>
                </a:cubicBezTo>
                <a:cubicBezTo>
                  <a:pt x="281" y="897"/>
                  <a:pt x="288" y="897"/>
                  <a:pt x="287" y="902"/>
                </a:cubicBezTo>
                <a:cubicBezTo>
                  <a:pt x="290" y="904"/>
                  <a:pt x="287" y="910"/>
                  <a:pt x="292" y="911"/>
                </a:cubicBezTo>
                <a:cubicBezTo>
                  <a:pt x="297" y="914"/>
                  <a:pt x="298" y="909"/>
                  <a:pt x="300" y="909"/>
                </a:cubicBezTo>
                <a:cubicBezTo>
                  <a:pt x="302" y="909"/>
                  <a:pt x="307" y="911"/>
                  <a:pt x="308" y="910"/>
                </a:cubicBezTo>
                <a:cubicBezTo>
                  <a:pt x="311" y="908"/>
                  <a:pt x="308" y="903"/>
                  <a:pt x="313" y="904"/>
                </a:cubicBezTo>
                <a:cubicBezTo>
                  <a:pt x="316" y="904"/>
                  <a:pt x="321" y="901"/>
                  <a:pt x="322" y="898"/>
                </a:cubicBezTo>
                <a:cubicBezTo>
                  <a:pt x="330" y="901"/>
                  <a:pt x="338" y="901"/>
                  <a:pt x="345" y="899"/>
                </a:cubicBezTo>
                <a:cubicBezTo>
                  <a:pt x="347" y="899"/>
                  <a:pt x="351" y="898"/>
                  <a:pt x="353" y="897"/>
                </a:cubicBezTo>
                <a:cubicBezTo>
                  <a:pt x="354" y="897"/>
                  <a:pt x="353" y="894"/>
                  <a:pt x="354" y="893"/>
                </a:cubicBezTo>
                <a:cubicBezTo>
                  <a:pt x="358" y="892"/>
                  <a:pt x="362" y="894"/>
                  <a:pt x="366" y="892"/>
                </a:cubicBezTo>
                <a:cubicBezTo>
                  <a:pt x="372" y="888"/>
                  <a:pt x="376" y="881"/>
                  <a:pt x="381" y="876"/>
                </a:cubicBezTo>
                <a:cubicBezTo>
                  <a:pt x="386" y="867"/>
                  <a:pt x="375" y="867"/>
                  <a:pt x="377" y="860"/>
                </a:cubicBezTo>
                <a:cubicBezTo>
                  <a:pt x="384" y="829"/>
                  <a:pt x="360" y="818"/>
                  <a:pt x="347" y="799"/>
                </a:cubicBezTo>
                <a:cubicBezTo>
                  <a:pt x="348" y="791"/>
                  <a:pt x="359" y="798"/>
                  <a:pt x="361" y="791"/>
                </a:cubicBezTo>
                <a:cubicBezTo>
                  <a:pt x="362" y="785"/>
                  <a:pt x="362" y="776"/>
                  <a:pt x="367" y="777"/>
                </a:cubicBezTo>
                <a:cubicBezTo>
                  <a:pt x="367" y="772"/>
                  <a:pt x="363" y="770"/>
                  <a:pt x="362" y="764"/>
                </a:cubicBezTo>
                <a:cubicBezTo>
                  <a:pt x="361" y="753"/>
                  <a:pt x="369" y="738"/>
                  <a:pt x="358" y="732"/>
                </a:cubicBezTo>
                <a:cubicBezTo>
                  <a:pt x="352" y="731"/>
                  <a:pt x="345" y="734"/>
                  <a:pt x="341" y="737"/>
                </a:cubicBezTo>
                <a:cubicBezTo>
                  <a:pt x="340" y="737"/>
                  <a:pt x="341" y="743"/>
                  <a:pt x="340" y="744"/>
                </a:cubicBezTo>
                <a:cubicBezTo>
                  <a:pt x="338" y="745"/>
                  <a:pt x="334" y="746"/>
                  <a:pt x="332" y="746"/>
                </a:cubicBezTo>
                <a:cubicBezTo>
                  <a:pt x="327" y="745"/>
                  <a:pt x="330" y="751"/>
                  <a:pt x="326" y="753"/>
                </a:cubicBezTo>
                <a:cubicBezTo>
                  <a:pt x="321" y="755"/>
                  <a:pt x="316" y="756"/>
                  <a:pt x="309" y="760"/>
                </a:cubicBezTo>
                <a:cubicBezTo>
                  <a:pt x="308" y="761"/>
                  <a:pt x="306" y="766"/>
                  <a:pt x="304" y="767"/>
                </a:cubicBezTo>
                <a:cubicBezTo>
                  <a:pt x="303" y="768"/>
                  <a:pt x="298" y="765"/>
                  <a:pt x="297" y="765"/>
                </a:cubicBezTo>
                <a:cubicBezTo>
                  <a:pt x="292" y="769"/>
                  <a:pt x="287" y="774"/>
                  <a:pt x="273" y="768"/>
                </a:cubicBezTo>
                <a:cubicBezTo>
                  <a:pt x="275" y="764"/>
                  <a:pt x="274" y="761"/>
                  <a:pt x="271" y="760"/>
                </a:cubicBezTo>
                <a:cubicBezTo>
                  <a:pt x="270" y="747"/>
                  <a:pt x="284" y="745"/>
                  <a:pt x="290" y="741"/>
                </a:cubicBezTo>
                <a:cubicBezTo>
                  <a:pt x="294" y="739"/>
                  <a:pt x="297" y="733"/>
                  <a:pt x="300" y="732"/>
                </a:cubicBezTo>
                <a:cubicBezTo>
                  <a:pt x="301" y="731"/>
                  <a:pt x="305" y="729"/>
                  <a:pt x="305" y="729"/>
                </a:cubicBezTo>
                <a:cubicBezTo>
                  <a:pt x="306" y="728"/>
                  <a:pt x="310" y="731"/>
                  <a:pt x="312" y="730"/>
                </a:cubicBezTo>
                <a:cubicBezTo>
                  <a:pt x="313" y="730"/>
                  <a:pt x="312" y="727"/>
                  <a:pt x="313" y="727"/>
                </a:cubicBezTo>
                <a:cubicBezTo>
                  <a:pt x="314" y="726"/>
                  <a:pt x="316" y="728"/>
                  <a:pt x="316" y="727"/>
                </a:cubicBezTo>
                <a:cubicBezTo>
                  <a:pt x="317" y="727"/>
                  <a:pt x="317" y="724"/>
                  <a:pt x="317" y="724"/>
                </a:cubicBezTo>
                <a:cubicBezTo>
                  <a:pt x="318" y="723"/>
                  <a:pt x="325" y="722"/>
                  <a:pt x="325" y="722"/>
                </a:cubicBezTo>
                <a:cubicBezTo>
                  <a:pt x="326" y="720"/>
                  <a:pt x="326" y="715"/>
                  <a:pt x="327" y="714"/>
                </a:cubicBezTo>
                <a:cubicBezTo>
                  <a:pt x="328" y="713"/>
                  <a:pt x="333" y="717"/>
                  <a:pt x="334" y="716"/>
                </a:cubicBezTo>
                <a:cubicBezTo>
                  <a:pt x="335" y="715"/>
                  <a:pt x="334" y="713"/>
                  <a:pt x="335" y="712"/>
                </a:cubicBezTo>
                <a:cubicBezTo>
                  <a:pt x="336" y="712"/>
                  <a:pt x="338" y="713"/>
                  <a:pt x="339" y="713"/>
                </a:cubicBezTo>
                <a:cubicBezTo>
                  <a:pt x="343" y="710"/>
                  <a:pt x="344" y="705"/>
                  <a:pt x="351" y="708"/>
                </a:cubicBezTo>
                <a:cubicBezTo>
                  <a:pt x="356" y="699"/>
                  <a:pt x="365" y="696"/>
                  <a:pt x="371" y="689"/>
                </a:cubicBezTo>
                <a:cubicBezTo>
                  <a:pt x="380" y="691"/>
                  <a:pt x="389" y="693"/>
                  <a:pt x="394" y="690"/>
                </a:cubicBezTo>
                <a:cubicBezTo>
                  <a:pt x="398" y="690"/>
                  <a:pt x="398" y="684"/>
                  <a:pt x="400" y="680"/>
                </a:cubicBezTo>
                <a:cubicBezTo>
                  <a:pt x="401" y="677"/>
                  <a:pt x="404" y="677"/>
                  <a:pt x="405" y="673"/>
                </a:cubicBezTo>
                <a:cubicBezTo>
                  <a:pt x="411" y="678"/>
                  <a:pt x="408" y="688"/>
                  <a:pt x="417" y="691"/>
                </a:cubicBezTo>
                <a:cubicBezTo>
                  <a:pt x="422" y="691"/>
                  <a:pt x="424" y="685"/>
                  <a:pt x="429" y="686"/>
                </a:cubicBezTo>
                <a:cubicBezTo>
                  <a:pt x="430" y="686"/>
                  <a:pt x="432" y="687"/>
                  <a:pt x="433" y="687"/>
                </a:cubicBezTo>
                <a:cubicBezTo>
                  <a:pt x="438" y="685"/>
                  <a:pt x="443" y="679"/>
                  <a:pt x="447" y="675"/>
                </a:cubicBezTo>
                <a:cubicBezTo>
                  <a:pt x="452" y="676"/>
                  <a:pt x="457" y="677"/>
                  <a:pt x="462" y="678"/>
                </a:cubicBezTo>
                <a:cubicBezTo>
                  <a:pt x="465" y="667"/>
                  <a:pt x="453" y="665"/>
                  <a:pt x="446" y="663"/>
                </a:cubicBezTo>
                <a:cubicBezTo>
                  <a:pt x="438" y="660"/>
                  <a:pt x="434" y="668"/>
                  <a:pt x="428" y="659"/>
                </a:cubicBezTo>
                <a:cubicBezTo>
                  <a:pt x="424" y="661"/>
                  <a:pt x="421" y="664"/>
                  <a:pt x="418" y="668"/>
                </a:cubicBezTo>
                <a:cubicBezTo>
                  <a:pt x="414" y="667"/>
                  <a:pt x="416" y="661"/>
                  <a:pt x="417" y="656"/>
                </a:cubicBezTo>
                <a:cubicBezTo>
                  <a:pt x="395" y="647"/>
                  <a:pt x="381" y="659"/>
                  <a:pt x="368" y="650"/>
                </a:cubicBezTo>
                <a:cubicBezTo>
                  <a:pt x="363" y="633"/>
                  <a:pt x="380" y="629"/>
                  <a:pt x="384" y="611"/>
                </a:cubicBezTo>
                <a:cubicBezTo>
                  <a:pt x="388" y="598"/>
                  <a:pt x="377" y="590"/>
                  <a:pt x="371" y="581"/>
                </a:cubicBezTo>
                <a:cubicBezTo>
                  <a:pt x="371" y="580"/>
                  <a:pt x="372" y="578"/>
                  <a:pt x="372" y="577"/>
                </a:cubicBezTo>
                <a:cubicBezTo>
                  <a:pt x="371" y="577"/>
                  <a:pt x="369" y="577"/>
                  <a:pt x="368" y="577"/>
                </a:cubicBezTo>
                <a:cubicBezTo>
                  <a:pt x="368" y="576"/>
                  <a:pt x="369" y="574"/>
                  <a:pt x="369" y="573"/>
                </a:cubicBezTo>
                <a:cubicBezTo>
                  <a:pt x="369" y="572"/>
                  <a:pt x="366" y="573"/>
                  <a:pt x="365" y="572"/>
                </a:cubicBezTo>
                <a:cubicBezTo>
                  <a:pt x="365" y="572"/>
                  <a:pt x="367" y="569"/>
                  <a:pt x="366" y="568"/>
                </a:cubicBezTo>
                <a:cubicBezTo>
                  <a:pt x="365" y="567"/>
                  <a:pt x="360" y="568"/>
                  <a:pt x="359" y="567"/>
                </a:cubicBezTo>
                <a:cubicBezTo>
                  <a:pt x="355" y="565"/>
                  <a:pt x="358" y="564"/>
                  <a:pt x="356" y="562"/>
                </a:cubicBezTo>
                <a:cubicBezTo>
                  <a:pt x="355" y="562"/>
                  <a:pt x="349" y="562"/>
                  <a:pt x="348" y="561"/>
                </a:cubicBezTo>
                <a:cubicBezTo>
                  <a:pt x="348" y="560"/>
                  <a:pt x="350" y="557"/>
                  <a:pt x="349" y="557"/>
                </a:cubicBezTo>
                <a:cubicBezTo>
                  <a:pt x="348" y="556"/>
                  <a:pt x="343" y="557"/>
                  <a:pt x="342" y="556"/>
                </a:cubicBezTo>
                <a:cubicBezTo>
                  <a:pt x="342" y="555"/>
                  <a:pt x="343" y="552"/>
                  <a:pt x="343" y="552"/>
                </a:cubicBezTo>
                <a:cubicBezTo>
                  <a:pt x="342" y="551"/>
                  <a:pt x="336" y="552"/>
                  <a:pt x="335" y="550"/>
                </a:cubicBezTo>
                <a:cubicBezTo>
                  <a:pt x="335" y="550"/>
                  <a:pt x="336" y="547"/>
                  <a:pt x="336" y="547"/>
                </a:cubicBezTo>
                <a:cubicBezTo>
                  <a:pt x="329" y="542"/>
                  <a:pt x="318" y="541"/>
                  <a:pt x="311" y="537"/>
                </a:cubicBezTo>
                <a:cubicBezTo>
                  <a:pt x="311" y="528"/>
                  <a:pt x="301" y="525"/>
                  <a:pt x="300" y="516"/>
                </a:cubicBezTo>
                <a:cubicBezTo>
                  <a:pt x="289" y="511"/>
                  <a:pt x="290" y="525"/>
                  <a:pt x="277" y="518"/>
                </a:cubicBezTo>
                <a:cubicBezTo>
                  <a:pt x="279" y="507"/>
                  <a:pt x="285" y="502"/>
                  <a:pt x="290" y="494"/>
                </a:cubicBezTo>
                <a:cubicBezTo>
                  <a:pt x="291" y="496"/>
                  <a:pt x="291" y="496"/>
                  <a:pt x="291" y="496"/>
                </a:cubicBezTo>
                <a:cubicBezTo>
                  <a:pt x="293" y="495"/>
                  <a:pt x="293" y="495"/>
                  <a:pt x="293" y="495"/>
                </a:cubicBezTo>
                <a:cubicBezTo>
                  <a:pt x="304" y="497"/>
                  <a:pt x="315" y="500"/>
                  <a:pt x="326" y="502"/>
                </a:cubicBezTo>
                <a:cubicBezTo>
                  <a:pt x="337" y="502"/>
                  <a:pt x="332" y="511"/>
                  <a:pt x="340" y="513"/>
                </a:cubicBezTo>
                <a:cubicBezTo>
                  <a:pt x="341" y="508"/>
                  <a:pt x="347" y="511"/>
                  <a:pt x="351" y="511"/>
                </a:cubicBezTo>
                <a:cubicBezTo>
                  <a:pt x="353" y="507"/>
                  <a:pt x="358" y="508"/>
                  <a:pt x="360" y="506"/>
                </a:cubicBezTo>
                <a:cubicBezTo>
                  <a:pt x="368" y="500"/>
                  <a:pt x="371" y="494"/>
                  <a:pt x="376" y="486"/>
                </a:cubicBezTo>
                <a:cubicBezTo>
                  <a:pt x="365" y="474"/>
                  <a:pt x="347" y="467"/>
                  <a:pt x="346" y="448"/>
                </a:cubicBezTo>
                <a:cubicBezTo>
                  <a:pt x="331" y="445"/>
                  <a:pt x="325" y="434"/>
                  <a:pt x="313" y="438"/>
                </a:cubicBezTo>
                <a:cubicBezTo>
                  <a:pt x="311" y="438"/>
                  <a:pt x="310" y="443"/>
                  <a:pt x="308" y="444"/>
                </a:cubicBezTo>
                <a:cubicBezTo>
                  <a:pt x="307" y="445"/>
                  <a:pt x="303" y="443"/>
                  <a:pt x="304" y="447"/>
                </a:cubicBezTo>
                <a:cubicBezTo>
                  <a:pt x="300" y="446"/>
                  <a:pt x="300" y="446"/>
                  <a:pt x="300" y="446"/>
                </a:cubicBezTo>
                <a:cubicBezTo>
                  <a:pt x="299" y="450"/>
                  <a:pt x="299" y="450"/>
                  <a:pt x="299" y="450"/>
                </a:cubicBezTo>
                <a:cubicBezTo>
                  <a:pt x="296" y="449"/>
                  <a:pt x="297" y="445"/>
                  <a:pt x="297" y="442"/>
                </a:cubicBezTo>
                <a:cubicBezTo>
                  <a:pt x="297" y="439"/>
                  <a:pt x="294" y="437"/>
                  <a:pt x="295" y="434"/>
                </a:cubicBezTo>
                <a:cubicBezTo>
                  <a:pt x="287" y="431"/>
                  <a:pt x="281" y="431"/>
                  <a:pt x="276" y="433"/>
                </a:cubicBezTo>
                <a:cubicBezTo>
                  <a:pt x="268" y="450"/>
                  <a:pt x="288" y="449"/>
                  <a:pt x="280" y="465"/>
                </a:cubicBezTo>
                <a:cubicBezTo>
                  <a:pt x="269" y="471"/>
                  <a:pt x="266" y="454"/>
                  <a:pt x="253" y="452"/>
                </a:cubicBezTo>
                <a:cubicBezTo>
                  <a:pt x="247" y="452"/>
                  <a:pt x="245" y="457"/>
                  <a:pt x="240" y="457"/>
                </a:cubicBezTo>
                <a:cubicBezTo>
                  <a:pt x="238" y="472"/>
                  <a:pt x="251" y="477"/>
                  <a:pt x="261" y="484"/>
                </a:cubicBezTo>
                <a:cubicBezTo>
                  <a:pt x="258" y="501"/>
                  <a:pt x="265" y="511"/>
                  <a:pt x="259" y="530"/>
                </a:cubicBezTo>
                <a:cubicBezTo>
                  <a:pt x="250" y="532"/>
                  <a:pt x="255" y="523"/>
                  <a:pt x="253" y="521"/>
                </a:cubicBezTo>
                <a:cubicBezTo>
                  <a:pt x="251" y="519"/>
                  <a:pt x="244" y="521"/>
                  <a:pt x="242" y="519"/>
                </a:cubicBezTo>
                <a:cubicBezTo>
                  <a:pt x="241" y="518"/>
                  <a:pt x="243" y="516"/>
                  <a:pt x="243" y="515"/>
                </a:cubicBezTo>
                <a:cubicBezTo>
                  <a:pt x="242" y="514"/>
                  <a:pt x="240" y="515"/>
                  <a:pt x="239" y="514"/>
                </a:cubicBezTo>
                <a:cubicBezTo>
                  <a:pt x="239" y="513"/>
                  <a:pt x="240" y="511"/>
                  <a:pt x="240" y="510"/>
                </a:cubicBezTo>
                <a:cubicBezTo>
                  <a:pt x="239" y="510"/>
                  <a:pt x="237" y="510"/>
                  <a:pt x="236" y="510"/>
                </a:cubicBezTo>
                <a:cubicBezTo>
                  <a:pt x="236" y="509"/>
                  <a:pt x="237" y="507"/>
                  <a:pt x="237" y="506"/>
                </a:cubicBezTo>
                <a:cubicBezTo>
                  <a:pt x="237" y="505"/>
                  <a:pt x="234" y="506"/>
                  <a:pt x="233" y="505"/>
                </a:cubicBezTo>
                <a:cubicBezTo>
                  <a:pt x="233" y="504"/>
                  <a:pt x="235" y="502"/>
                  <a:pt x="234" y="501"/>
                </a:cubicBezTo>
                <a:cubicBezTo>
                  <a:pt x="233" y="499"/>
                  <a:pt x="224" y="488"/>
                  <a:pt x="223" y="480"/>
                </a:cubicBezTo>
                <a:cubicBezTo>
                  <a:pt x="217" y="478"/>
                  <a:pt x="210" y="483"/>
                  <a:pt x="203" y="483"/>
                </a:cubicBezTo>
                <a:cubicBezTo>
                  <a:pt x="195" y="484"/>
                  <a:pt x="184" y="477"/>
                  <a:pt x="180" y="486"/>
                </a:cubicBezTo>
                <a:cubicBezTo>
                  <a:pt x="173" y="483"/>
                  <a:pt x="172" y="476"/>
                  <a:pt x="163" y="475"/>
                </a:cubicBezTo>
                <a:cubicBezTo>
                  <a:pt x="160" y="475"/>
                  <a:pt x="158" y="477"/>
                  <a:pt x="155" y="477"/>
                </a:cubicBezTo>
                <a:cubicBezTo>
                  <a:pt x="146" y="474"/>
                  <a:pt x="148" y="486"/>
                  <a:pt x="141" y="485"/>
                </a:cubicBezTo>
                <a:cubicBezTo>
                  <a:pt x="135" y="505"/>
                  <a:pt x="144" y="524"/>
                  <a:pt x="124" y="528"/>
                </a:cubicBezTo>
                <a:cubicBezTo>
                  <a:pt x="97" y="517"/>
                  <a:pt x="130" y="498"/>
                  <a:pt x="129" y="471"/>
                </a:cubicBezTo>
                <a:cubicBezTo>
                  <a:pt x="128" y="465"/>
                  <a:pt x="125" y="461"/>
                  <a:pt x="120" y="458"/>
                </a:cubicBezTo>
                <a:cubicBezTo>
                  <a:pt x="104" y="456"/>
                  <a:pt x="97" y="468"/>
                  <a:pt x="77" y="460"/>
                </a:cubicBezTo>
                <a:cubicBezTo>
                  <a:pt x="76" y="454"/>
                  <a:pt x="71" y="450"/>
                  <a:pt x="69" y="443"/>
                </a:cubicBezTo>
                <a:cubicBezTo>
                  <a:pt x="69" y="441"/>
                  <a:pt x="71" y="438"/>
                  <a:pt x="71" y="436"/>
                </a:cubicBezTo>
                <a:cubicBezTo>
                  <a:pt x="71" y="430"/>
                  <a:pt x="66" y="428"/>
                  <a:pt x="66" y="423"/>
                </a:cubicBezTo>
                <a:cubicBezTo>
                  <a:pt x="46" y="417"/>
                  <a:pt x="32" y="424"/>
                  <a:pt x="23" y="410"/>
                </a:cubicBezTo>
                <a:cubicBezTo>
                  <a:pt x="22" y="396"/>
                  <a:pt x="31" y="397"/>
                  <a:pt x="32" y="385"/>
                </a:cubicBezTo>
                <a:cubicBezTo>
                  <a:pt x="35" y="374"/>
                  <a:pt x="26" y="370"/>
                  <a:pt x="21" y="363"/>
                </a:cubicBezTo>
                <a:cubicBezTo>
                  <a:pt x="19" y="361"/>
                  <a:pt x="23" y="360"/>
                  <a:pt x="18" y="359"/>
                </a:cubicBezTo>
                <a:cubicBezTo>
                  <a:pt x="13" y="357"/>
                  <a:pt x="12" y="349"/>
                  <a:pt x="10" y="345"/>
                </a:cubicBezTo>
                <a:cubicBezTo>
                  <a:pt x="9" y="345"/>
                  <a:pt x="6" y="345"/>
                  <a:pt x="6" y="344"/>
                </a:cubicBezTo>
                <a:cubicBezTo>
                  <a:pt x="5" y="343"/>
                  <a:pt x="9" y="338"/>
                  <a:pt x="8" y="337"/>
                </a:cubicBezTo>
                <a:cubicBezTo>
                  <a:pt x="7" y="337"/>
                  <a:pt x="4" y="337"/>
                  <a:pt x="4" y="336"/>
                </a:cubicBezTo>
                <a:cubicBezTo>
                  <a:pt x="3" y="330"/>
                  <a:pt x="6" y="325"/>
                  <a:pt x="0" y="320"/>
                </a:cubicBezTo>
                <a:cubicBezTo>
                  <a:pt x="12" y="306"/>
                  <a:pt x="31" y="303"/>
                  <a:pt x="42" y="287"/>
                </a:cubicBezTo>
                <a:cubicBezTo>
                  <a:pt x="45" y="269"/>
                  <a:pt x="28" y="264"/>
                  <a:pt x="31" y="246"/>
                </a:cubicBezTo>
                <a:cubicBezTo>
                  <a:pt x="35" y="247"/>
                  <a:pt x="34" y="241"/>
                  <a:pt x="36" y="239"/>
                </a:cubicBezTo>
                <a:cubicBezTo>
                  <a:pt x="38" y="237"/>
                  <a:pt x="42" y="239"/>
                  <a:pt x="44" y="237"/>
                </a:cubicBezTo>
                <a:cubicBezTo>
                  <a:pt x="48" y="235"/>
                  <a:pt x="52" y="227"/>
                  <a:pt x="58" y="228"/>
                </a:cubicBezTo>
                <a:cubicBezTo>
                  <a:pt x="61" y="229"/>
                  <a:pt x="67" y="224"/>
                  <a:pt x="77" y="229"/>
                </a:cubicBezTo>
                <a:cubicBezTo>
                  <a:pt x="82" y="227"/>
                  <a:pt x="87" y="226"/>
                  <a:pt x="91" y="220"/>
                </a:cubicBezTo>
                <a:cubicBezTo>
                  <a:pt x="92" y="217"/>
                  <a:pt x="95" y="208"/>
                  <a:pt x="97" y="206"/>
                </a:cubicBezTo>
                <a:cubicBezTo>
                  <a:pt x="98" y="206"/>
                  <a:pt x="101" y="207"/>
                  <a:pt x="101" y="207"/>
                </a:cubicBezTo>
                <a:cubicBezTo>
                  <a:pt x="102" y="206"/>
                  <a:pt x="101" y="200"/>
                  <a:pt x="103" y="200"/>
                </a:cubicBezTo>
                <a:cubicBezTo>
                  <a:pt x="103" y="199"/>
                  <a:pt x="106" y="201"/>
                  <a:pt x="106" y="200"/>
                </a:cubicBezTo>
                <a:cubicBezTo>
                  <a:pt x="109" y="195"/>
                  <a:pt x="108" y="187"/>
                  <a:pt x="110" y="182"/>
                </a:cubicBezTo>
                <a:cubicBezTo>
                  <a:pt x="114" y="172"/>
                  <a:pt x="125" y="164"/>
                  <a:pt x="124" y="154"/>
                </a:cubicBezTo>
                <a:cubicBezTo>
                  <a:pt x="127" y="149"/>
                  <a:pt x="122" y="148"/>
                  <a:pt x="122" y="146"/>
                </a:cubicBezTo>
                <a:cubicBezTo>
                  <a:pt x="122" y="144"/>
                  <a:pt x="124" y="140"/>
                  <a:pt x="124" y="139"/>
                </a:cubicBezTo>
                <a:cubicBezTo>
                  <a:pt x="123" y="138"/>
                  <a:pt x="120" y="138"/>
                  <a:pt x="120" y="138"/>
                </a:cubicBezTo>
                <a:cubicBezTo>
                  <a:pt x="118" y="132"/>
                  <a:pt x="125" y="125"/>
                  <a:pt x="115" y="125"/>
                </a:cubicBezTo>
                <a:cubicBezTo>
                  <a:pt x="114" y="114"/>
                  <a:pt x="124" y="119"/>
                  <a:pt x="125" y="112"/>
                </a:cubicBezTo>
                <a:cubicBezTo>
                  <a:pt x="127" y="103"/>
                  <a:pt x="129" y="95"/>
                  <a:pt x="131" y="86"/>
                </a:cubicBezTo>
                <a:cubicBezTo>
                  <a:pt x="139" y="89"/>
                  <a:pt x="136" y="97"/>
                  <a:pt x="139" y="103"/>
                </a:cubicBezTo>
                <a:cubicBezTo>
                  <a:pt x="141" y="107"/>
                  <a:pt x="142" y="109"/>
                  <a:pt x="145" y="112"/>
                </a:cubicBezTo>
                <a:cubicBezTo>
                  <a:pt x="146" y="115"/>
                  <a:pt x="148" y="112"/>
                  <a:pt x="147" y="117"/>
                </a:cubicBezTo>
                <a:cubicBezTo>
                  <a:pt x="147" y="122"/>
                  <a:pt x="156" y="129"/>
                  <a:pt x="155" y="137"/>
                </a:cubicBezTo>
                <a:cubicBezTo>
                  <a:pt x="161" y="133"/>
                  <a:pt x="175" y="130"/>
                  <a:pt x="181" y="139"/>
                </a:cubicBezTo>
                <a:cubicBezTo>
                  <a:pt x="191" y="143"/>
                  <a:pt x="188" y="126"/>
                  <a:pt x="195" y="127"/>
                </a:cubicBezTo>
                <a:cubicBezTo>
                  <a:pt x="198" y="122"/>
                  <a:pt x="203" y="119"/>
                  <a:pt x="206" y="114"/>
                </a:cubicBezTo>
                <a:cubicBezTo>
                  <a:pt x="208" y="103"/>
                  <a:pt x="200" y="98"/>
                  <a:pt x="195" y="92"/>
                </a:cubicBezTo>
                <a:cubicBezTo>
                  <a:pt x="197" y="75"/>
                  <a:pt x="186" y="66"/>
                  <a:pt x="194" y="46"/>
                </a:cubicBezTo>
                <a:cubicBezTo>
                  <a:pt x="211" y="47"/>
                  <a:pt x="208" y="62"/>
                  <a:pt x="215" y="70"/>
                </a:cubicBezTo>
                <a:cubicBezTo>
                  <a:pt x="215" y="74"/>
                  <a:pt x="222" y="74"/>
                  <a:pt x="221" y="79"/>
                </a:cubicBezTo>
                <a:cubicBezTo>
                  <a:pt x="240" y="75"/>
                  <a:pt x="223" y="51"/>
                  <a:pt x="222" y="40"/>
                </a:cubicBezTo>
                <a:cubicBezTo>
                  <a:pt x="220" y="36"/>
                  <a:pt x="220" y="31"/>
                  <a:pt x="221" y="25"/>
                </a:cubicBezTo>
                <a:cubicBezTo>
                  <a:pt x="231" y="30"/>
                  <a:pt x="229" y="29"/>
                  <a:pt x="236" y="28"/>
                </a:cubicBezTo>
                <a:cubicBezTo>
                  <a:pt x="238" y="27"/>
                  <a:pt x="244" y="17"/>
                  <a:pt x="252" y="24"/>
                </a:cubicBezTo>
                <a:cubicBezTo>
                  <a:pt x="254" y="32"/>
                  <a:pt x="257" y="40"/>
                  <a:pt x="259" y="48"/>
                </a:cubicBezTo>
                <a:cubicBezTo>
                  <a:pt x="255" y="47"/>
                  <a:pt x="255" y="47"/>
                  <a:pt x="255" y="47"/>
                </a:cubicBezTo>
                <a:cubicBezTo>
                  <a:pt x="254" y="51"/>
                  <a:pt x="254" y="51"/>
                  <a:pt x="254" y="51"/>
                </a:cubicBezTo>
                <a:cubicBezTo>
                  <a:pt x="240" y="42"/>
                  <a:pt x="245" y="78"/>
                  <a:pt x="247" y="84"/>
                </a:cubicBezTo>
                <a:cubicBezTo>
                  <a:pt x="258" y="87"/>
                  <a:pt x="263" y="80"/>
                  <a:pt x="271" y="78"/>
                </a:cubicBezTo>
                <a:cubicBezTo>
                  <a:pt x="276" y="67"/>
                  <a:pt x="264" y="66"/>
                  <a:pt x="264" y="57"/>
                </a:cubicBezTo>
                <a:cubicBezTo>
                  <a:pt x="268" y="58"/>
                  <a:pt x="268" y="58"/>
                  <a:pt x="268" y="58"/>
                </a:cubicBezTo>
                <a:cubicBezTo>
                  <a:pt x="269" y="54"/>
                  <a:pt x="269" y="54"/>
                  <a:pt x="269" y="54"/>
                </a:cubicBezTo>
                <a:cubicBezTo>
                  <a:pt x="274" y="54"/>
                  <a:pt x="277" y="51"/>
                  <a:pt x="279" y="45"/>
                </a:cubicBezTo>
                <a:cubicBezTo>
                  <a:pt x="285" y="51"/>
                  <a:pt x="280" y="65"/>
                  <a:pt x="284" y="73"/>
                </a:cubicBezTo>
                <a:cubicBezTo>
                  <a:pt x="287" y="73"/>
                  <a:pt x="289" y="70"/>
                  <a:pt x="292" y="71"/>
                </a:cubicBezTo>
                <a:cubicBezTo>
                  <a:pt x="295" y="71"/>
                  <a:pt x="295" y="76"/>
                  <a:pt x="299" y="76"/>
                </a:cubicBezTo>
                <a:cubicBezTo>
                  <a:pt x="310" y="77"/>
                  <a:pt x="321" y="69"/>
                  <a:pt x="337" y="77"/>
                </a:cubicBezTo>
                <a:cubicBezTo>
                  <a:pt x="345" y="77"/>
                  <a:pt x="348" y="69"/>
                  <a:pt x="351" y="64"/>
                </a:cubicBezTo>
                <a:cubicBezTo>
                  <a:pt x="353" y="63"/>
                  <a:pt x="355" y="66"/>
                  <a:pt x="356" y="61"/>
                </a:cubicBezTo>
                <a:cubicBezTo>
                  <a:pt x="357" y="58"/>
                  <a:pt x="362" y="57"/>
                  <a:pt x="362" y="51"/>
                </a:cubicBezTo>
                <a:cubicBezTo>
                  <a:pt x="372" y="57"/>
                  <a:pt x="373" y="57"/>
                  <a:pt x="384" y="56"/>
                </a:cubicBezTo>
                <a:cubicBezTo>
                  <a:pt x="386" y="47"/>
                  <a:pt x="388" y="39"/>
                  <a:pt x="390" y="30"/>
                </a:cubicBezTo>
                <a:cubicBezTo>
                  <a:pt x="401" y="23"/>
                  <a:pt x="400" y="42"/>
                  <a:pt x="409" y="46"/>
                </a:cubicBezTo>
                <a:cubicBezTo>
                  <a:pt x="416" y="47"/>
                  <a:pt x="422" y="49"/>
                  <a:pt x="428" y="50"/>
                </a:cubicBezTo>
                <a:cubicBezTo>
                  <a:pt x="427" y="58"/>
                  <a:pt x="441" y="56"/>
                  <a:pt x="440" y="64"/>
                </a:cubicBezTo>
                <a:cubicBezTo>
                  <a:pt x="447" y="65"/>
                  <a:pt x="450" y="60"/>
                  <a:pt x="451" y="51"/>
                </a:cubicBezTo>
                <a:cubicBezTo>
                  <a:pt x="452" y="53"/>
                  <a:pt x="452" y="53"/>
                  <a:pt x="452" y="53"/>
                </a:cubicBezTo>
                <a:cubicBezTo>
                  <a:pt x="454" y="52"/>
                  <a:pt x="454" y="52"/>
                  <a:pt x="454" y="52"/>
                </a:cubicBezTo>
                <a:cubicBezTo>
                  <a:pt x="456" y="52"/>
                  <a:pt x="457" y="52"/>
                  <a:pt x="458" y="53"/>
                </a:cubicBezTo>
                <a:cubicBezTo>
                  <a:pt x="471" y="48"/>
                  <a:pt x="465" y="35"/>
                  <a:pt x="468" y="24"/>
                </a:cubicBezTo>
                <a:cubicBezTo>
                  <a:pt x="470" y="16"/>
                  <a:pt x="475" y="11"/>
                  <a:pt x="477" y="3"/>
                </a:cubicBezTo>
                <a:cubicBezTo>
                  <a:pt x="480" y="3"/>
                  <a:pt x="480" y="3"/>
                  <a:pt x="480" y="3"/>
                </a:cubicBezTo>
                <a:cubicBezTo>
                  <a:pt x="481" y="0"/>
                  <a:pt x="481" y="0"/>
                  <a:pt x="481" y="0"/>
                </a:cubicBezTo>
                <a:cubicBezTo>
                  <a:pt x="485" y="1"/>
                  <a:pt x="483" y="7"/>
                  <a:pt x="482" y="12"/>
                </a:cubicBezTo>
                <a:cubicBezTo>
                  <a:pt x="480" y="23"/>
                  <a:pt x="500" y="19"/>
                  <a:pt x="498" y="30"/>
                </a:cubicBezTo>
                <a:cubicBezTo>
                  <a:pt x="509" y="31"/>
                  <a:pt x="505" y="42"/>
                  <a:pt x="514" y="45"/>
                </a:cubicBezTo>
                <a:cubicBezTo>
                  <a:pt x="526" y="47"/>
                  <a:pt x="543" y="55"/>
                  <a:pt x="551" y="50"/>
                </a:cubicBezTo>
                <a:cubicBezTo>
                  <a:pt x="552" y="46"/>
                  <a:pt x="553" y="42"/>
                  <a:pt x="554" y="39"/>
                </a:cubicBezTo>
                <a:cubicBezTo>
                  <a:pt x="555" y="41"/>
                  <a:pt x="555" y="41"/>
                  <a:pt x="555" y="41"/>
                </a:cubicBezTo>
                <a:cubicBezTo>
                  <a:pt x="557" y="39"/>
                  <a:pt x="557" y="39"/>
                  <a:pt x="557" y="39"/>
                </a:cubicBezTo>
                <a:cubicBezTo>
                  <a:pt x="567" y="33"/>
                  <a:pt x="569" y="42"/>
                  <a:pt x="575" y="47"/>
                </a:cubicBezTo>
                <a:cubicBezTo>
                  <a:pt x="586" y="48"/>
                  <a:pt x="587" y="33"/>
                  <a:pt x="597" y="33"/>
                </a:cubicBezTo>
                <a:cubicBezTo>
                  <a:pt x="602" y="22"/>
                  <a:pt x="593" y="20"/>
                  <a:pt x="598" y="10"/>
                </a:cubicBezTo>
                <a:cubicBezTo>
                  <a:pt x="608" y="17"/>
                  <a:pt x="613" y="28"/>
                  <a:pt x="606" y="46"/>
                </a:cubicBezTo>
                <a:cubicBezTo>
                  <a:pt x="613" y="48"/>
                  <a:pt x="621" y="49"/>
                  <a:pt x="628" y="51"/>
                </a:cubicBezTo>
                <a:cubicBezTo>
                  <a:pt x="629" y="54"/>
                  <a:pt x="630" y="58"/>
                  <a:pt x="634" y="60"/>
                </a:cubicBezTo>
                <a:cubicBezTo>
                  <a:pt x="632" y="64"/>
                  <a:pt x="633" y="66"/>
                  <a:pt x="636" y="68"/>
                </a:cubicBezTo>
                <a:cubicBezTo>
                  <a:pt x="633" y="77"/>
                  <a:pt x="632" y="85"/>
                  <a:pt x="635" y="91"/>
                </a:cubicBezTo>
                <a:cubicBezTo>
                  <a:pt x="649" y="95"/>
                  <a:pt x="649" y="77"/>
                  <a:pt x="664" y="82"/>
                </a:cubicBezTo>
                <a:cubicBezTo>
                  <a:pt x="667" y="91"/>
                  <a:pt x="667" y="92"/>
                  <a:pt x="664" y="101"/>
                </a:cubicBezTo>
                <a:cubicBezTo>
                  <a:pt x="662" y="105"/>
                  <a:pt x="660" y="109"/>
                  <a:pt x="657" y="111"/>
                </a:cubicBezTo>
                <a:cubicBezTo>
                  <a:pt x="657" y="111"/>
                  <a:pt x="654" y="110"/>
                  <a:pt x="654" y="110"/>
                </a:cubicBezTo>
                <a:cubicBezTo>
                  <a:pt x="653" y="113"/>
                  <a:pt x="656" y="115"/>
                  <a:pt x="656" y="118"/>
                </a:cubicBezTo>
                <a:cubicBezTo>
                  <a:pt x="656" y="123"/>
                  <a:pt x="651" y="132"/>
                  <a:pt x="656" y="138"/>
                </a:cubicBezTo>
                <a:cubicBezTo>
                  <a:pt x="676" y="145"/>
                  <a:pt x="681" y="129"/>
                  <a:pt x="702" y="136"/>
                </a:cubicBezTo>
                <a:cubicBezTo>
                  <a:pt x="705" y="149"/>
                  <a:pt x="700" y="149"/>
                  <a:pt x="697" y="162"/>
                </a:cubicBezTo>
                <a:cubicBezTo>
                  <a:pt x="688" y="161"/>
                  <a:pt x="686" y="171"/>
                  <a:pt x="679" y="173"/>
                </a:cubicBezTo>
                <a:cubicBezTo>
                  <a:pt x="680" y="188"/>
                  <a:pt x="701" y="191"/>
                  <a:pt x="703" y="206"/>
                </a:cubicBezTo>
                <a:cubicBezTo>
                  <a:pt x="703" y="215"/>
                  <a:pt x="695" y="218"/>
                  <a:pt x="691" y="222"/>
                </a:cubicBezTo>
                <a:cubicBezTo>
                  <a:pt x="690" y="224"/>
                  <a:pt x="691" y="229"/>
                  <a:pt x="690" y="230"/>
                </a:cubicBezTo>
                <a:cubicBezTo>
                  <a:pt x="686" y="231"/>
                  <a:pt x="682" y="231"/>
                  <a:pt x="681" y="235"/>
                </a:cubicBezTo>
                <a:cubicBezTo>
                  <a:pt x="682" y="247"/>
                  <a:pt x="697" y="238"/>
                  <a:pt x="703" y="240"/>
                </a:cubicBezTo>
                <a:cubicBezTo>
                  <a:pt x="703" y="255"/>
                  <a:pt x="684" y="241"/>
                  <a:pt x="684" y="256"/>
                </a:cubicBezTo>
                <a:cubicBezTo>
                  <a:pt x="683" y="259"/>
                  <a:pt x="688" y="259"/>
                  <a:pt x="691" y="261"/>
                </a:cubicBezTo>
                <a:cubicBezTo>
                  <a:pt x="688" y="262"/>
                  <a:pt x="688" y="262"/>
                  <a:pt x="688" y="262"/>
                </a:cubicBezTo>
                <a:cubicBezTo>
                  <a:pt x="690" y="264"/>
                  <a:pt x="690" y="264"/>
                  <a:pt x="690" y="264"/>
                </a:cubicBezTo>
                <a:cubicBezTo>
                  <a:pt x="690" y="266"/>
                  <a:pt x="689" y="267"/>
                  <a:pt x="689" y="268"/>
                </a:cubicBezTo>
                <a:cubicBezTo>
                  <a:pt x="691" y="271"/>
                  <a:pt x="698" y="276"/>
                  <a:pt x="700" y="271"/>
                </a:cubicBezTo>
                <a:cubicBezTo>
                  <a:pt x="697" y="271"/>
                  <a:pt x="697" y="268"/>
                  <a:pt x="697" y="266"/>
                </a:cubicBezTo>
                <a:cubicBezTo>
                  <a:pt x="698" y="262"/>
                  <a:pt x="698" y="262"/>
                  <a:pt x="698" y="262"/>
                </a:cubicBezTo>
                <a:cubicBezTo>
                  <a:pt x="694" y="262"/>
                  <a:pt x="694" y="262"/>
                  <a:pt x="694" y="262"/>
                </a:cubicBezTo>
                <a:cubicBezTo>
                  <a:pt x="694" y="253"/>
                  <a:pt x="705" y="258"/>
                  <a:pt x="711" y="257"/>
                </a:cubicBezTo>
                <a:cubicBezTo>
                  <a:pt x="712" y="257"/>
                  <a:pt x="711" y="254"/>
                  <a:pt x="715" y="254"/>
                </a:cubicBezTo>
                <a:cubicBezTo>
                  <a:pt x="723" y="256"/>
                  <a:pt x="741" y="250"/>
                  <a:pt x="752" y="262"/>
                </a:cubicBezTo>
                <a:cubicBezTo>
                  <a:pt x="746" y="281"/>
                  <a:pt x="725" y="277"/>
                  <a:pt x="704" y="271"/>
                </a:cubicBezTo>
                <a:cubicBezTo>
                  <a:pt x="705" y="282"/>
                  <a:pt x="721" y="284"/>
                  <a:pt x="731" y="289"/>
                </a:cubicBezTo>
                <a:cubicBezTo>
                  <a:pt x="735" y="290"/>
                  <a:pt x="734" y="284"/>
                  <a:pt x="736" y="282"/>
                </a:cubicBezTo>
                <a:cubicBezTo>
                  <a:pt x="738" y="280"/>
                  <a:pt x="742" y="282"/>
                  <a:pt x="744" y="280"/>
                </a:cubicBezTo>
                <a:cubicBezTo>
                  <a:pt x="747" y="278"/>
                  <a:pt x="745" y="276"/>
                  <a:pt x="749" y="277"/>
                </a:cubicBezTo>
                <a:cubicBezTo>
                  <a:pt x="753" y="278"/>
                  <a:pt x="753" y="271"/>
                  <a:pt x="755" y="267"/>
                </a:cubicBezTo>
                <a:cubicBezTo>
                  <a:pt x="763" y="267"/>
                  <a:pt x="762" y="274"/>
                  <a:pt x="764" y="277"/>
                </a:cubicBezTo>
                <a:cubicBezTo>
                  <a:pt x="767" y="280"/>
                  <a:pt x="773" y="281"/>
                  <a:pt x="774" y="286"/>
                </a:cubicBezTo>
                <a:cubicBezTo>
                  <a:pt x="781" y="282"/>
                  <a:pt x="790" y="285"/>
                  <a:pt x="797" y="284"/>
                </a:cubicBezTo>
                <a:cubicBezTo>
                  <a:pt x="806" y="283"/>
                  <a:pt x="813" y="281"/>
                  <a:pt x="821" y="281"/>
                </a:cubicBezTo>
                <a:cubicBezTo>
                  <a:pt x="826" y="290"/>
                  <a:pt x="825" y="302"/>
                  <a:pt x="830" y="310"/>
                </a:cubicBezTo>
                <a:cubicBezTo>
                  <a:pt x="845" y="311"/>
                  <a:pt x="843" y="323"/>
                  <a:pt x="858" y="324"/>
                </a:cubicBezTo>
                <a:cubicBezTo>
                  <a:pt x="852" y="345"/>
                  <a:pt x="860" y="357"/>
                  <a:pt x="868" y="368"/>
                </a:cubicBezTo>
                <a:cubicBezTo>
                  <a:pt x="862" y="391"/>
                  <a:pt x="873" y="403"/>
                  <a:pt x="871" y="423"/>
                </a:cubicBezTo>
                <a:cubicBezTo>
                  <a:pt x="869" y="436"/>
                  <a:pt x="856" y="433"/>
                  <a:pt x="852" y="442"/>
                </a:cubicBezTo>
                <a:cubicBezTo>
                  <a:pt x="855" y="456"/>
                  <a:pt x="881" y="455"/>
                  <a:pt x="876" y="474"/>
                </a:cubicBezTo>
                <a:cubicBezTo>
                  <a:pt x="870" y="476"/>
                  <a:pt x="868" y="479"/>
                  <a:pt x="860" y="478"/>
                </a:cubicBezTo>
                <a:cubicBezTo>
                  <a:pt x="853" y="478"/>
                  <a:pt x="847" y="475"/>
                  <a:pt x="841" y="474"/>
                </a:cubicBezTo>
                <a:cubicBezTo>
                  <a:pt x="836" y="487"/>
                  <a:pt x="853" y="483"/>
                  <a:pt x="858" y="486"/>
                </a:cubicBezTo>
                <a:cubicBezTo>
                  <a:pt x="859" y="487"/>
                  <a:pt x="857" y="489"/>
                  <a:pt x="861" y="490"/>
                </a:cubicBezTo>
                <a:cubicBezTo>
                  <a:pt x="867" y="492"/>
                  <a:pt x="864" y="502"/>
                  <a:pt x="878" y="501"/>
                </a:cubicBezTo>
                <a:cubicBezTo>
                  <a:pt x="876" y="509"/>
                  <a:pt x="887" y="508"/>
                  <a:pt x="882" y="518"/>
                </a:cubicBezTo>
                <a:cubicBezTo>
                  <a:pt x="890" y="517"/>
                  <a:pt x="889" y="525"/>
                  <a:pt x="891" y="528"/>
                </a:cubicBezTo>
                <a:cubicBezTo>
                  <a:pt x="898" y="533"/>
                  <a:pt x="911" y="533"/>
                  <a:pt x="911" y="543"/>
                </a:cubicBezTo>
                <a:cubicBezTo>
                  <a:pt x="917" y="545"/>
                  <a:pt x="918" y="542"/>
                  <a:pt x="923" y="542"/>
                </a:cubicBezTo>
                <a:cubicBezTo>
                  <a:pt x="927" y="543"/>
                  <a:pt x="924" y="546"/>
                  <a:pt x="926" y="547"/>
                </a:cubicBezTo>
                <a:cubicBezTo>
                  <a:pt x="930" y="548"/>
                  <a:pt x="929" y="544"/>
                  <a:pt x="930" y="544"/>
                </a:cubicBezTo>
                <a:cubicBezTo>
                  <a:pt x="937" y="544"/>
                  <a:pt x="952" y="552"/>
                  <a:pt x="957" y="546"/>
                </a:cubicBezTo>
                <a:cubicBezTo>
                  <a:pt x="968" y="554"/>
                  <a:pt x="948" y="555"/>
                  <a:pt x="946" y="562"/>
                </a:cubicBezTo>
                <a:cubicBezTo>
                  <a:pt x="945" y="565"/>
                  <a:pt x="939" y="567"/>
                  <a:pt x="939" y="573"/>
                </a:cubicBezTo>
                <a:cubicBezTo>
                  <a:pt x="939" y="584"/>
                  <a:pt x="944" y="591"/>
                  <a:pt x="954" y="595"/>
                </a:cubicBezTo>
                <a:cubicBezTo>
                  <a:pt x="952" y="596"/>
                  <a:pt x="952" y="596"/>
                  <a:pt x="952" y="596"/>
                </a:cubicBezTo>
                <a:cubicBezTo>
                  <a:pt x="953" y="599"/>
                  <a:pt x="953" y="599"/>
                  <a:pt x="953" y="599"/>
                </a:cubicBezTo>
                <a:cubicBezTo>
                  <a:pt x="955" y="601"/>
                  <a:pt x="949" y="602"/>
                  <a:pt x="949" y="602"/>
                </a:cubicBezTo>
                <a:cubicBezTo>
                  <a:pt x="952" y="613"/>
                  <a:pt x="969" y="624"/>
                  <a:pt x="981" y="632"/>
                </a:cubicBezTo>
                <a:cubicBezTo>
                  <a:pt x="983" y="635"/>
                  <a:pt x="990" y="636"/>
                  <a:pt x="990" y="641"/>
                </a:cubicBezTo>
                <a:cubicBezTo>
                  <a:pt x="989" y="644"/>
                  <a:pt x="990" y="647"/>
                  <a:pt x="989" y="649"/>
                </a:cubicBezTo>
                <a:cubicBezTo>
                  <a:pt x="987" y="653"/>
                  <a:pt x="983" y="653"/>
                  <a:pt x="980" y="654"/>
                </a:cubicBezTo>
                <a:cubicBezTo>
                  <a:pt x="974" y="657"/>
                  <a:pt x="972" y="654"/>
                  <a:pt x="960" y="654"/>
                </a:cubicBezTo>
                <a:cubicBezTo>
                  <a:pt x="957" y="654"/>
                  <a:pt x="956" y="657"/>
                  <a:pt x="952" y="656"/>
                </a:cubicBezTo>
                <a:cubicBezTo>
                  <a:pt x="947" y="656"/>
                  <a:pt x="942" y="653"/>
                  <a:pt x="938" y="653"/>
                </a:cubicBezTo>
                <a:cubicBezTo>
                  <a:pt x="933" y="653"/>
                  <a:pt x="935" y="656"/>
                  <a:pt x="933" y="656"/>
                </a:cubicBezTo>
                <a:cubicBezTo>
                  <a:pt x="931" y="656"/>
                  <a:pt x="928" y="654"/>
                  <a:pt x="926" y="654"/>
                </a:cubicBezTo>
                <a:cubicBezTo>
                  <a:pt x="921" y="656"/>
                  <a:pt x="920" y="658"/>
                  <a:pt x="917" y="660"/>
                </a:cubicBezTo>
                <a:cubicBezTo>
                  <a:pt x="914" y="662"/>
                  <a:pt x="909" y="661"/>
                  <a:pt x="908" y="666"/>
                </a:cubicBezTo>
                <a:cubicBezTo>
                  <a:pt x="907" y="670"/>
                  <a:pt x="904" y="667"/>
                  <a:pt x="903" y="669"/>
                </a:cubicBezTo>
                <a:cubicBezTo>
                  <a:pt x="899" y="676"/>
                  <a:pt x="904" y="687"/>
                  <a:pt x="893" y="698"/>
                </a:cubicBezTo>
                <a:cubicBezTo>
                  <a:pt x="894" y="706"/>
                  <a:pt x="898" y="714"/>
                  <a:pt x="895" y="725"/>
                </a:cubicBezTo>
                <a:cubicBezTo>
                  <a:pt x="888" y="729"/>
                  <a:pt x="888" y="728"/>
                  <a:pt x="875" y="728"/>
                </a:cubicBezTo>
                <a:cubicBezTo>
                  <a:pt x="867" y="728"/>
                  <a:pt x="861" y="724"/>
                  <a:pt x="856" y="728"/>
                </a:cubicBezTo>
                <a:cubicBezTo>
                  <a:pt x="858" y="742"/>
                  <a:pt x="881" y="743"/>
                  <a:pt x="880" y="760"/>
                </a:cubicBezTo>
                <a:cubicBezTo>
                  <a:pt x="878" y="770"/>
                  <a:pt x="868" y="772"/>
                  <a:pt x="861" y="775"/>
                </a:cubicBezTo>
                <a:cubicBezTo>
                  <a:pt x="857" y="777"/>
                  <a:pt x="853" y="775"/>
                  <a:pt x="849" y="777"/>
                </a:cubicBezTo>
                <a:cubicBezTo>
                  <a:pt x="846" y="778"/>
                  <a:pt x="845" y="784"/>
                  <a:pt x="840" y="782"/>
                </a:cubicBezTo>
                <a:cubicBezTo>
                  <a:pt x="839" y="789"/>
                  <a:pt x="838" y="795"/>
                  <a:pt x="836" y="801"/>
                </a:cubicBezTo>
                <a:cubicBezTo>
                  <a:pt x="825" y="797"/>
                  <a:pt x="824" y="808"/>
                  <a:pt x="818" y="812"/>
                </a:cubicBezTo>
                <a:cubicBezTo>
                  <a:pt x="821" y="817"/>
                  <a:pt x="819" y="823"/>
                  <a:pt x="823" y="829"/>
                </a:cubicBezTo>
                <a:cubicBezTo>
                  <a:pt x="825" y="833"/>
                  <a:pt x="834" y="832"/>
                  <a:pt x="832" y="838"/>
                </a:cubicBezTo>
                <a:cubicBezTo>
                  <a:pt x="841" y="840"/>
                  <a:pt x="849" y="842"/>
                  <a:pt x="858" y="844"/>
                </a:cubicBezTo>
                <a:cubicBezTo>
                  <a:pt x="857" y="853"/>
                  <a:pt x="869" y="854"/>
                  <a:pt x="865" y="865"/>
                </a:cubicBezTo>
                <a:cubicBezTo>
                  <a:pt x="845" y="861"/>
                  <a:pt x="838" y="844"/>
                  <a:pt x="821" y="855"/>
                </a:cubicBezTo>
                <a:cubicBezTo>
                  <a:pt x="820" y="858"/>
                  <a:pt x="820" y="860"/>
                  <a:pt x="819" y="863"/>
                </a:cubicBezTo>
                <a:cubicBezTo>
                  <a:pt x="815" y="862"/>
                  <a:pt x="815" y="862"/>
                  <a:pt x="815" y="862"/>
                </a:cubicBezTo>
                <a:cubicBezTo>
                  <a:pt x="815" y="866"/>
                  <a:pt x="815" y="866"/>
                  <a:pt x="815" y="866"/>
                </a:cubicBezTo>
                <a:cubicBezTo>
                  <a:pt x="811" y="866"/>
                  <a:pt x="813" y="863"/>
                  <a:pt x="812" y="861"/>
                </a:cubicBezTo>
                <a:cubicBezTo>
                  <a:pt x="810" y="856"/>
                  <a:pt x="806" y="844"/>
                  <a:pt x="788" y="844"/>
                </a:cubicBezTo>
                <a:cubicBezTo>
                  <a:pt x="787" y="845"/>
                  <a:pt x="787" y="848"/>
                  <a:pt x="784" y="847"/>
                </a:cubicBezTo>
                <a:cubicBezTo>
                  <a:pt x="771" y="845"/>
                  <a:pt x="753" y="864"/>
                  <a:pt x="750" y="879"/>
                </a:cubicBezTo>
                <a:cubicBezTo>
                  <a:pt x="746" y="877"/>
                  <a:pt x="743" y="878"/>
                  <a:pt x="742" y="881"/>
                </a:cubicBezTo>
                <a:cubicBezTo>
                  <a:pt x="737" y="885"/>
                  <a:pt x="731" y="877"/>
                  <a:pt x="724" y="877"/>
                </a:cubicBezTo>
                <a:cubicBezTo>
                  <a:pt x="720" y="877"/>
                  <a:pt x="717" y="881"/>
                  <a:pt x="712" y="878"/>
                </a:cubicBezTo>
                <a:cubicBezTo>
                  <a:pt x="701" y="883"/>
                  <a:pt x="697" y="897"/>
                  <a:pt x="684" y="899"/>
                </a:cubicBezTo>
                <a:cubicBezTo>
                  <a:pt x="684" y="904"/>
                  <a:pt x="682" y="905"/>
                  <a:pt x="679" y="906"/>
                </a:cubicBezTo>
                <a:cubicBezTo>
                  <a:pt x="677" y="912"/>
                  <a:pt x="676" y="918"/>
                  <a:pt x="675" y="924"/>
                </a:cubicBezTo>
                <a:cubicBezTo>
                  <a:pt x="660" y="915"/>
                  <a:pt x="652" y="918"/>
                  <a:pt x="637" y="920"/>
                </a:cubicBezTo>
                <a:cubicBezTo>
                  <a:pt x="635" y="914"/>
                  <a:pt x="629" y="910"/>
                  <a:pt x="625" y="906"/>
                </a:cubicBezTo>
                <a:cubicBezTo>
                  <a:pt x="614" y="903"/>
                  <a:pt x="603" y="901"/>
                  <a:pt x="592" y="898"/>
                </a:cubicBezTo>
                <a:cubicBezTo>
                  <a:pt x="587" y="890"/>
                  <a:pt x="592" y="875"/>
                  <a:pt x="578" y="872"/>
                </a:cubicBezTo>
                <a:cubicBezTo>
                  <a:pt x="569" y="868"/>
                  <a:pt x="569" y="878"/>
                  <a:pt x="565" y="881"/>
                </a:cubicBezTo>
                <a:cubicBezTo>
                  <a:pt x="560" y="883"/>
                  <a:pt x="552" y="883"/>
                  <a:pt x="548" y="885"/>
                </a:cubicBezTo>
                <a:cubicBezTo>
                  <a:pt x="547" y="886"/>
                  <a:pt x="548" y="892"/>
                  <a:pt x="547" y="893"/>
                </a:cubicBezTo>
                <a:cubicBezTo>
                  <a:pt x="546" y="893"/>
                  <a:pt x="544" y="891"/>
                  <a:pt x="543" y="892"/>
                </a:cubicBezTo>
                <a:cubicBezTo>
                  <a:pt x="542" y="892"/>
                  <a:pt x="543" y="895"/>
                  <a:pt x="542" y="896"/>
                </a:cubicBezTo>
                <a:cubicBezTo>
                  <a:pt x="542" y="896"/>
                  <a:pt x="539" y="894"/>
                  <a:pt x="539" y="895"/>
                </a:cubicBezTo>
                <a:cubicBezTo>
                  <a:pt x="533" y="900"/>
                  <a:pt x="538" y="908"/>
                  <a:pt x="531" y="912"/>
                </a:cubicBezTo>
                <a:cubicBezTo>
                  <a:pt x="528" y="914"/>
                  <a:pt x="529" y="913"/>
                  <a:pt x="526" y="915"/>
                </a:cubicBezTo>
                <a:cubicBezTo>
                  <a:pt x="524" y="917"/>
                  <a:pt x="523" y="919"/>
                  <a:pt x="521" y="922"/>
                </a:cubicBezTo>
                <a:cubicBezTo>
                  <a:pt x="519" y="937"/>
                  <a:pt x="529" y="957"/>
                  <a:pt x="515" y="970"/>
                </a:cubicBezTo>
                <a:cubicBezTo>
                  <a:pt x="503" y="962"/>
                  <a:pt x="507" y="943"/>
                  <a:pt x="504" y="930"/>
                </a:cubicBezTo>
                <a:cubicBezTo>
                  <a:pt x="501" y="927"/>
                  <a:pt x="487" y="929"/>
                  <a:pt x="486" y="926"/>
                </a:cubicBezTo>
                <a:cubicBezTo>
                  <a:pt x="486" y="925"/>
                  <a:pt x="487" y="922"/>
                  <a:pt x="486" y="922"/>
                </a:cubicBezTo>
                <a:cubicBezTo>
                  <a:pt x="478" y="921"/>
                  <a:pt x="469" y="933"/>
                  <a:pt x="464" y="921"/>
                </a:cubicBezTo>
                <a:cubicBezTo>
                  <a:pt x="458" y="921"/>
                  <a:pt x="456" y="926"/>
                  <a:pt x="451" y="926"/>
                </a:cubicBezTo>
                <a:cubicBezTo>
                  <a:pt x="444" y="933"/>
                  <a:pt x="441" y="930"/>
                  <a:pt x="432" y="926"/>
                </a:cubicBezTo>
                <a:cubicBezTo>
                  <a:pt x="420" y="921"/>
                  <a:pt x="426" y="944"/>
                  <a:pt x="414" y="937"/>
                </a:cubicBezTo>
                <a:cubicBezTo>
                  <a:pt x="411" y="928"/>
                  <a:pt x="412" y="915"/>
                  <a:pt x="409" y="905"/>
                </a:cubicBezTo>
                <a:cubicBezTo>
                  <a:pt x="396" y="903"/>
                  <a:pt x="389" y="910"/>
                  <a:pt x="383" y="919"/>
                </a:cubicBezTo>
                <a:cubicBezTo>
                  <a:pt x="382" y="917"/>
                  <a:pt x="382" y="917"/>
                  <a:pt x="382" y="917"/>
                </a:cubicBezTo>
                <a:lnTo>
                  <a:pt x="379" y="91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altLang="en-US" smtClean="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2" name="组合 44"/>
          <p:cNvGrpSpPr>
            <a:grpSpLocks/>
          </p:cNvGrpSpPr>
          <p:nvPr/>
        </p:nvGrpSpPr>
        <p:grpSpPr bwMode="auto">
          <a:xfrm>
            <a:off x="1177925" y="6359525"/>
            <a:ext cx="6786563" cy="484188"/>
            <a:chOff x="1000100" y="6359546"/>
            <a:chExt cx="6786610" cy="484663"/>
          </a:xfrm>
        </p:grpSpPr>
        <p:pic>
          <p:nvPicPr>
            <p:cNvPr id="4109" name="Picture 3" descr="C:\Documents and Settings\meina\桌面\建国大赛\image00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6430984"/>
              <a:ext cx="1146981" cy="28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5" descr="C:\Documents and Settings\meina\桌面\建国大赛\image00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60" y="6430984"/>
              <a:ext cx="1096508" cy="252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7" descr="D:\办公\办公室文件\LOGO黑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6359546"/>
              <a:ext cx="1044412" cy="48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8" descr="F:\tao\image008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7193" y="6359546"/>
              <a:ext cx="91951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8" descr="cpc_log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8335" y="6462978"/>
              <a:ext cx="1332000" cy="20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56" name="Freeform 32"/>
          <p:cNvSpPr>
            <a:spLocks/>
          </p:cNvSpPr>
          <p:nvPr/>
        </p:nvSpPr>
        <p:spPr bwMode="auto">
          <a:xfrm rot="16445409" flipH="1">
            <a:off x="5150645" y="2304256"/>
            <a:ext cx="49212" cy="187325"/>
          </a:xfrm>
          <a:custGeom>
            <a:avLst/>
            <a:gdLst>
              <a:gd name="T0" fmla="*/ 2147483647 w 46"/>
              <a:gd name="T1" fmla="*/ 0 h 222"/>
              <a:gd name="T2" fmla="*/ 2147483647 w 46"/>
              <a:gd name="T3" fmla="*/ 2147483647 h 222"/>
              <a:gd name="T4" fmla="*/ 2147483647 w 46"/>
              <a:gd name="T5" fmla="*/ 2147483647 h 222"/>
              <a:gd name="T6" fmla="*/ 2147483647 w 46"/>
              <a:gd name="T7" fmla="*/ 2147483647 h 222"/>
              <a:gd name="T8" fmla="*/ 2147483647 w 46"/>
              <a:gd name="T9" fmla="*/ 2147483647 h 222"/>
              <a:gd name="T10" fmla="*/ 2147483647 w 46"/>
              <a:gd name="T11" fmla="*/ 2147483647 h 222"/>
              <a:gd name="T12" fmla="*/ 2147483647 w 46"/>
              <a:gd name="T13" fmla="*/ 2147483647 h 222"/>
              <a:gd name="T14" fmla="*/ 2147483647 w 46"/>
              <a:gd name="T15" fmla="*/ 2147483647 h 222"/>
              <a:gd name="T16" fmla="*/ 2147483647 w 46"/>
              <a:gd name="T17" fmla="*/ 2147483647 h 222"/>
              <a:gd name="T18" fmla="*/ 2147483647 w 46"/>
              <a:gd name="T19" fmla="*/ 2147483647 h 222"/>
              <a:gd name="T20" fmla="*/ 2147483647 w 46"/>
              <a:gd name="T21" fmla="*/ 2147483647 h 222"/>
              <a:gd name="T22" fmla="*/ 2147483647 w 46"/>
              <a:gd name="T23" fmla="*/ 2147483647 h 222"/>
              <a:gd name="T24" fmla="*/ 2147483647 w 46"/>
              <a:gd name="T25" fmla="*/ 2147483647 h 222"/>
              <a:gd name="T26" fmla="*/ 2147483647 w 46"/>
              <a:gd name="T27" fmla="*/ 2147483647 h 222"/>
              <a:gd name="T28" fmla="*/ 2147483647 w 46"/>
              <a:gd name="T29" fmla="*/ 2147483647 h 222"/>
              <a:gd name="T30" fmla="*/ 2147483647 w 46"/>
              <a:gd name="T31" fmla="*/ 2147483647 h 222"/>
              <a:gd name="T32" fmla="*/ 2147483647 w 46"/>
              <a:gd name="T33" fmla="*/ 2147483647 h 222"/>
              <a:gd name="T34" fmla="*/ 2147483647 w 46"/>
              <a:gd name="T35" fmla="*/ 2147483647 h 222"/>
              <a:gd name="T36" fmla="*/ 2147483647 w 46"/>
              <a:gd name="T37" fmla="*/ 2147483647 h 222"/>
              <a:gd name="T38" fmla="*/ 2147483647 w 46"/>
              <a:gd name="T39" fmla="*/ 2147483647 h 222"/>
              <a:gd name="T40" fmla="*/ 2147483647 w 46"/>
              <a:gd name="T41" fmla="*/ 2147483647 h 222"/>
              <a:gd name="T42" fmla="*/ 2147483647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altLang="en-US" smtClean="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40" name="Freeform 32"/>
          <p:cNvSpPr>
            <a:spLocks/>
          </p:cNvSpPr>
          <p:nvPr/>
        </p:nvSpPr>
        <p:spPr bwMode="auto">
          <a:xfrm rot="18085207" flipH="1">
            <a:off x="5087144" y="1572419"/>
            <a:ext cx="120650" cy="252412"/>
          </a:xfrm>
          <a:custGeom>
            <a:avLst/>
            <a:gdLst>
              <a:gd name="T0" fmla="*/ 2147483647 w 46"/>
              <a:gd name="T1" fmla="*/ 0 h 222"/>
              <a:gd name="T2" fmla="*/ 2147483647 w 46"/>
              <a:gd name="T3" fmla="*/ 2147483647 h 222"/>
              <a:gd name="T4" fmla="*/ 2147483647 w 46"/>
              <a:gd name="T5" fmla="*/ 2147483647 h 222"/>
              <a:gd name="T6" fmla="*/ 2147483647 w 46"/>
              <a:gd name="T7" fmla="*/ 2147483647 h 222"/>
              <a:gd name="T8" fmla="*/ 2147483647 w 46"/>
              <a:gd name="T9" fmla="*/ 2147483647 h 222"/>
              <a:gd name="T10" fmla="*/ 2147483647 w 46"/>
              <a:gd name="T11" fmla="*/ 2147483647 h 222"/>
              <a:gd name="T12" fmla="*/ 2147483647 w 46"/>
              <a:gd name="T13" fmla="*/ 2147483647 h 222"/>
              <a:gd name="T14" fmla="*/ 2147483647 w 46"/>
              <a:gd name="T15" fmla="*/ 2147483647 h 222"/>
              <a:gd name="T16" fmla="*/ 2147483647 w 46"/>
              <a:gd name="T17" fmla="*/ 2147483647 h 222"/>
              <a:gd name="T18" fmla="*/ 2147483647 w 46"/>
              <a:gd name="T19" fmla="*/ 2147483647 h 222"/>
              <a:gd name="T20" fmla="*/ 2147483647 w 46"/>
              <a:gd name="T21" fmla="*/ 2147483647 h 222"/>
              <a:gd name="T22" fmla="*/ 2147483647 w 46"/>
              <a:gd name="T23" fmla="*/ 2147483647 h 222"/>
              <a:gd name="T24" fmla="*/ 2147483647 w 46"/>
              <a:gd name="T25" fmla="*/ 2147483647 h 222"/>
              <a:gd name="T26" fmla="*/ 2147483647 w 46"/>
              <a:gd name="T27" fmla="*/ 2147483647 h 222"/>
              <a:gd name="T28" fmla="*/ 2147483647 w 46"/>
              <a:gd name="T29" fmla="*/ 2147483647 h 222"/>
              <a:gd name="T30" fmla="*/ 2147483647 w 46"/>
              <a:gd name="T31" fmla="*/ 2147483647 h 222"/>
              <a:gd name="T32" fmla="*/ 2147483647 w 46"/>
              <a:gd name="T33" fmla="*/ 2147483647 h 222"/>
              <a:gd name="T34" fmla="*/ 2147483647 w 46"/>
              <a:gd name="T35" fmla="*/ 2147483647 h 222"/>
              <a:gd name="T36" fmla="*/ 2147483647 w 46"/>
              <a:gd name="T37" fmla="*/ 2147483647 h 222"/>
              <a:gd name="T38" fmla="*/ 2147483647 w 46"/>
              <a:gd name="T39" fmla="*/ 2147483647 h 222"/>
              <a:gd name="T40" fmla="*/ 2147483647 w 46"/>
              <a:gd name="T41" fmla="*/ 2147483647 h 222"/>
              <a:gd name="T42" fmla="*/ 2147483647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altLang="en-US" smtClean="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7" name="矩形 16">
            <a:hlinkClick r:id="rId7"/>
          </p:cNvPr>
          <p:cNvSpPr>
            <a:spLocks noChangeArrowheads="1"/>
          </p:cNvSpPr>
          <p:nvPr/>
        </p:nvSpPr>
        <p:spPr bwMode="auto">
          <a:xfrm>
            <a:off x="963613" y="5414963"/>
            <a:ext cx="72167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2000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大赛地址：</a:t>
            </a:r>
            <a:r>
              <a:rPr lang="en-US" altLang="zh-CN" sz="2000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http://www.rapidbbs.cn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1438" y="5856288"/>
            <a:ext cx="89995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90600" y="1285860"/>
            <a:ext cx="71628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altLang="en-US" sz="3600" spc="200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第三届锐普</a:t>
            </a:r>
            <a:r>
              <a:rPr lang="en-US" altLang="zh-CN" sz="3600" spc="200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altLang="en-US" sz="3600" spc="200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大赛开幕！</a:t>
            </a:r>
            <a:endParaRPr lang="en-US" altLang="zh-CN" sz="3600" spc="200" dirty="0">
              <a:solidFill>
                <a:srgbClr xmlns:mc="http://schemas.openxmlformats.org/markup-compatibility/2006" xmlns:a14="http://schemas.microsoft.com/office/drawing/2010/main" val="FFFFFF" mc:Ignorable="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altLang="en-US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奖金总额</a:t>
            </a:r>
            <a:r>
              <a:rPr lang="en-US" altLang="zh-CN" dirty="0">
                <a:ln>
                  <a:solidFill>
                    <a:srgbClr xmlns:mc="http://schemas.openxmlformats.org/markup-compatibility/2006" xmlns:a14="http://schemas.microsoft.com/office/drawing/2010/main" val="FFC000" mc:Ignorable=""/>
                  </a:solidFill>
                </a:ln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34000</a:t>
            </a:r>
            <a:r>
              <a:rPr altLang="en-US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 algn="ctr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altLang="en-US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大赛主题“绿”</a:t>
            </a:r>
          </a:p>
          <a:p>
            <a:pPr algn="ctr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altLang="en-US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奖金最高、影响最大、技术最强</a:t>
            </a:r>
            <a:endParaRPr lang="en-US" altLang="zh-CN" dirty="0">
              <a:solidFill>
                <a:srgbClr xmlns:mc="http://schemas.openxmlformats.org/markup-compatibility/2006" xmlns:a14="http://schemas.microsoft.com/office/drawing/2010/main" val="FFFFFF" mc:Ignorable="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altLang="en-US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设计师选拔大赛，你怎能缺席？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28813" y="3790950"/>
            <a:ext cx="5643562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只要你会用</a:t>
            </a:r>
            <a:r>
              <a:rPr lang="en-US" altLang="zh-CN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altLang="en-US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altLang="en-US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  <a:latin typeface="微软雅黑" pitchFamily="34" charset="-122"/>
                <a:ea typeface="微软雅黑" pitchFamily="34" charset="-122"/>
              </a:rPr>
              <a:t>，只要你有自己的创意和理解，那就加入吧，一切就有可能！</a:t>
            </a:r>
          </a:p>
        </p:txBody>
      </p:sp>
    </p:spTree>
    <p:extLst>
      <p:ext uri="{BB962C8B-B14F-4D97-AF65-F5344CB8AC3E}">
        <p14:creationId xmlns:p14="http://schemas.microsoft.com/office/powerpoint/2010/main" val="1673050953"/>
      </p:ext>
    </p:extLst>
  </p:cSld>
  <p:clrMapOvr>
    <a:masterClrMapping/>
  </p:clrMapOvr>
  <p:transition xmlns:p14="http://schemas.microsoft.com/office/powerpoint/2010/main" advClick="0" advTm="540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 animBg="1"/>
      <p:bldP spid="1051" grpId="0" animBg="1"/>
      <p:bldP spid="1056" grpId="0" animBg="1"/>
      <p:bldP spid="40" grpId="0" animBg="1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0">
              <a:schemeClr val="bg1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8107" y="3907564"/>
            <a:ext cx="2381472" cy="2941816"/>
          </a:xfrm>
          <a:prstGeom prst="rect">
            <a:avLst/>
          </a:prstGeom>
          <a:noFill/>
        </p:spPr>
      </p:pic>
      <p:grpSp>
        <p:nvGrpSpPr>
          <p:cNvPr id="26" name="组合 25"/>
          <p:cNvGrpSpPr/>
          <p:nvPr/>
        </p:nvGrpSpPr>
        <p:grpSpPr>
          <a:xfrm>
            <a:off x="1911499" y="2978949"/>
            <a:ext cx="2154688" cy="3877463"/>
            <a:chOff x="3930807" y="3066305"/>
            <a:chExt cx="2154688" cy="2520000"/>
          </a:xfrm>
        </p:grpSpPr>
        <p:sp>
          <p:nvSpPr>
            <p:cNvPr id="24" name="矩形 23"/>
            <p:cNvSpPr/>
            <p:nvPr/>
          </p:nvSpPr>
          <p:spPr>
            <a:xfrm>
              <a:off x="3930807" y="3066305"/>
              <a:ext cx="1153447" cy="2520000"/>
            </a:xfrm>
            <a:custGeom>
              <a:avLst/>
              <a:gdLst/>
              <a:ahLst/>
              <a:cxnLst/>
              <a:rect l="l" t="t" r="r" b="b"/>
              <a:pathLst>
                <a:path w="6210828" h="2880384">
                  <a:moveTo>
                    <a:pt x="1881236" y="0"/>
                  </a:moveTo>
                  <a:lnTo>
                    <a:pt x="3780504" y="0"/>
                  </a:lnTo>
                  <a:lnTo>
                    <a:pt x="4329592" y="0"/>
                  </a:lnTo>
                  <a:lnTo>
                    <a:pt x="6210828" y="0"/>
                  </a:lnTo>
                  <a:lnTo>
                    <a:pt x="6210828" y="2880384"/>
                  </a:lnTo>
                  <a:lnTo>
                    <a:pt x="3780504" y="2880384"/>
                  </a:lnTo>
                  <a:lnTo>
                    <a:pt x="0" y="2880384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/>
                </a:gs>
                <a:gs pos="20000">
                  <a:srgbClr xmlns:mc="http://schemas.openxmlformats.org/markup-compatibility/2006" xmlns:a14="http://schemas.microsoft.com/office/drawing/2010/main" val="C6E7A3" mc:Ignorable="">
                    <a:alpha val="0"/>
                  </a:srgbClr>
                </a:gs>
                <a:gs pos="30000">
                  <a:srgbClr xmlns:mc="http://schemas.openxmlformats.org/markup-compatibility/2006" xmlns:a14="http://schemas.microsoft.com/office/drawing/2010/main" val="9DD562" mc:Ignorable=""/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3"/>
            <p:cNvSpPr/>
            <p:nvPr/>
          </p:nvSpPr>
          <p:spPr>
            <a:xfrm flipH="1">
              <a:off x="4932048" y="3066305"/>
              <a:ext cx="1153447" cy="2520000"/>
            </a:xfrm>
            <a:custGeom>
              <a:avLst/>
              <a:gdLst/>
              <a:ahLst/>
              <a:cxnLst/>
              <a:rect l="l" t="t" r="r" b="b"/>
              <a:pathLst>
                <a:path w="6210828" h="2880384">
                  <a:moveTo>
                    <a:pt x="1881236" y="0"/>
                  </a:moveTo>
                  <a:lnTo>
                    <a:pt x="3780504" y="0"/>
                  </a:lnTo>
                  <a:lnTo>
                    <a:pt x="4329592" y="0"/>
                  </a:lnTo>
                  <a:lnTo>
                    <a:pt x="6210828" y="0"/>
                  </a:lnTo>
                  <a:lnTo>
                    <a:pt x="6210828" y="2880384"/>
                  </a:lnTo>
                  <a:lnTo>
                    <a:pt x="3780504" y="2880384"/>
                  </a:lnTo>
                  <a:lnTo>
                    <a:pt x="0" y="2880384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/>
                </a:gs>
                <a:gs pos="20000">
                  <a:srgbClr xmlns:mc="http://schemas.openxmlformats.org/markup-compatibility/2006" xmlns:a14="http://schemas.microsoft.com/office/drawing/2010/main" val="C6E7A3" mc:Ignorable="">
                    <a:alpha val="0"/>
                  </a:srgbClr>
                </a:gs>
                <a:gs pos="30000">
                  <a:srgbClr xmlns:mc="http://schemas.openxmlformats.org/markup-compatibility/2006" xmlns:a14="http://schemas.microsoft.com/office/drawing/2010/main" val="9DD562" mc:Ignorable=""/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7" name="Picture 3" descr="C:\Documents and Settings\rapidppt\My Documents\My Pictures\未标题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510" y="908720"/>
            <a:ext cx="6014706" cy="25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5926697" y="3172185"/>
            <a:ext cx="1175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细珊瑚简体" pitchFamily="65" charset="-122"/>
                <a:ea typeface="方正细珊瑚简体" pitchFamily="65" charset="-122"/>
              </a:rPr>
              <a:t>忆</a:t>
            </a:r>
            <a:endParaRPr lang="zh-CN" altLang="en-US" sz="8000" dirty="0">
              <a:solidFill>
                <a:schemeClr val="bg1"/>
              </a:solidFill>
              <a:latin typeface="方正细珊瑚简体" pitchFamily="65" charset="-122"/>
              <a:ea typeface="方正细珊瑚简体" pitchFamily="65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93068" y="2033845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000" dirty="0">
                <a:solidFill>
                  <a:schemeClr val="bg1"/>
                </a:solidFill>
              </a:rPr>
              <a:t>の</a:t>
            </a:r>
            <a:endParaRPr lang="zh-CN" altLang="en-US" dirty="0">
              <a:solidFill>
                <a:schemeClr val="bg1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26697" y="174796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prstClr val="white"/>
                </a:solidFill>
                <a:latin typeface="方正细珊瑚简体" pitchFamily="65" charset="-122"/>
                <a:ea typeface="方正细珊瑚简体" pitchFamily="65" charset="-122"/>
              </a:rPr>
              <a:t>记</a:t>
            </a:r>
            <a:endParaRPr lang="zh-CN" altLang="en-US" dirty="0">
              <a:latin typeface="方正细珊瑚简体" pitchFamily="65" charset="-122"/>
              <a:ea typeface="方正细珊瑚简体" pitchFamily="65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89373" y="1338313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dirty="0">
                <a:solidFill>
                  <a:srgbClr xmlns:mc="http://schemas.openxmlformats.org/markup-compatibility/2006" xmlns:a14="http://schemas.microsoft.com/office/drawing/2010/main" val="00FF00" mc:Ignorable=""/>
                </a:solidFill>
                <a:latin typeface="方正粗倩简体" pitchFamily="65" charset="-122"/>
                <a:ea typeface="方正粗倩简体" pitchFamily="65" charset="-122"/>
              </a:rPr>
              <a:t>绿</a:t>
            </a:r>
          </a:p>
        </p:txBody>
      </p:sp>
      <p:pic>
        <p:nvPicPr>
          <p:cNvPr id="2" name="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77545" y="9537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9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09931 -0.310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5" y="-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6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/>
      <p:bldP spid="33" grpId="0"/>
      <p:bldP spid="35" grpId="0"/>
      <p:bldP spid="32" grpId="0"/>
      <p:bldP spid="32" grpId="1"/>
      <p:bldP spid="32" grpId="2"/>
      <p:bldP spid="32" grpId="3"/>
      <p:bldP spid="32" grpId="4"/>
      <p:bldP spid="32" grpId="5"/>
      <p:bldP spid="32" grpId="6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6200000">
            <a:off x="2357954" y="53342"/>
            <a:ext cx="6858413" cy="6750902"/>
          </a:xfrm>
          <a:prstGeom prst="triangl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粗倩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78" b="89805" l="2204" r="899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9" t="9331" r="49799" b="15285"/>
          <a:stretch/>
        </p:blipFill>
        <p:spPr>
          <a:xfrm>
            <a:off x="361790" y="1988808"/>
            <a:ext cx="3040054" cy="331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36447"/>
      </p:ext>
    </p:extLst>
  </p:cSld>
  <p:clrMapOvr>
    <a:masterClrMapping/>
  </p:clrMapOvr>
  <p:transition xmlns:p14="http://schemas.microsoft.com/office/powerpoint/2010/main" spd="slow" advClick="0" advTm="2000">
    <p:push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2" name="矩形​​ 1"/>
          <p:cNvSpPr/>
          <p:nvPr/>
        </p:nvSpPr>
        <p:spPr>
          <a:xfrm>
            <a:off x="3221820" y="6054558"/>
            <a:ext cx="4410588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solidFill>
              <a:srgbClr xmlns:mc="http://schemas.openxmlformats.org/markup-compatibility/2006" xmlns:a14="http://schemas.microsoft.com/office/drawing/2010/main" val="33CC33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432" y="5230496"/>
            <a:ext cx="1334195" cy="1648123"/>
          </a:xfrm>
          <a:prstGeom prst="rect">
            <a:avLst/>
          </a:prstGeom>
          <a:noFill/>
        </p:spPr>
      </p:pic>
      <p:sp>
        <p:nvSpPr>
          <p:cNvPr id="5" name="好"/>
          <p:cNvSpPr txBox="1"/>
          <p:nvPr/>
        </p:nvSpPr>
        <p:spPr>
          <a:xfrm rot="1501068">
            <a:off x="1860655" y="238631"/>
            <a:ext cx="13501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好</a:t>
            </a:r>
            <a:endParaRPr lang="zh-CN" altLang="en-US" sz="12000" dirty="0">
              <a:solidFill>
                <a:prstClr val="white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9" name="。。。"/>
          <p:cNvSpPr txBox="1"/>
          <p:nvPr/>
        </p:nvSpPr>
        <p:spPr>
          <a:xfrm>
            <a:off x="6372240" y="2176064"/>
            <a:ext cx="17102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…</a:t>
            </a:r>
            <a:endParaRPr lang="zh-CN" altLang="en-US" sz="12000" dirty="0">
              <a:solidFill>
                <a:prstClr val="white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7" name="矩形​​ 6"/>
          <p:cNvSpPr/>
          <p:nvPr/>
        </p:nvSpPr>
        <p:spPr>
          <a:xfrm>
            <a:off x="265539" y="4037555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粗倩简体" pitchFamily="65" charset="-122"/>
                <a:ea typeface="方正粗倩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0" name="大"/>
          <p:cNvSpPr/>
          <p:nvPr/>
        </p:nvSpPr>
        <p:spPr>
          <a:xfrm rot="21021184">
            <a:off x="1886792" y="1284737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dirty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大</a:t>
            </a:r>
          </a:p>
        </p:txBody>
      </p:sp>
      <p:sp>
        <p:nvSpPr>
          <p:cNvPr id="12" name="傢"/>
          <p:cNvSpPr/>
          <p:nvPr/>
        </p:nvSpPr>
        <p:spPr>
          <a:xfrm>
            <a:off x="1886792" y="357592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dirty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家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我"/>
          <p:cNvSpPr/>
          <p:nvPr/>
        </p:nvSpPr>
        <p:spPr>
          <a:xfrm rot="20902532">
            <a:off x="3852259" y="2482343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dirty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我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是"/>
          <p:cNvSpPr/>
          <p:nvPr/>
        </p:nvSpPr>
        <p:spPr>
          <a:xfrm rot="21411957">
            <a:off x="5083335" y="2410810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dirty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</a:rPr>
              <a:t>是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ｎｅｗ" descr="C:\Documents and Settings\Administrator\桌面\图片11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89" y="1742127"/>
            <a:ext cx="1011238" cy="124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587362" y="1801618"/>
            <a:ext cx="174548" cy="907302"/>
            <a:chOff x="3236743" y="3055486"/>
            <a:chExt cx="174548" cy="907302"/>
          </a:xfrm>
        </p:grpSpPr>
        <p:sp>
          <p:nvSpPr>
            <p:cNvPr id="6" name="矩形​​ 5"/>
            <p:cNvSpPr/>
            <p:nvPr/>
          </p:nvSpPr>
          <p:spPr>
            <a:xfrm>
              <a:off x="3236743" y="3055486"/>
              <a:ext cx="174547" cy="4377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7" name="ｈａｎｄ" descr="C:\Documents and Settings\Administrator\桌面\图片1副本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6191" y="3499238"/>
              <a:ext cx="165100" cy="463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</p:grpSp>
      <p:pic>
        <p:nvPicPr>
          <p:cNvPr id="20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1679" y="1673948"/>
            <a:ext cx="1070311" cy="1322149"/>
          </a:xfrm>
          <a:prstGeom prst="rect">
            <a:avLst/>
          </a:prstGeom>
          <a:noFill/>
        </p:spPr>
      </p:pic>
      <p:sp>
        <p:nvSpPr>
          <p:cNvPr id="21" name="矩形​​ 20"/>
          <p:cNvSpPr/>
          <p:nvPr/>
        </p:nvSpPr>
        <p:spPr>
          <a:xfrm>
            <a:off x="3316292" y="4163766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综艺简体" pitchFamily="65" charset="-122"/>
                <a:ea typeface="方正综艺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2" name="矩形​​ 21"/>
          <p:cNvSpPr/>
          <p:nvPr/>
        </p:nvSpPr>
        <p:spPr>
          <a:xfrm>
            <a:off x="2448680" y="2361831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黑体繁体" pitchFamily="65" charset="-122"/>
                <a:ea typeface="方正黑体繁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黑体繁体" pitchFamily="65" charset="-122"/>
              <a:ea typeface="方正黑体繁体" pitchFamily="65" charset="-122"/>
            </a:endParaRPr>
          </a:p>
        </p:txBody>
      </p:sp>
      <p:sp>
        <p:nvSpPr>
          <p:cNvPr id="23" name="矩形​​ 22"/>
          <p:cNvSpPr/>
          <p:nvPr/>
        </p:nvSpPr>
        <p:spPr>
          <a:xfrm>
            <a:off x="4662012" y="422839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少儿繁体" pitchFamily="65" charset="-122"/>
                <a:ea typeface="方正少儿繁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少儿繁体" pitchFamily="65" charset="-122"/>
              <a:ea typeface="方正少儿繁体" pitchFamily="65" charset="-122"/>
            </a:endParaRPr>
          </a:p>
        </p:txBody>
      </p:sp>
      <p:sp>
        <p:nvSpPr>
          <p:cNvPr id="25" name="矩形​​ 24"/>
          <p:cNvSpPr/>
          <p:nvPr/>
        </p:nvSpPr>
        <p:spPr>
          <a:xfrm>
            <a:off x="1127313" y="1816039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华隶简体" pitchFamily="65" charset="-122"/>
                <a:ea typeface="方正华隶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26" name="矩形​​ 25"/>
          <p:cNvSpPr/>
          <p:nvPr/>
        </p:nvSpPr>
        <p:spPr>
          <a:xfrm>
            <a:off x="5031267" y="3250989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</a:endParaRPr>
          </a:p>
        </p:txBody>
      </p:sp>
      <p:sp>
        <p:nvSpPr>
          <p:cNvPr id="27" name="矩形​​ 26"/>
          <p:cNvSpPr/>
          <p:nvPr/>
        </p:nvSpPr>
        <p:spPr>
          <a:xfrm>
            <a:off x="133588" y="469988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彩云繁体" pitchFamily="65" charset="-122"/>
                <a:ea typeface="方正彩云繁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彩云繁体" pitchFamily="65" charset="-122"/>
              <a:ea typeface="方正彩云繁体" pitchFamily="65" charset="-122"/>
            </a:endParaRPr>
          </a:p>
        </p:txBody>
      </p:sp>
      <p:sp>
        <p:nvSpPr>
          <p:cNvPr id="28" name="矩形​​ 27"/>
          <p:cNvSpPr/>
          <p:nvPr/>
        </p:nvSpPr>
        <p:spPr>
          <a:xfrm>
            <a:off x="6770633" y="896049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魏碑简体" pitchFamily="65" charset="-122"/>
                <a:ea typeface="方正魏碑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29" name="矩形​​ 28"/>
          <p:cNvSpPr/>
          <p:nvPr/>
        </p:nvSpPr>
        <p:spPr>
          <a:xfrm>
            <a:off x="1989088" y="5118728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瘦金书简体" pitchFamily="65" charset="-122"/>
                <a:ea typeface="方正瘦金书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瘦金书简体" pitchFamily="65" charset="-122"/>
              <a:ea typeface="方正瘦金书简体" pitchFamily="65" charset="-122"/>
            </a:endParaRPr>
          </a:p>
        </p:txBody>
      </p:sp>
      <p:sp>
        <p:nvSpPr>
          <p:cNvPr id="32" name="矩形​​ 31"/>
          <p:cNvSpPr/>
          <p:nvPr/>
        </p:nvSpPr>
        <p:spPr>
          <a:xfrm>
            <a:off x="5215966" y="4919008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平和繁体" pitchFamily="65" charset="-122"/>
                <a:ea typeface="方正平和繁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平和繁体" pitchFamily="65" charset="-122"/>
              <a:ea typeface="方正平和繁体" pitchFamily="65" charset="-122"/>
            </a:endParaRPr>
          </a:p>
        </p:txBody>
      </p:sp>
      <p:sp>
        <p:nvSpPr>
          <p:cNvPr id="33" name="矩形​​ 32"/>
          <p:cNvSpPr/>
          <p:nvPr/>
        </p:nvSpPr>
        <p:spPr>
          <a:xfrm>
            <a:off x="7126292" y="2681974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大标宋简体" pitchFamily="65" charset="-122"/>
                <a:ea typeface="方正大标宋简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4" name="矩形​​ 33"/>
          <p:cNvSpPr/>
          <p:nvPr/>
        </p:nvSpPr>
        <p:spPr>
          <a:xfrm>
            <a:off x="1989088" y="-292298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隶书" pitchFamily="49" charset="-122"/>
                <a:ea typeface="隶书" pitchFamily="49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" name="矩形​​ 34"/>
          <p:cNvSpPr/>
          <p:nvPr/>
        </p:nvSpPr>
        <p:spPr>
          <a:xfrm>
            <a:off x="7420450" y="4575235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康体繁体" pitchFamily="65" charset="-122"/>
                <a:ea typeface="方正康体繁体" pitchFamily="65" charset="-122"/>
              </a:rPr>
              <a:t>绿</a:t>
            </a:r>
            <a:endParaRPr lang="zh-CN" altLang="en-US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康体繁体" pitchFamily="65" charset="-122"/>
              <a:ea typeface="方正康体繁体" pitchFamily="65" charset="-122"/>
            </a:endParaRPr>
          </a:p>
        </p:txBody>
      </p:sp>
      <p:sp>
        <p:nvSpPr>
          <p:cNvPr id="24" name="矩形​​ 23"/>
          <p:cNvSpPr/>
          <p:nvPr/>
        </p:nvSpPr>
        <p:spPr>
          <a:xfrm>
            <a:off x="1273661" y="-464373"/>
            <a:ext cx="6596678" cy="77867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绿</a:t>
            </a:r>
            <a:endParaRPr lang="zh-CN" altLang="en-US" sz="50000" dirty="0">
              <a:solidFill>
                <a:srgbClr xmlns:mc="http://schemas.openxmlformats.org/markup-compatibility/2006" xmlns:a14="http://schemas.microsoft.com/office/drawing/2010/main" val="00C4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72707"/>
      </p:ext>
    </p:extLst>
  </p:cSld>
  <p:clrMapOvr>
    <a:masterClrMapping/>
  </p:clrMapOvr>
  <p:transition xmlns:p14="http://schemas.microsoft.com/office/powerpoint/2010/main" spd="slow" advClick="0" advTm="2100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94798E-6 L 0.14445 0.14497 " pathEditMode="relative" rAng="0" ptsTypes="AA">
                                          <p:cBhvr>
                                            <p:cTn id="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22" y="72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3.98844E-6 L 0.08489 0.07052 " pathEditMode="relative" rAng="0" ptsTypes="AA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36" y="351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42" presetClass="path" presetSubtype="0" accel="50000" decel="5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4445 0.14514 L 0.1967 0.14514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0 L -0.04184 0 " pathEditMode="relative" rAng="0" ptsTypes="AA">
                                          <p:cBhvr>
                                            <p:cTn id="5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489 0.07061 L 0.08489 0.1625 " pathEditMode="relative" rAng="0" ptsTypes="AA">
                                          <p:cBhvr>
                                            <p:cTn id="5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5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2.02312E-6 L -0.49618 -0.48485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09" y="-242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7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75" presetID="42" presetClass="pat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489 0.1625 L 0.22274 0.17246 " pathEditMode="relative" rAng="0" ptsTypes="AA">
                                          <p:cBhvr>
                                            <p:cTn id="7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92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77 0.00463 L 0.17657 0.02639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09 0.00995 L 0.17743 0.01991 " pathEditMode="relative" rAng="0" ptsTypes="AA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6" y="4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82" presetID="42" presetClass="path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7657 0.02639 L 0.01928 -4.44444E-6 " pathEditMode="relative" rAng="0" ptsTypes="AA">
                                          <p:cBhvr>
                                            <p:cTn id="8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65" y="-1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7743 0.01991 L 0.01927 -0.00602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1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967 0.14514 L 0.09045 0.14514 " pathEditMode="relative" rAng="0" ptsTypes="AA">
                                          <p:cBhvr>
                                            <p:cTn id="8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2431 L 0.49218 0.56435 " pathEditMode="relative" rAng="0" ptsTypes="AA">
                                          <p:cBhvr>
                                            <p:cTn id="10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635" y="29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19" presetID="23" presetClass="entr" presetSubtype="32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3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3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3" presetClass="entr" presetSubtype="3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3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3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7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2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10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10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42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8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42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1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8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17200"/>
                                </p:stCondLst>
                                <p:childTnLst>
                                  <p:par>
                                    <p:cTn id="257" presetID="10" presetClass="exit" presetSubtype="0" fill="hold" grpId="1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5" grpId="0"/>
          <p:bldP spid="5" grpId="1"/>
          <p:bldP spid="5" grpId="2"/>
          <p:bldP spid="5" grpId="3"/>
          <p:bldP spid="5" grpId="4"/>
          <p:bldP spid="5" grpId="5"/>
          <p:bldP spid="9" grpId="0"/>
          <p:bldP spid="9" grpId="1"/>
          <p:bldP spid="7" grpId="0"/>
          <p:bldP spid="7" grpId="1"/>
          <p:bldP spid="10" grpId="0"/>
          <p:bldP spid="10" grpId="1"/>
          <p:bldP spid="10" grpId="2"/>
          <p:bldP spid="12" grpId="0"/>
          <p:bldP spid="12" grpId="1"/>
          <p:bldP spid="12" grpId="2"/>
          <p:bldP spid="12" grpId="3"/>
          <p:bldP spid="12" grpId="4"/>
          <p:bldP spid="12" grpId="5"/>
          <p:bldP spid="14" grpId="0"/>
          <p:bldP spid="14" grpId="1"/>
          <p:bldP spid="16" grpId="0"/>
          <p:bldP spid="16" grpId="1"/>
          <p:bldP spid="21" grpId="0"/>
          <p:bldP spid="21" grpId="1"/>
          <p:bldP spid="22" grpId="0"/>
          <p:bldP spid="22" grpId="1"/>
          <p:bldP spid="23" grpId="0"/>
          <p:bldP spid="23" grpId="1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24" grpId="0"/>
          <p:bldP spid="2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94798E-6 L 0.14445 0.14497 " pathEditMode="relative" rAng="0" ptsTypes="AA">
                                          <p:cBhvr>
                                            <p:cTn id="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22" y="72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3.98844E-6 L 0.08489 0.07052 " pathEditMode="relative" rAng="0" ptsTypes="AA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36" y="351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42" presetClass="path" presetSubtype="0" accel="50000" decel="5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4445 0.14514 L 0.1967 0.14514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0 L -0.04184 0 " pathEditMode="relative" rAng="0" ptsTypes="AA">
                                          <p:cBhvr>
                                            <p:cTn id="5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489 0.07061 L 0.08489 0.1625 " pathEditMode="relative" rAng="0" ptsTypes="AA">
                                          <p:cBhvr>
                                            <p:cTn id="5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5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2.02312E-6 L -0.49618 -0.48485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09" y="-242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7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75" presetID="42" presetClass="pat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489 0.1625 L 0.22274 0.17246 " pathEditMode="relative" rAng="0" ptsTypes="AA">
                                          <p:cBhvr>
                                            <p:cTn id="7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92" y="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77 0.00463 L 0.17657 0.02639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09 0.00995 L 0.17743 0.01991 " pathEditMode="relative" rAng="0" ptsTypes="AA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6" y="4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82" presetID="42" presetClass="path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7657 0.02639 L 0.01928 -4.44444E-6 " pathEditMode="relative" rAng="0" ptsTypes="AA">
                                          <p:cBhvr>
                                            <p:cTn id="8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65" y="-1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7743 0.01991 L 0.01927 -0.00602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17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967 0.14514 L 0.09045 0.14514 " pathEditMode="relative" rAng="0" ptsTypes="AA">
                                          <p:cBhvr>
                                            <p:cTn id="8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2431 L 0.49218 0.56435 " pathEditMode="relative" rAng="0" ptsTypes="AA">
                                          <p:cBhvr>
                                            <p:cTn id="10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635" y="29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19" presetID="23" presetClass="entr" presetSubtype="32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3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3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3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3" presetClass="entr" presetSubtype="3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3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3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3" presetClass="entr" presetSubtype="3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7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2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10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10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42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8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42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1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8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17200"/>
                                </p:stCondLst>
                                <p:childTnLst>
                                  <p:par>
                                    <p:cTn id="257" presetID="10" presetClass="exit" presetSubtype="0" fill="hold" grpId="1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5" grpId="0"/>
          <p:bldP spid="5" grpId="1"/>
          <p:bldP spid="5" grpId="2"/>
          <p:bldP spid="5" grpId="3"/>
          <p:bldP spid="5" grpId="4"/>
          <p:bldP spid="5" grpId="5"/>
          <p:bldP spid="9" grpId="0"/>
          <p:bldP spid="9" grpId="1"/>
          <p:bldP spid="7" grpId="0"/>
          <p:bldP spid="7" grpId="1"/>
          <p:bldP spid="10" grpId="0"/>
          <p:bldP spid="10" grpId="1"/>
          <p:bldP spid="10" grpId="2"/>
          <p:bldP spid="12" grpId="0"/>
          <p:bldP spid="12" grpId="1"/>
          <p:bldP spid="12" grpId="2"/>
          <p:bldP spid="12" grpId="3"/>
          <p:bldP spid="12" grpId="4"/>
          <p:bldP spid="12" grpId="5"/>
          <p:bldP spid="14" grpId="0"/>
          <p:bldP spid="14" grpId="1"/>
          <p:bldP spid="16" grpId="0"/>
          <p:bldP spid="16" grpId="1"/>
          <p:bldP spid="21" grpId="0"/>
          <p:bldP spid="21" grpId="1"/>
          <p:bldP spid="22" grpId="0"/>
          <p:bldP spid="22" grpId="1"/>
          <p:bldP spid="23" grpId="0"/>
          <p:bldP spid="23" grpId="1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24" grpId="0"/>
          <p:bldP spid="24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8" name="矩形​​ 7"/>
          <p:cNvSpPr/>
          <p:nvPr/>
        </p:nvSpPr>
        <p:spPr>
          <a:xfrm>
            <a:off x="3221820" y="6053302"/>
            <a:ext cx="4410588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solidFill>
              <a:srgbClr xmlns:mc="http://schemas.openxmlformats.org/markup-compatibility/2006" xmlns:a14="http://schemas.microsoft.com/office/drawing/2010/main" val="33CC33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29240"/>
            <a:ext cx="1334195" cy="164812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20309357">
            <a:off x="2009369" y="1444958"/>
            <a:ext cx="3138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小时候</a:t>
            </a:r>
            <a:endParaRPr lang="zh-CN" altLang="en-US" sz="72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548" y="1178699"/>
            <a:ext cx="1184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我</a:t>
            </a:r>
            <a:endParaRPr lang="zh-CN" altLang="en-US" sz="8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2358" y="2235633"/>
            <a:ext cx="8037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和</a:t>
            </a:r>
            <a:endParaRPr lang="zh-CN" altLang="en-US" sz="54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1197959">
            <a:off x="2166308" y="1209284"/>
            <a:ext cx="36837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地球</a:t>
            </a:r>
            <a:endParaRPr lang="zh-CN" altLang="en-US" sz="12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16362" y="2608592"/>
            <a:ext cx="2762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成了</a:t>
            </a:r>
            <a:endParaRPr lang="zh-CN" altLang="en-US" sz="72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 rot="21306837">
            <a:off x="5247228" y="1099968"/>
            <a:ext cx="47546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朋友</a:t>
            </a:r>
            <a:endParaRPr lang="zh-CN" altLang="en-US" sz="10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28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15799 -0.0081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3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3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3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3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60"/>
                            </p:stCondLst>
                            <p:childTnLst>
                              <p:par>
                                <p:cTn id="29" presetID="38" presetClass="entr" presetSubtype="0" accel="5000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1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5" fill="hold">
                                          <p:stCondLst>
                                            <p:cond delay="10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6" decel="50000" autoRev="1" fill="hold">
                                          <p:stCondLst>
                                            <p:cond delay="10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9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3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3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4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Rot by="-21600000">
                                      <p:cBhvr>
                                        <p:cTn id="42" dur="23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2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3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3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4" grpId="0"/>
      <p:bldP spid="4" grpId="1"/>
      <p:bldP spid="15" grpId="1"/>
      <p:bldP spid="15" grpId="2"/>
      <p:bldP spid="15" grpId="4"/>
      <p:bldP spid="16" grpId="0"/>
      <p:bldP spid="16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8" name="矩形​​ 7"/>
          <p:cNvSpPr/>
          <p:nvPr/>
        </p:nvSpPr>
        <p:spPr>
          <a:xfrm>
            <a:off x="3221820" y="6053302"/>
            <a:ext cx="4410588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solidFill>
              <a:srgbClr xmlns:mc="http://schemas.openxmlformats.org/markup-compatibility/2006" xmlns:a14="http://schemas.microsoft.com/office/drawing/2010/main" val="33CC33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29240"/>
            <a:ext cx="1334195" cy="164812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 rot="21306837">
            <a:off x="2292518" y="1648261"/>
            <a:ext cx="47546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地球</a:t>
            </a:r>
            <a:r>
              <a:rPr lang="zh-CN" altLang="en-US" sz="10000" dirty="0" smtClean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上</a:t>
            </a:r>
            <a:endParaRPr lang="en-US" altLang="zh-CN" sz="10000" dirty="0" smtClean="0">
              <a:solidFill>
                <a:schemeClr val="bg1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2084" y="3068952"/>
            <a:ext cx="1620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都是</a:t>
            </a:r>
            <a:endParaRPr lang="zh-CN" altLang="en-US" sz="54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rot="21140099">
            <a:off x="1037063" y="336508"/>
            <a:ext cx="658509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800" dirty="0" smtClean="0">
                <a:solidFill>
                  <a:schemeClr val="bg1"/>
                </a:solidFill>
                <a:latin typeface="方正超粗黑简体" pitchFamily="65" charset="-122"/>
                <a:ea typeface="方正超粗黑简体" pitchFamily="65" charset="-122"/>
              </a:rPr>
              <a:t>到处</a:t>
            </a:r>
            <a:endParaRPr lang="zh-CN" altLang="en-US" sz="20800" dirty="0">
              <a:solidFill>
                <a:schemeClr val="bg1"/>
              </a:solidFill>
              <a:latin typeface="方正超粗黑简体" pitchFamily="65" charset="-122"/>
              <a:ea typeface="方正超粗黑简体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rot="215001">
            <a:off x="6799146" y="1596966"/>
            <a:ext cx="143663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我</a:t>
            </a:r>
            <a:endParaRPr lang="zh-CN" altLang="en-US" sz="10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567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15799 -0.0081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2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3" grpId="0"/>
      <p:bldP spid="14" grpId="0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 rot="13662888">
            <a:off x="531392" y="1173715"/>
            <a:ext cx="3493778" cy="3403955"/>
          </a:xfrm>
          <a:prstGeom prst="arc">
            <a:avLst>
              <a:gd name="adj1" fmla="val 11682181"/>
              <a:gd name="adj2" fmla="val 1464403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 rot="15711478">
            <a:off x="2414228" y="-788628"/>
            <a:ext cx="3150484" cy="4651788"/>
          </a:xfrm>
          <a:prstGeom prst="arc">
            <a:avLst>
              <a:gd name="adj1" fmla="val 15948205"/>
              <a:gd name="adj2" fmla="val 5103004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17347516">
            <a:off x="4274209" y="571392"/>
            <a:ext cx="4276192" cy="3958001"/>
          </a:xfrm>
          <a:prstGeom prst="arc">
            <a:avLst>
              <a:gd name="adj1" fmla="val 15907012"/>
              <a:gd name="adj2" fmla="val 20652928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​​ 10"/>
          <p:cNvSpPr/>
          <p:nvPr/>
        </p:nvSpPr>
        <p:spPr>
          <a:xfrm>
            <a:off x="2058834" y="3067050"/>
            <a:ext cx="1676400" cy="5029200"/>
          </a:xfrm>
          <a:custGeom>
            <a:avLst/>
            <a:gdLst>
              <a:gd name="connsiteX0" fmla="*/ 0 w 1676400"/>
              <a:gd name="connsiteY0" fmla="*/ 0 h 5029200"/>
              <a:gd name="connsiteX1" fmla="*/ 990600 w 1676400"/>
              <a:gd name="connsiteY1" fmla="*/ 1047750 h 5029200"/>
              <a:gd name="connsiteX2" fmla="*/ 1562100 w 1676400"/>
              <a:gd name="connsiteY2" fmla="*/ 3867150 h 5029200"/>
              <a:gd name="connsiteX3" fmla="*/ 1676400 w 16764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5029200">
                <a:moveTo>
                  <a:pt x="0" y="0"/>
                </a:moveTo>
                <a:cubicBezTo>
                  <a:pt x="365125" y="201612"/>
                  <a:pt x="730250" y="403225"/>
                  <a:pt x="990600" y="1047750"/>
                </a:cubicBezTo>
                <a:cubicBezTo>
                  <a:pt x="1250950" y="1692275"/>
                  <a:pt x="1447800" y="3203575"/>
                  <a:pt x="1562100" y="3867150"/>
                </a:cubicBezTo>
                <a:cubicBezTo>
                  <a:pt x="1676400" y="4530725"/>
                  <a:pt x="1676400" y="4779962"/>
                  <a:pt x="1676400" y="5029200"/>
                </a:cubicBezTo>
              </a:path>
            </a:pathLst>
          </a:cu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​​ 11"/>
          <p:cNvSpPr/>
          <p:nvPr/>
        </p:nvSpPr>
        <p:spPr>
          <a:xfrm>
            <a:off x="5602057" y="2400300"/>
            <a:ext cx="933527" cy="5810250"/>
          </a:xfrm>
          <a:custGeom>
            <a:avLst/>
            <a:gdLst>
              <a:gd name="connsiteX0" fmla="*/ 933527 w 933527"/>
              <a:gd name="connsiteY0" fmla="*/ 0 h 5810250"/>
              <a:gd name="connsiteX1" fmla="*/ 38177 w 933527"/>
              <a:gd name="connsiteY1" fmla="*/ 1238250 h 5810250"/>
              <a:gd name="connsiteX2" fmla="*/ 152477 w 933527"/>
              <a:gd name="connsiteY2" fmla="*/ 5810250 h 5810250"/>
              <a:gd name="connsiteX3" fmla="*/ 152477 w 933527"/>
              <a:gd name="connsiteY3" fmla="*/ 5810250 h 5810250"/>
              <a:gd name="connsiteX4" fmla="*/ 152477 w 933527"/>
              <a:gd name="connsiteY4" fmla="*/ 5810250 h 581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527" h="5810250">
                <a:moveTo>
                  <a:pt x="933527" y="0"/>
                </a:moveTo>
                <a:cubicBezTo>
                  <a:pt x="550939" y="134937"/>
                  <a:pt x="168352" y="269875"/>
                  <a:pt x="38177" y="1238250"/>
                </a:cubicBezTo>
                <a:cubicBezTo>
                  <a:pt x="-91998" y="2206625"/>
                  <a:pt x="152477" y="5810250"/>
                  <a:pt x="152477" y="5810250"/>
                </a:cubicBezTo>
                <a:lnTo>
                  <a:pt x="152477" y="5810250"/>
                </a:lnTo>
                <a:lnTo>
                  <a:pt x="152477" y="5810250"/>
                </a:lnTo>
              </a:path>
            </a:pathLst>
          </a:cu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17347516">
            <a:off x="4194079" y="581767"/>
            <a:ext cx="4276192" cy="3958001"/>
          </a:xfrm>
          <a:prstGeom prst="arc">
            <a:avLst>
              <a:gd name="adj1" fmla="val 20655967"/>
              <a:gd name="adj2" fmla="val 8949347"/>
            </a:avLst>
          </a:prstGeom>
          <a:ln w="127000">
            <a:solidFill>
              <a:schemeClr val="tx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91496" y="1628760"/>
            <a:ext cx="540072" cy="162021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81508" y="1268712"/>
            <a:ext cx="720096" cy="225030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71520" y="908664"/>
            <a:ext cx="990132" cy="297039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151544" y="638628"/>
            <a:ext cx="1170156" cy="333044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331568" y="368592"/>
            <a:ext cx="1260168" cy="369049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511592" y="458604"/>
            <a:ext cx="1350180" cy="37805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601604" y="188568"/>
            <a:ext cx="1530204" cy="423056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858296" y="188568"/>
            <a:ext cx="1543548" cy="4127208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010696" y="0"/>
            <a:ext cx="1751196" cy="446817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141676" y="0"/>
            <a:ext cx="1890252" cy="43291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321700" y="0"/>
            <a:ext cx="1980264" cy="441913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681748" y="0"/>
            <a:ext cx="1890252" cy="441913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041796" y="188568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401844" y="188568"/>
            <a:ext cx="1710228" cy="3960528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581868" y="278580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761892" y="368592"/>
            <a:ext cx="1800240" cy="405054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121940" y="548616"/>
            <a:ext cx="1882176" cy="369049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301964" y="458604"/>
            <a:ext cx="2089824" cy="37805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662012" y="458604"/>
            <a:ext cx="1990230" cy="360048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112072" y="548616"/>
            <a:ext cx="1812648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292096" y="6386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5444496" y="7910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5596896" y="9434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749296" y="10958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5901696" y="1248228"/>
            <a:ext cx="1840272" cy="315042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6192216" y="1358724"/>
            <a:ext cx="1710228" cy="288038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372240" y="1553028"/>
            <a:ext cx="1674528" cy="2866104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6642276" y="1898796"/>
            <a:ext cx="1440192" cy="2520336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endCxn id="10" idx="2"/>
          </p:cNvCxnSpPr>
          <p:nvPr/>
        </p:nvCxnSpPr>
        <p:spPr>
          <a:xfrm flipH="1">
            <a:off x="6757204" y="2168832"/>
            <a:ext cx="1415276" cy="2440909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182348" y="2438868"/>
            <a:ext cx="1080144" cy="1890252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7452384" y="2888928"/>
            <a:ext cx="810108" cy="1350180"/>
          </a:xfrm>
          <a:prstGeom prst="line">
            <a:avLst/>
          </a:prstGeom>
          <a:ln w="127000">
            <a:solidFill>
              <a:srgbClr xmlns:mc="http://schemas.openxmlformats.org/markup-compatibility/2006" xmlns:a14="http://schemas.microsoft.com/office/drawing/2010/main" val="00C400" mc:Ignorable="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图片 104" descr="羽毛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0554">
            <a:off x="3483866" y="724814"/>
            <a:ext cx="1239651" cy="39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89707"/>
      </p:ext>
    </p:extLst>
  </p:cSld>
  <p:clrMapOvr>
    <a:masterClrMapping/>
  </p:clrMapOvr>
  <p:transition xmlns:p14="http://schemas.microsoft.com/office/powerpoint/2010/main" spd="slow" advClick="0" advTm="10000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1.48148E-6 L -0.05035 0.03333 L -0.11198 0.02662 L -0.14862 0.01551 L -0.19202 -0.01551 L -0.23855 -0.08009 L -0.26858 -0.16898 L -0.27362 -0.28218 L -0.24358 -0.36227 L -0.19532 -0.42662 L -0.14358 -0.46227 " pathEditMode="relative" rAng="0" ptsTypes="AAAAAAAAAAA">
                                      <p:cBhvr>
                                        <p:cTn id="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67" y="-214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57 -0.46227 L -0.1434 -0.3706 " pathEditMode="relative" ptsTypes="AA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24 -0.34121 L -0.15399 -0.45347 L -0.05711 -0.57454 L 0.08976 -0.63704 L 0.20851 -0.61621 L 0.31459 -0.53264 L 0.33664 -0.48287 " pathEditMode="relative" rAng="0" ptsTypes="AAAAAAA">
                                      <p:cBhvr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479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664 -0.48287 L 0.14601 -0.34121 " pathEditMode="relative" ptsTypes="AA">
                                      <p:cBhvr>
                                        <p:cTn id="2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93 -0.35162 L 0.17518 -0.46412 L 0.25643 -0.53056 L 0.37205 -0.55996 L 0.48143 -0.50579 L 0.53455 -0.36829 L 0.5533 -0.22246 L 0.52205 -0.09329 L 0.42205 0.02338 L 0.37518 0.05254 " pathEditMode="relative" rAng="0" ptsTypes="AAAAAAAAAA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97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518 0.05254 L -0.07673 -0.1442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4" y="-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5 -0.11806 L -0.00503 -0.02222 L 0.0231 0.15278 L 0.05122 0.51528 " pathEditMode="relative" rAng="0" ptsTypes="AAAA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316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4 0.50648 L 0.31702 -0.3018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4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53 -0.28866 L 0.30591 -0.26366 L 0.28716 -0.21783 L 0.26841 -0.15949 L 0.24966 -0.02755 L 0.26841 0.54884 " pathEditMode="relative" rAng="0" ptsTypes="AAAAAA">
                                      <p:cBhvr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4187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733 0.54884 L 0.77796 0.39884 " pathEditMode="relative" ptsTypes="AA">
                                      <p:cBhvr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7795 0.39884 L -0.27396 -0.16713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2 -0.18264 L -0.2092 -0.37431 L -0.25086 -0.10764 L -0.1842 -0.42153 L -0.23836 -0.07153 L -0.14253 -0.49375 L -0.22586 -0.04931 L -0.10086 -0.54097 L -0.2092 -0.04653 L -0.06961 -0.56875 L -0.19045 -0.0132 L -0.03211 -0.58264 L -0.17586 0.02847 L -0.01545 -0.58542 L -0.15295 -0.03264 L 0.01164 -0.59097 L -0.14461 -0.0132 L 0.06789 -0.61574 L -0.12378 0.0118 L 0.0908 -0.61042 L -0.10503 0.02569 L 0.11997 -0.62986 L -0.05503 -0.00764 L 0.15122 -0.61574 L -0.01961 -0.00209 L 0.17205 -0.58264 L 0.01789 -0.02153 L 0.2033 -0.60185 L 0.03872 0.00069 L 0.2283 -0.57385 L 0.05122 0.02569 L 0.24289 -0.57385 L 0.09914 -0.02153 L 0.29914 -0.54097 L 0.1283 -0.03264 L 0.33577 -0.54375 L 0.16789 -0.04375 L 0.37205 -0.56042 L 0.19705 -0.07709 L 0.40122 -0.53264 L 0.23247 -0.08542 L 0.41789 -0.52153 L 0.25747 -0.07153 L 0.43872 -0.50209 L 0.26789 -0.02709 L 0.45747 -0.48542 L 0.2783 0.00625 L 0.47622 -0.45764 L 0.30122 0.01458 L 0.4908 -0.44653 L 0.32414 0.01458 L 0.51164 -0.43264 L 0.34914 0.02291 L 0.51789 -0.38264 L 0.37205 0.02014 L 0.5283 -0.3382 L 0.39497 0.03125 L 0.53872 -0.29653 L 0.43247 0.01458 L 0.5533 -0.25486 L 0.45539 0.00347 L 0.54705 -0.19931 " pathEditMode="relative" rAng="0" ptsTypes="AAAAAAAAAAAAAAAAAAAAAAAAAAAAAAAAAAAAAAAAAAAAAAAAAAAAAAAAAAAAAA">
                                      <p:cBhvr>
                                        <p:cTn id="61" dur="3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5" y="-1166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100"/>
                            </p:stCondLst>
                            <p:childTnLst>
                              <p:par>
                                <p:cTn id="15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705 -0.1993 L 0.78768 0.3632 " pathEditMode="relative" ptsTypes="AA">
                                      <p:cBhvr>
                                        <p:cTn id="1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7" name="组合 1746"/>
          <p:cNvGrpSpPr/>
          <p:nvPr/>
        </p:nvGrpSpPr>
        <p:grpSpPr>
          <a:xfrm>
            <a:off x="576303" y="-37976"/>
            <a:ext cx="7815002" cy="8248526"/>
            <a:chOff x="576303" y="-37976"/>
            <a:chExt cx="7815002" cy="8248526"/>
          </a:xfrm>
        </p:grpSpPr>
        <p:sp>
          <p:nvSpPr>
            <p:cNvPr id="1709" name="弧形 1708"/>
            <p:cNvSpPr/>
            <p:nvPr/>
          </p:nvSpPr>
          <p:spPr>
            <a:xfrm rot="13662888">
              <a:off x="531392" y="1173715"/>
              <a:ext cx="3493778" cy="3403955"/>
            </a:xfrm>
            <a:prstGeom prst="arc">
              <a:avLst>
                <a:gd name="adj1" fmla="val 11682181"/>
                <a:gd name="adj2" fmla="val 1464403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0" name="弧形 1709"/>
            <p:cNvSpPr/>
            <p:nvPr/>
          </p:nvSpPr>
          <p:spPr>
            <a:xfrm rot="15711478">
              <a:off x="2414228" y="-788628"/>
              <a:ext cx="3150484" cy="4651788"/>
            </a:xfrm>
            <a:prstGeom prst="arc">
              <a:avLst>
                <a:gd name="adj1" fmla="val 15948205"/>
                <a:gd name="adj2" fmla="val 5103004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1" name="弧形 1710"/>
            <p:cNvSpPr/>
            <p:nvPr/>
          </p:nvSpPr>
          <p:spPr>
            <a:xfrm rot="17347516">
              <a:off x="4274209" y="571392"/>
              <a:ext cx="4276192" cy="3958001"/>
            </a:xfrm>
            <a:prstGeom prst="arc">
              <a:avLst>
                <a:gd name="adj1" fmla="val 15907012"/>
                <a:gd name="adj2" fmla="val 20652928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2" name="任意多边形​​ 10"/>
            <p:cNvSpPr/>
            <p:nvPr/>
          </p:nvSpPr>
          <p:spPr>
            <a:xfrm>
              <a:off x="2058834" y="3067050"/>
              <a:ext cx="1676400" cy="5029200"/>
            </a:xfrm>
            <a:custGeom>
              <a:avLst/>
              <a:gdLst>
                <a:gd name="connsiteX0" fmla="*/ 0 w 1676400"/>
                <a:gd name="connsiteY0" fmla="*/ 0 h 5029200"/>
                <a:gd name="connsiteX1" fmla="*/ 990600 w 1676400"/>
                <a:gd name="connsiteY1" fmla="*/ 1047750 h 5029200"/>
                <a:gd name="connsiteX2" fmla="*/ 1562100 w 1676400"/>
                <a:gd name="connsiteY2" fmla="*/ 3867150 h 5029200"/>
                <a:gd name="connsiteX3" fmla="*/ 1676400 w 1676400"/>
                <a:gd name="connsiteY3" fmla="*/ 5029200 h 502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5029200">
                  <a:moveTo>
                    <a:pt x="0" y="0"/>
                  </a:moveTo>
                  <a:cubicBezTo>
                    <a:pt x="365125" y="201612"/>
                    <a:pt x="730250" y="403225"/>
                    <a:pt x="990600" y="1047750"/>
                  </a:cubicBezTo>
                  <a:cubicBezTo>
                    <a:pt x="1250950" y="1692275"/>
                    <a:pt x="1447800" y="3203575"/>
                    <a:pt x="1562100" y="3867150"/>
                  </a:cubicBezTo>
                  <a:cubicBezTo>
                    <a:pt x="1676400" y="4530725"/>
                    <a:pt x="1676400" y="4779962"/>
                    <a:pt x="1676400" y="5029200"/>
                  </a:cubicBez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3" name="任意多边形​​ 11"/>
            <p:cNvSpPr/>
            <p:nvPr/>
          </p:nvSpPr>
          <p:spPr>
            <a:xfrm>
              <a:off x="5602057" y="2400300"/>
              <a:ext cx="933527" cy="5810250"/>
            </a:xfrm>
            <a:custGeom>
              <a:avLst/>
              <a:gdLst>
                <a:gd name="connsiteX0" fmla="*/ 933527 w 933527"/>
                <a:gd name="connsiteY0" fmla="*/ 0 h 5810250"/>
                <a:gd name="connsiteX1" fmla="*/ 38177 w 933527"/>
                <a:gd name="connsiteY1" fmla="*/ 1238250 h 5810250"/>
                <a:gd name="connsiteX2" fmla="*/ 152477 w 933527"/>
                <a:gd name="connsiteY2" fmla="*/ 5810250 h 5810250"/>
                <a:gd name="connsiteX3" fmla="*/ 152477 w 933527"/>
                <a:gd name="connsiteY3" fmla="*/ 5810250 h 5810250"/>
                <a:gd name="connsiteX4" fmla="*/ 152477 w 933527"/>
                <a:gd name="connsiteY4" fmla="*/ 5810250 h 581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527" h="5810250">
                  <a:moveTo>
                    <a:pt x="933527" y="0"/>
                  </a:moveTo>
                  <a:cubicBezTo>
                    <a:pt x="550939" y="134937"/>
                    <a:pt x="168352" y="269875"/>
                    <a:pt x="38177" y="1238250"/>
                  </a:cubicBezTo>
                  <a:cubicBezTo>
                    <a:pt x="-91998" y="2206625"/>
                    <a:pt x="152477" y="5810250"/>
                    <a:pt x="152477" y="5810250"/>
                  </a:cubicBezTo>
                  <a:lnTo>
                    <a:pt x="152477" y="5810250"/>
                  </a:lnTo>
                  <a:lnTo>
                    <a:pt x="152477" y="5810250"/>
                  </a:lnTo>
                </a:path>
              </a:pathLst>
            </a:cu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4" name="弧形 1713"/>
            <p:cNvSpPr/>
            <p:nvPr/>
          </p:nvSpPr>
          <p:spPr>
            <a:xfrm rot="17347516">
              <a:off x="4194079" y="581767"/>
              <a:ext cx="4276192" cy="3958001"/>
            </a:xfrm>
            <a:prstGeom prst="arc">
              <a:avLst>
                <a:gd name="adj1" fmla="val 20655967"/>
                <a:gd name="adj2" fmla="val 8949347"/>
              </a:avLst>
            </a:prstGeom>
            <a:ln w="127000">
              <a:solidFill>
                <a:schemeClr val="tx1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15" name="直接连接符 1714"/>
            <p:cNvCxnSpPr/>
            <p:nvPr/>
          </p:nvCxnSpPr>
          <p:spPr>
            <a:xfrm flipH="1">
              <a:off x="791496" y="1628760"/>
              <a:ext cx="540072" cy="1620216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6" name="直接连接符 1715"/>
            <p:cNvCxnSpPr/>
            <p:nvPr/>
          </p:nvCxnSpPr>
          <p:spPr>
            <a:xfrm flipH="1">
              <a:off x="881508" y="1268712"/>
              <a:ext cx="720096" cy="225030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7" name="直接连接符 1716"/>
            <p:cNvCxnSpPr/>
            <p:nvPr/>
          </p:nvCxnSpPr>
          <p:spPr>
            <a:xfrm flipH="1">
              <a:off x="971520" y="908664"/>
              <a:ext cx="990132" cy="2970396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8" name="直接连接符 1717"/>
            <p:cNvCxnSpPr/>
            <p:nvPr/>
          </p:nvCxnSpPr>
          <p:spPr>
            <a:xfrm flipH="1">
              <a:off x="1151544" y="638628"/>
              <a:ext cx="1170156" cy="333044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9" name="直接连接符 1718"/>
            <p:cNvCxnSpPr/>
            <p:nvPr/>
          </p:nvCxnSpPr>
          <p:spPr>
            <a:xfrm flipH="1">
              <a:off x="1331568" y="368592"/>
              <a:ext cx="1260168" cy="3690492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0" name="直接连接符 1719"/>
            <p:cNvCxnSpPr/>
            <p:nvPr/>
          </p:nvCxnSpPr>
          <p:spPr>
            <a:xfrm flipH="1">
              <a:off x="1511592" y="458604"/>
              <a:ext cx="1350180" cy="378050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1" name="直接连接符 1720"/>
            <p:cNvCxnSpPr/>
            <p:nvPr/>
          </p:nvCxnSpPr>
          <p:spPr>
            <a:xfrm flipH="1">
              <a:off x="1601604" y="188568"/>
              <a:ext cx="1530204" cy="423056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2" name="直接连接符 1721"/>
            <p:cNvCxnSpPr/>
            <p:nvPr/>
          </p:nvCxnSpPr>
          <p:spPr>
            <a:xfrm flipH="1">
              <a:off x="1858296" y="188568"/>
              <a:ext cx="1543548" cy="4127208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3" name="直接连接符 1722"/>
            <p:cNvCxnSpPr/>
            <p:nvPr/>
          </p:nvCxnSpPr>
          <p:spPr>
            <a:xfrm flipH="1">
              <a:off x="2010696" y="0"/>
              <a:ext cx="1751196" cy="4468176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4" name="直接连接符 1723"/>
            <p:cNvCxnSpPr/>
            <p:nvPr/>
          </p:nvCxnSpPr>
          <p:spPr>
            <a:xfrm flipH="1">
              <a:off x="2141676" y="0"/>
              <a:ext cx="1890252" cy="43291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5" name="直接连接符 1724"/>
            <p:cNvCxnSpPr/>
            <p:nvPr/>
          </p:nvCxnSpPr>
          <p:spPr>
            <a:xfrm flipH="1">
              <a:off x="2321700" y="0"/>
              <a:ext cx="1980264" cy="4419132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6" name="直接连接符 1725"/>
            <p:cNvCxnSpPr/>
            <p:nvPr/>
          </p:nvCxnSpPr>
          <p:spPr>
            <a:xfrm flipH="1">
              <a:off x="2681748" y="0"/>
              <a:ext cx="1890252" cy="4419132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7" name="直接连接符 1726"/>
            <p:cNvCxnSpPr/>
            <p:nvPr/>
          </p:nvCxnSpPr>
          <p:spPr>
            <a:xfrm flipH="1">
              <a:off x="3041796" y="188568"/>
              <a:ext cx="1800240" cy="405054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8" name="直接连接符 1727"/>
            <p:cNvCxnSpPr/>
            <p:nvPr/>
          </p:nvCxnSpPr>
          <p:spPr>
            <a:xfrm flipH="1">
              <a:off x="3401844" y="188568"/>
              <a:ext cx="1710228" cy="3960528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9" name="直接连接符 1728"/>
            <p:cNvCxnSpPr/>
            <p:nvPr/>
          </p:nvCxnSpPr>
          <p:spPr>
            <a:xfrm flipH="1">
              <a:off x="3581868" y="278580"/>
              <a:ext cx="1800240" cy="405054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0" name="直接连接符 1729"/>
            <p:cNvCxnSpPr/>
            <p:nvPr/>
          </p:nvCxnSpPr>
          <p:spPr>
            <a:xfrm flipH="1">
              <a:off x="3761892" y="368592"/>
              <a:ext cx="1800240" cy="405054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1" name="直接连接符 1730"/>
            <p:cNvCxnSpPr/>
            <p:nvPr/>
          </p:nvCxnSpPr>
          <p:spPr>
            <a:xfrm flipH="1">
              <a:off x="4121940" y="548616"/>
              <a:ext cx="1882176" cy="3690492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2" name="直接连接符 1731"/>
            <p:cNvCxnSpPr/>
            <p:nvPr/>
          </p:nvCxnSpPr>
          <p:spPr>
            <a:xfrm flipH="1">
              <a:off x="4301964" y="458604"/>
              <a:ext cx="2089824" cy="378050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3" name="直接连接符 1732"/>
            <p:cNvCxnSpPr/>
            <p:nvPr/>
          </p:nvCxnSpPr>
          <p:spPr>
            <a:xfrm flipH="1">
              <a:off x="4662012" y="458604"/>
              <a:ext cx="1990230" cy="360048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4" name="直接连接符 1733"/>
            <p:cNvCxnSpPr/>
            <p:nvPr/>
          </p:nvCxnSpPr>
          <p:spPr>
            <a:xfrm flipH="1">
              <a:off x="5112072" y="548616"/>
              <a:ext cx="1812648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5" name="直接连接符 1734"/>
            <p:cNvCxnSpPr/>
            <p:nvPr/>
          </p:nvCxnSpPr>
          <p:spPr>
            <a:xfrm flipH="1">
              <a:off x="5292096" y="638628"/>
              <a:ext cx="1840272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6" name="直接连接符 1735"/>
            <p:cNvCxnSpPr/>
            <p:nvPr/>
          </p:nvCxnSpPr>
          <p:spPr>
            <a:xfrm flipH="1">
              <a:off x="5444496" y="791028"/>
              <a:ext cx="1840272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7" name="直接连接符 1736"/>
            <p:cNvCxnSpPr/>
            <p:nvPr/>
          </p:nvCxnSpPr>
          <p:spPr>
            <a:xfrm flipH="1">
              <a:off x="5596896" y="943428"/>
              <a:ext cx="1840272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8" name="直接连接符 1737"/>
            <p:cNvCxnSpPr/>
            <p:nvPr/>
          </p:nvCxnSpPr>
          <p:spPr>
            <a:xfrm flipH="1">
              <a:off x="5749296" y="1095828"/>
              <a:ext cx="1840272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9" name="直接连接符 1738"/>
            <p:cNvCxnSpPr/>
            <p:nvPr/>
          </p:nvCxnSpPr>
          <p:spPr>
            <a:xfrm flipH="1">
              <a:off x="5901696" y="1248228"/>
              <a:ext cx="1840272" cy="315042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0" name="直接连接符 1739"/>
            <p:cNvCxnSpPr/>
            <p:nvPr/>
          </p:nvCxnSpPr>
          <p:spPr>
            <a:xfrm flipH="1">
              <a:off x="6192216" y="1358724"/>
              <a:ext cx="1710228" cy="288038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1" name="直接连接符 1740"/>
            <p:cNvCxnSpPr/>
            <p:nvPr/>
          </p:nvCxnSpPr>
          <p:spPr>
            <a:xfrm flipH="1">
              <a:off x="6372240" y="1553028"/>
              <a:ext cx="1674528" cy="2866104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2" name="直接连接符 1741"/>
            <p:cNvCxnSpPr/>
            <p:nvPr/>
          </p:nvCxnSpPr>
          <p:spPr>
            <a:xfrm flipH="1">
              <a:off x="6642276" y="1898796"/>
              <a:ext cx="1440192" cy="2520336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3" name="直接连接符 1742"/>
            <p:cNvCxnSpPr>
              <a:endCxn id="1714" idx="2"/>
            </p:cNvCxnSpPr>
            <p:nvPr/>
          </p:nvCxnSpPr>
          <p:spPr>
            <a:xfrm flipH="1">
              <a:off x="6757204" y="2168832"/>
              <a:ext cx="1415276" cy="2440909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4" name="直接连接符 1743"/>
            <p:cNvCxnSpPr/>
            <p:nvPr/>
          </p:nvCxnSpPr>
          <p:spPr>
            <a:xfrm flipH="1">
              <a:off x="7182348" y="2438868"/>
              <a:ext cx="1080144" cy="1890252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5" name="直接连接符 1744"/>
            <p:cNvCxnSpPr/>
            <p:nvPr/>
          </p:nvCxnSpPr>
          <p:spPr>
            <a:xfrm flipH="1">
              <a:off x="7452384" y="2888928"/>
              <a:ext cx="810108" cy="1350180"/>
            </a:xfrm>
            <a:prstGeom prst="line">
              <a:avLst/>
            </a:prstGeom>
            <a:ln w="127000">
              <a:solidFill>
                <a:srgbClr xmlns:mc="http://schemas.openxmlformats.org/markup-compatibility/2006" xmlns:a14="http://schemas.microsoft.com/office/drawing/2010/main" val="00C400" mc:Ignorable="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9" name="圆角矩形 1748"/>
          <p:cNvSpPr/>
          <p:nvPr/>
        </p:nvSpPr>
        <p:spPr>
          <a:xfrm>
            <a:off x="7542396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V</a:t>
            </a:r>
            <a:endParaRPr lang="zh-CN" altLang="en-US" sz="6000" dirty="0"/>
          </a:p>
        </p:txBody>
      </p:sp>
      <p:sp>
        <p:nvSpPr>
          <p:cNvPr id="1750" name="圆角矩形 1749"/>
          <p:cNvSpPr/>
          <p:nvPr/>
        </p:nvSpPr>
        <p:spPr>
          <a:xfrm>
            <a:off x="5832168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Ctrl</a:t>
            </a:r>
            <a:endParaRPr lang="zh-CN" altLang="en-US" sz="6000" dirty="0"/>
          </a:p>
        </p:txBody>
      </p:sp>
      <p:sp>
        <p:nvSpPr>
          <p:cNvPr id="1751" name="圆角矩形 1750"/>
          <p:cNvSpPr/>
          <p:nvPr/>
        </p:nvSpPr>
        <p:spPr>
          <a:xfrm>
            <a:off x="1781628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C</a:t>
            </a:r>
            <a:endParaRPr lang="zh-CN" altLang="en-US" sz="6000" dirty="0"/>
          </a:p>
        </p:txBody>
      </p:sp>
      <p:sp>
        <p:nvSpPr>
          <p:cNvPr id="1753" name="圆角矩形 1752"/>
          <p:cNvSpPr/>
          <p:nvPr/>
        </p:nvSpPr>
        <p:spPr>
          <a:xfrm>
            <a:off x="71400" y="5229240"/>
            <a:ext cx="1530204" cy="1530204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soft" dir="t"/>
          </a:scene3d>
          <a:sp3d prstMaterial="metal">
            <a:bevelT w="381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Ctrl</a:t>
            </a:r>
            <a:endParaRPr lang="zh-CN" altLang="en-US" sz="6000" dirty="0"/>
          </a:p>
        </p:txBody>
      </p:sp>
      <p:grpSp>
        <p:nvGrpSpPr>
          <p:cNvPr id="2097" name="组合 2096"/>
          <p:cNvGrpSpPr/>
          <p:nvPr/>
        </p:nvGrpSpPr>
        <p:grpSpPr>
          <a:xfrm>
            <a:off x="-3349056" y="-1521660"/>
            <a:ext cx="14761968" cy="4155265"/>
            <a:chOff x="-4969272" y="5679300"/>
            <a:chExt cx="14761968" cy="4155265"/>
          </a:xfrm>
        </p:grpSpPr>
        <p:grpSp>
          <p:nvGrpSpPr>
            <p:cNvPr id="1754" name="组合 1753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1755" name="弧形 175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6" name="弧形 175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7" name="弧形 175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0" name="弧形 175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61" name="直接连接符 176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2" name="直接连接符 176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3" name="直接连接符 176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4" name="直接连接符 176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5" name="直接连接符 176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6" name="直接连接符 176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7" name="直接连接符 176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8" name="直接连接符 176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9" name="直接连接符 176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0" name="直接连接符 176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1" name="直接连接符 177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2" name="直接连接符 177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3" name="直接连接符 177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4" name="直接连接符 177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5" name="直接连接符 177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6" name="直接连接符 177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7" name="直接连接符 177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8" name="直接连接符 177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9" name="直接连接符 177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0" name="直接连接符 177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1" name="直接连接符 178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2" name="直接连接符 178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3" name="直接连接符 178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4" name="直接连接符 178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5" name="直接连接符 178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6" name="直接连接符 178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7" name="直接连接符 178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8" name="直接连接符 178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9" name="直接连接符 1788"/>
              <p:cNvCxnSpPr>
                <a:endCxn id="176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0" name="直接连接符 178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1" name="直接连接符 179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68" name="组合 1867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1869" name="弧形 1868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0" name="弧形 1869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1" name="弧形 1870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2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3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4" name="弧形 1873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75" name="直接连接符 1874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6" name="直接连接符 1875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7" name="直接连接符 1876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8" name="直接连接符 1877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9" name="直接连接符 1878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0" name="直接连接符 1879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1" name="直接连接符 1880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2" name="直接连接符 1881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3" name="直接连接符 1882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4" name="直接连接符 1883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5" name="直接连接符 1884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6" name="直接连接符 1885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7" name="直接连接符 1886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8" name="直接连接符 1887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9" name="直接连接符 1888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0" name="直接连接符 1889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1" name="直接连接符 1890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2" name="直接连接符 1891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3" name="直接连接符 1892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4" name="直接连接符 1893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5" name="直接连接符 1894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6" name="直接连接符 1895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7" name="直接连接符 1896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8" name="直接连接符 1897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9" name="直接连接符 1898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0" name="直接连接符 1899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1" name="直接连接符 1900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2" name="直接连接符 1901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3" name="直接连接符 1902"/>
              <p:cNvCxnSpPr>
                <a:endCxn id="1874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4" name="直接连接符 1903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5" name="直接连接符 1904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06" name="组合 1905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1907" name="弧形 1906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8" name="弧形 1907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9" name="弧形 1908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0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1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2" name="弧形 1911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13" name="直接连接符 1912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4" name="直接连接符 1913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5" name="直接连接符 1914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6" name="直接连接符 1915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7" name="直接连接符 1916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8" name="直接连接符 1917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9" name="直接连接符 1918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0" name="直接连接符 1919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1" name="直接连接符 1920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2" name="直接连接符 1921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3" name="直接连接符 1922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4" name="直接连接符 1923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5" name="直接连接符 1924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6" name="直接连接符 1925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7" name="直接连接符 1926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8" name="直接连接符 1927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9" name="直接连接符 1928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0" name="直接连接符 1929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1" name="直接连接符 1930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2" name="直接连接符 1931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3" name="直接连接符 1932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4" name="直接连接符 1933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5" name="直接连接符 1934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6" name="直接连接符 1935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7" name="直接连接符 1936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8" name="直接连接符 1937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9" name="直接连接符 1938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0" name="直接连接符 1939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1" name="直接连接符 1940"/>
              <p:cNvCxnSpPr>
                <a:endCxn id="1912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2" name="直接连接符 1941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3" name="直接连接符 1942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4" name="组合 1943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1945" name="弧形 194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6" name="弧形 194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7" name="弧形 194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0" name="弧形 194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51" name="直接连接符 195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2" name="直接连接符 195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3" name="直接连接符 195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4" name="直接连接符 195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5" name="直接连接符 195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6" name="直接连接符 195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7" name="直接连接符 195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8" name="直接连接符 195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9" name="直接连接符 195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0" name="直接连接符 195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1" name="直接连接符 196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2" name="直接连接符 196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3" name="直接连接符 196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4" name="直接连接符 196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5" name="直接连接符 196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6" name="直接连接符 196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7" name="直接连接符 196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8" name="直接连接符 196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9" name="直接连接符 196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0" name="直接连接符 196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1" name="直接连接符 197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2" name="直接连接符 197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3" name="直接连接符 197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4" name="直接连接符 197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5" name="直接连接符 197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6" name="直接连接符 197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7" name="直接连接符 197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8" name="直接连接符 197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9" name="直接连接符 1978"/>
              <p:cNvCxnSpPr>
                <a:endCxn id="195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0" name="直接连接符 197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1" name="直接连接符 198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82" name="组合 1981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1983" name="弧形 198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4" name="弧形 198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5" name="弧形 198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8" name="弧形 198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89" name="直接连接符 198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0" name="直接连接符 198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1" name="直接连接符 199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2" name="直接连接符 199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3" name="直接连接符 199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4" name="直接连接符 199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5" name="直接连接符 199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6" name="直接连接符 199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7" name="直接连接符 199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8" name="直接连接符 199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9" name="直接连接符 199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0" name="直接连接符 199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1" name="直接连接符 200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2" name="直接连接符 200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3" name="直接连接符 200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4" name="直接连接符 200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5" name="直接连接符 200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6" name="直接连接符 200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7" name="直接连接符 200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8" name="直接连接符 200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9" name="直接连接符 200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0" name="直接连接符 200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1" name="直接连接符 201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2" name="直接连接符 201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3" name="直接连接符 201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4" name="直接连接符 201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5" name="直接连接符 201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6" name="直接连接符 201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7" name="直接连接符 2016"/>
              <p:cNvCxnSpPr>
                <a:endCxn id="198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8" name="直接连接符 201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9" name="直接连接符 201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20" name="组合 2019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2021" name="弧形 2020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2" name="弧形 2021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3" name="弧形 2022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4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5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6" name="弧形 2025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27" name="直接连接符 2026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8" name="直接连接符 2027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9" name="直接连接符 2028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0" name="直接连接符 2029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1" name="直接连接符 2030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2" name="直接连接符 2031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3" name="直接连接符 2032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4" name="直接连接符 2033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5" name="直接连接符 2034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6" name="直接连接符 2035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7" name="直接连接符 2036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8" name="直接连接符 2037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9" name="直接连接符 2038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0" name="直接连接符 2039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1" name="直接连接符 2040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2" name="直接连接符 2041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3" name="直接连接符 2042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4" name="直接连接符 2043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5" name="直接连接符 2044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6" name="直接连接符 2045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7" name="直接连接符 2046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8" name="直接连接符 2047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9" name="直接连接符 2048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0" name="直接连接符 2049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1" name="直接连接符 2050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2" name="直接连接符 2051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3" name="直接连接符 2052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4" name="直接连接符 2053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5" name="直接连接符 2054"/>
              <p:cNvCxnSpPr>
                <a:endCxn id="2026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6" name="直接连接符 2055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7" name="直接连接符 2056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8" name="组合 2057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2059" name="弧形 2058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0" name="弧形 2059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1" name="弧形 2060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2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3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4" name="弧形 2063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65" name="直接连接符 2064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6" name="直接连接符 2065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7" name="直接连接符 2066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8" name="直接连接符 2067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9" name="直接连接符 2068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0" name="直接连接符 2069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1" name="直接连接符 2070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2" name="直接连接符 2071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3" name="直接连接符 2072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4" name="直接连接符 2073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5" name="直接连接符 2074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6" name="直接连接符 2075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7" name="直接连接符 2076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8" name="直接连接符 2077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9" name="直接连接符 2078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0" name="直接连接符 2079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1" name="直接连接符 2080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2" name="直接连接符 2081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3" name="直接连接符 2082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4" name="直接连接符 2083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5" name="直接连接符 2084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6" name="直接连接符 2085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7" name="直接连接符 2086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8" name="直接连接符 2087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9" name="直接连接符 2088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0" name="直接连接符 2089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1" name="直接连接符 2090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2" name="直接连接符 2091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3" name="直接连接符 2092"/>
              <p:cNvCxnSpPr>
                <a:endCxn id="2064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4" name="直接连接符 2093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5" name="直接连接符 2094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65" name="组合 2364"/>
          <p:cNvGrpSpPr/>
          <p:nvPr/>
        </p:nvGrpSpPr>
        <p:grpSpPr>
          <a:xfrm>
            <a:off x="-3259044" y="728640"/>
            <a:ext cx="14761968" cy="4155265"/>
            <a:chOff x="-4969272" y="5679300"/>
            <a:chExt cx="14761968" cy="4155265"/>
          </a:xfrm>
        </p:grpSpPr>
        <p:grpSp>
          <p:nvGrpSpPr>
            <p:cNvPr id="2366" name="组合 2365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2595" name="弧形 2594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6" name="弧形 2595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7" name="弧形 2596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8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9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0" name="弧形 2599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01" name="直接连接符 2600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2" name="直接连接符 2601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3" name="直接连接符 2602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4" name="直接连接符 2603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5" name="直接连接符 2604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6" name="直接连接符 2605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7" name="直接连接符 2606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8" name="直接连接符 2607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9" name="直接连接符 2608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0" name="直接连接符 2609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1" name="直接连接符 2610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2" name="直接连接符 2611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3" name="直接连接符 2612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4" name="直接连接符 2613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5" name="直接连接符 2614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6" name="直接连接符 2615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7" name="直接连接符 2616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8" name="直接连接符 2617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9" name="直接连接符 2618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0" name="直接连接符 2619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1" name="直接连接符 2620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2" name="直接连接符 2621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3" name="直接连接符 2622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4" name="直接连接符 2623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5" name="直接连接符 2624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6" name="直接连接符 2625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7" name="直接连接符 2626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8" name="直接连接符 2627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9" name="直接连接符 2628"/>
              <p:cNvCxnSpPr>
                <a:endCxn id="2600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0" name="直接连接符 2629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1" name="直接连接符 2630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7" name="组合 2366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2558" name="弧形 2557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9" name="弧形 2558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0" name="弧形 2559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1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2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3" name="弧形 2562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64" name="直接连接符 2563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5" name="直接连接符 2564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6" name="直接连接符 2565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7" name="直接连接符 2566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8" name="直接连接符 2567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9" name="直接连接符 2568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0" name="直接连接符 2569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1" name="直接连接符 2570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2" name="直接连接符 2571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3" name="直接连接符 2572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4" name="直接连接符 2573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5" name="直接连接符 2574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6" name="直接连接符 2575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7" name="直接连接符 2576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8" name="直接连接符 2577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9" name="直接连接符 2578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0" name="直接连接符 2579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1" name="直接连接符 2580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2" name="直接连接符 2581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3" name="直接连接符 2582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4" name="直接连接符 2583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5" name="直接连接符 2584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6" name="直接连接符 2585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7" name="直接连接符 2586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8" name="直接连接符 2587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9" name="直接连接符 2588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0" name="直接连接符 2589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1" name="直接连接符 2590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2" name="直接连接符 2591"/>
              <p:cNvCxnSpPr>
                <a:endCxn id="2563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3" name="直接连接符 2592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4" name="直接连接符 2593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8" name="组合 2367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2521" name="弧形 2520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2" name="弧形 2521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3" name="弧形 2522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4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5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6" name="弧形 2525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27" name="直接连接符 2526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8" name="直接连接符 2527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9" name="直接连接符 2528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0" name="直接连接符 2529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1" name="直接连接符 2530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2" name="直接连接符 2531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3" name="直接连接符 2532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4" name="直接连接符 2533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5" name="直接连接符 2534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6" name="直接连接符 2535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7" name="直接连接符 2536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8" name="直接连接符 2537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9" name="直接连接符 2538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0" name="直接连接符 2539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1" name="直接连接符 2540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2" name="直接连接符 2541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3" name="直接连接符 2542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4" name="直接连接符 2543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5" name="直接连接符 2544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6" name="直接连接符 2545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7" name="直接连接符 2546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8" name="直接连接符 2547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9" name="直接连接符 2548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0" name="直接连接符 2549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1" name="直接连接符 2550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2" name="直接连接符 2551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3" name="直接连接符 2552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4" name="直接连接符 2553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5" name="直接连接符 2554"/>
              <p:cNvCxnSpPr>
                <a:endCxn id="2526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6" name="直接连接符 2555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7" name="直接连接符 2556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9" name="组合 2368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2484" name="弧形 2483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5" name="弧形 2484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6" name="弧形 2485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7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8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9" name="弧形 2488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90" name="直接连接符 2489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1" name="直接连接符 2490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2" name="直接连接符 2491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3" name="直接连接符 2492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4" name="直接连接符 2493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5" name="直接连接符 2494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6" name="直接连接符 2495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7" name="直接连接符 2496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8" name="直接连接符 2497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9" name="直接连接符 2498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0" name="直接连接符 2499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1" name="直接连接符 2500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2" name="直接连接符 2501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3" name="直接连接符 2502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4" name="直接连接符 2503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5" name="直接连接符 2504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6" name="直接连接符 2505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7" name="直接连接符 2506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8" name="直接连接符 2507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9" name="直接连接符 2508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0" name="直接连接符 2509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1" name="直接连接符 2510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2" name="直接连接符 2511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3" name="直接连接符 2512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4" name="直接连接符 2513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5" name="直接连接符 2514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6" name="直接连接符 2515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7" name="直接连接符 2516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8" name="直接连接符 2517"/>
              <p:cNvCxnSpPr>
                <a:endCxn id="2489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9" name="直接连接符 2518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0" name="直接连接符 2519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0" name="组合 2369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2447" name="弧形 2446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8" name="弧形 2447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9" name="弧形 2448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0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1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2" name="弧形 2451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53" name="直接连接符 2452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4" name="直接连接符 2453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5" name="直接连接符 2454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6" name="直接连接符 2455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7" name="直接连接符 2456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8" name="直接连接符 2457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9" name="直接连接符 2458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0" name="直接连接符 2459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1" name="直接连接符 2460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2" name="直接连接符 2461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3" name="直接连接符 2462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4" name="直接连接符 2463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5" name="直接连接符 2464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6" name="直接连接符 2465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7" name="直接连接符 2466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8" name="直接连接符 2467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9" name="直接连接符 2468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0" name="直接连接符 2469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1" name="直接连接符 2470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2" name="直接连接符 2471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3" name="直接连接符 2472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4" name="直接连接符 2473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5" name="直接连接符 2474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6" name="直接连接符 2475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7" name="直接连接符 2476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8" name="直接连接符 2477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9" name="直接连接符 2478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0" name="直接连接符 2479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1" name="直接连接符 2480"/>
              <p:cNvCxnSpPr>
                <a:endCxn id="2452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2" name="直接连接符 2481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3" name="直接连接符 2482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1" name="组合 2370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2410" name="弧形 2409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1" name="弧形 2410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2" name="弧形 2411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3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4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5" name="弧形 2414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16" name="直接连接符 2415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7" name="直接连接符 2416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8" name="直接连接符 2417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9" name="直接连接符 2418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0" name="直接连接符 2419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1" name="直接连接符 2420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2" name="直接连接符 2421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3" name="直接连接符 2422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4" name="直接连接符 2423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5" name="直接连接符 2424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6" name="直接连接符 2425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7" name="直接连接符 2426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8" name="直接连接符 2427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9" name="直接连接符 2428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0" name="直接连接符 2429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1" name="直接连接符 2430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2" name="直接连接符 2431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3" name="直接连接符 2432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4" name="直接连接符 2433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5" name="直接连接符 2434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6" name="直接连接符 2435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7" name="直接连接符 2436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8" name="直接连接符 2437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9" name="直接连接符 2438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0" name="直接连接符 2439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1" name="直接连接符 2440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2" name="直接连接符 2441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3" name="直接连接符 2442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4" name="直接连接符 2443"/>
              <p:cNvCxnSpPr>
                <a:endCxn id="2415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5" name="直接连接符 2444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6" name="直接连接符 2445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2" name="组合 2371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2373" name="弧形 237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4" name="弧形 237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5" name="弧形 237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8" name="弧形 237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79" name="直接连接符 237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0" name="直接连接符 237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1" name="直接连接符 238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2" name="直接连接符 238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3" name="直接连接符 238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4" name="直接连接符 238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5" name="直接连接符 238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6" name="直接连接符 238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7" name="直接连接符 238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8" name="直接连接符 238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9" name="直接连接符 238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0" name="直接连接符 238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1" name="直接连接符 239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2" name="直接连接符 239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3" name="直接连接符 239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4" name="直接连接符 239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5" name="直接连接符 239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6" name="直接连接符 239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7" name="直接连接符 239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8" name="直接连接符 239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9" name="直接连接符 239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0" name="直接连接符 239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1" name="直接连接符 240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2" name="直接连接符 240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3" name="直接连接符 240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4" name="直接连接符 240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5" name="直接连接符 240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6" name="直接连接符 240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7" name="直接连接符 2406"/>
              <p:cNvCxnSpPr>
                <a:endCxn id="237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8" name="直接连接符 240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9" name="直接连接符 240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98" name="组合 2097"/>
          <p:cNvGrpSpPr/>
          <p:nvPr/>
        </p:nvGrpSpPr>
        <p:grpSpPr>
          <a:xfrm>
            <a:off x="-3079020" y="2978940"/>
            <a:ext cx="14761968" cy="4155265"/>
            <a:chOff x="-4969272" y="5679300"/>
            <a:chExt cx="14761968" cy="4155265"/>
          </a:xfrm>
        </p:grpSpPr>
        <p:grpSp>
          <p:nvGrpSpPr>
            <p:cNvPr id="2099" name="组合 2098"/>
            <p:cNvGrpSpPr/>
            <p:nvPr/>
          </p:nvGrpSpPr>
          <p:grpSpPr>
            <a:xfrm>
              <a:off x="-4969272" y="5949336"/>
              <a:ext cx="3510468" cy="3705205"/>
              <a:chOff x="576303" y="-37976"/>
              <a:chExt cx="7815002" cy="8248526"/>
            </a:xfrm>
          </p:grpSpPr>
          <p:sp>
            <p:nvSpPr>
              <p:cNvPr id="2328" name="弧形 2327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9" name="弧形 2328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0" name="弧形 2329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1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2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3" name="弧形 2332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34" name="直接连接符 2333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5" name="直接连接符 2334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6" name="直接连接符 2335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7" name="直接连接符 2336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8" name="直接连接符 2337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9" name="直接连接符 2338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0" name="直接连接符 2339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1" name="直接连接符 2340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2" name="直接连接符 2341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3" name="直接连接符 2342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4" name="直接连接符 2343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5" name="直接连接符 2344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6" name="直接连接符 2345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7" name="直接连接符 2346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8" name="直接连接符 2347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9" name="直接连接符 2348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0" name="直接连接符 2349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1" name="直接连接符 2350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2" name="直接连接符 2351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3" name="直接连接符 2352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4" name="直接连接符 2353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5" name="直接连接符 2354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6" name="直接连接符 2355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7" name="直接连接符 2356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8" name="直接连接符 2357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9" name="直接连接符 2358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0" name="直接连接符 2359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1" name="直接连接符 2360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2" name="直接连接符 2361"/>
              <p:cNvCxnSpPr>
                <a:endCxn id="2333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3" name="直接连接符 2362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4" name="直接连接符 2363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0" name="组合 2099"/>
            <p:cNvGrpSpPr/>
            <p:nvPr/>
          </p:nvGrpSpPr>
          <p:grpSpPr>
            <a:xfrm>
              <a:off x="-2971261" y="6129360"/>
              <a:ext cx="3510468" cy="3705205"/>
              <a:chOff x="576303" y="-37976"/>
              <a:chExt cx="7815002" cy="8248526"/>
            </a:xfrm>
          </p:grpSpPr>
          <p:sp>
            <p:nvSpPr>
              <p:cNvPr id="2291" name="弧形 2290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2" name="弧形 2291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3" name="弧形 2292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4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5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6" name="弧形 2295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97" name="直接连接符 2296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8" name="直接连接符 2297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9" name="直接连接符 2298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0" name="直接连接符 2299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1" name="直接连接符 2300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2" name="直接连接符 2301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3" name="直接连接符 2302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4" name="直接连接符 2303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5" name="直接连接符 2304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6" name="直接连接符 2305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7" name="直接连接符 2306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8" name="直接连接符 2307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9" name="直接连接符 2308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0" name="直接连接符 2309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1" name="直接连接符 2310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2" name="直接连接符 2311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3" name="直接连接符 2312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4" name="直接连接符 2313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5" name="直接连接符 2314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6" name="直接连接符 2315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7" name="直接连接符 2316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8" name="直接连接符 2317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9" name="直接连接符 2318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0" name="直接连接符 2319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1" name="直接连接符 2320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2" name="直接连接符 2321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3" name="直接连接符 2322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4" name="直接连接符 2323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5" name="直接连接符 2324"/>
              <p:cNvCxnSpPr>
                <a:endCxn id="2296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6" name="直接连接符 2325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7" name="直接连接符 2326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1" name="组合 2100"/>
            <p:cNvGrpSpPr/>
            <p:nvPr/>
          </p:nvGrpSpPr>
          <p:grpSpPr>
            <a:xfrm>
              <a:off x="-1234534" y="5679300"/>
              <a:ext cx="3510468" cy="3705205"/>
              <a:chOff x="576303" y="-37976"/>
              <a:chExt cx="7815002" cy="8248526"/>
            </a:xfrm>
          </p:grpSpPr>
          <p:sp>
            <p:nvSpPr>
              <p:cNvPr id="2254" name="弧形 2253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5" name="弧形 2254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6" name="弧形 2255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7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8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9" name="弧形 2258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60" name="直接连接符 2259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1" name="直接连接符 2260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2" name="直接连接符 2261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3" name="直接连接符 2262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4" name="直接连接符 2263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5" name="直接连接符 2264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6" name="直接连接符 2265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7" name="直接连接符 2266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8" name="直接连接符 2267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9" name="直接连接符 2268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0" name="直接连接符 2269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1" name="直接连接符 2270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2" name="直接连接符 2271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3" name="直接连接符 2272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4" name="直接连接符 2273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5" name="直接连接符 2274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6" name="直接连接符 2275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7" name="直接连接符 2276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8" name="直接连接符 2277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9" name="直接连接符 2278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0" name="直接连接符 2279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1" name="直接连接符 2280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2" name="直接连接符 2281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3" name="直接连接符 2282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4" name="直接连接符 2283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5" name="直接连接符 2284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6" name="直接连接符 2285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7" name="直接连接符 2286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8" name="直接连接符 2287"/>
              <p:cNvCxnSpPr>
                <a:endCxn id="2259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9" name="直接连接符 2288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0" name="直接连接符 2289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2" name="组合 2101"/>
            <p:cNvGrpSpPr/>
            <p:nvPr/>
          </p:nvGrpSpPr>
          <p:grpSpPr>
            <a:xfrm>
              <a:off x="520700" y="6129360"/>
              <a:ext cx="3510468" cy="3705205"/>
              <a:chOff x="576303" y="-37976"/>
              <a:chExt cx="7815002" cy="8248526"/>
            </a:xfrm>
          </p:grpSpPr>
          <p:sp>
            <p:nvSpPr>
              <p:cNvPr id="2217" name="弧形 2216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8" name="弧形 2217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9" name="弧形 2218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0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1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2" name="弧形 2221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23" name="直接连接符 2222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4" name="直接连接符 2223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5" name="直接连接符 2224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6" name="直接连接符 2225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7" name="直接连接符 2226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8" name="直接连接符 2227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9" name="直接连接符 2228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0" name="直接连接符 2229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1" name="直接连接符 2230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2" name="直接连接符 2231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3" name="直接连接符 2232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4" name="直接连接符 2233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5" name="直接连接符 2234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6" name="直接连接符 2235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7" name="直接连接符 2236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8" name="直接连接符 2237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9" name="直接连接符 2238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0" name="直接连接符 2239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1" name="直接连接符 2240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2" name="直接连接符 2241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3" name="直接连接符 2242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4" name="直接连接符 2243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5" name="直接连接符 2244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6" name="直接连接符 2245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7" name="直接连接符 2246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8" name="直接连接符 2247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9" name="直接连接符 2248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0" name="直接连接符 2249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1" name="直接连接符 2250"/>
              <p:cNvCxnSpPr>
                <a:endCxn id="2222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2" name="直接连接符 2251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3" name="直接连接符 2252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3" name="组合 2102"/>
            <p:cNvGrpSpPr/>
            <p:nvPr/>
          </p:nvGrpSpPr>
          <p:grpSpPr>
            <a:xfrm>
              <a:off x="2231688" y="5859324"/>
              <a:ext cx="3510468" cy="3705205"/>
              <a:chOff x="576303" y="-37976"/>
              <a:chExt cx="7815002" cy="8248526"/>
            </a:xfrm>
          </p:grpSpPr>
          <p:sp>
            <p:nvSpPr>
              <p:cNvPr id="2180" name="弧形 2179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1" name="弧形 2180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2" name="弧形 2181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3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4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5" name="弧形 2184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86" name="直接连接符 2185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7" name="直接连接符 2186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8" name="直接连接符 2187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9" name="直接连接符 2188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0" name="直接连接符 2189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1" name="直接连接符 2190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2" name="直接连接符 2191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3" name="直接连接符 2192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4" name="直接连接符 2193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5" name="直接连接符 2194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6" name="直接连接符 2195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7" name="直接连接符 2196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8" name="直接连接符 2197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9" name="直接连接符 2198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0" name="直接连接符 2199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1" name="直接连接符 2200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2" name="直接连接符 2201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3" name="直接连接符 2202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4" name="直接连接符 2203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5" name="直接连接符 2204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6" name="直接连接符 2205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7" name="直接连接符 2206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8" name="直接连接符 2207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9" name="直接连接符 2208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0" name="直接连接符 2209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1" name="直接连接符 2210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2" name="直接连接符 2211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3" name="直接连接符 2212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4" name="直接连接符 2213"/>
              <p:cNvCxnSpPr>
                <a:endCxn id="2185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5" name="直接连接符 2214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6" name="直接连接符 2215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4" name="组合 2103"/>
            <p:cNvGrpSpPr/>
            <p:nvPr/>
          </p:nvGrpSpPr>
          <p:grpSpPr>
            <a:xfrm>
              <a:off x="4211952" y="5949336"/>
              <a:ext cx="3510468" cy="3705205"/>
              <a:chOff x="576303" y="-37976"/>
              <a:chExt cx="7815002" cy="8248526"/>
            </a:xfrm>
          </p:grpSpPr>
          <p:sp>
            <p:nvSpPr>
              <p:cNvPr id="2143" name="弧形 2142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4" name="弧形 2143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5" name="弧形 2144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6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7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8" name="弧形 2147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49" name="直接连接符 2148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0" name="直接连接符 2149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1" name="直接连接符 2150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2" name="直接连接符 2151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3" name="直接连接符 2152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4" name="直接连接符 2153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5" name="直接连接符 2154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6" name="直接连接符 2155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7" name="直接连接符 2156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8" name="直接连接符 2157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9" name="直接连接符 2158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0" name="直接连接符 2159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1" name="直接连接符 2160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2" name="直接连接符 2161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3" name="直接连接符 2162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4" name="直接连接符 2163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5" name="直接连接符 2164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6" name="直接连接符 2165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7" name="直接连接符 2166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8" name="直接连接符 2167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9" name="直接连接符 2168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0" name="直接连接符 2169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1" name="直接连接符 2170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2" name="直接连接符 2171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3" name="直接连接符 2172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4" name="直接连接符 2173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5" name="直接连接符 2174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6" name="直接连接符 2175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7" name="直接连接符 2176"/>
              <p:cNvCxnSpPr>
                <a:endCxn id="2148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8" name="直接连接符 2177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9" name="直接连接符 2178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5" name="组合 2104"/>
            <p:cNvGrpSpPr/>
            <p:nvPr/>
          </p:nvGrpSpPr>
          <p:grpSpPr>
            <a:xfrm>
              <a:off x="6282228" y="5949336"/>
              <a:ext cx="3510468" cy="3705205"/>
              <a:chOff x="576303" y="-37976"/>
              <a:chExt cx="7815002" cy="8248526"/>
            </a:xfrm>
          </p:grpSpPr>
          <p:sp>
            <p:nvSpPr>
              <p:cNvPr id="2106" name="弧形 2105"/>
              <p:cNvSpPr/>
              <p:nvPr/>
            </p:nvSpPr>
            <p:spPr>
              <a:xfrm rot="13662888">
                <a:off x="531392" y="1173715"/>
                <a:ext cx="3493778" cy="3403955"/>
              </a:xfrm>
              <a:prstGeom prst="arc">
                <a:avLst>
                  <a:gd name="adj1" fmla="val 11682181"/>
                  <a:gd name="adj2" fmla="val 1464403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7" name="弧形 2106"/>
              <p:cNvSpPr/>
              <p:nvPr/>
            </p:nvSpPr>
            <p:spPr>
              <a:xfrm rot="15711478">
                <a:off x="2414228" y="-788628"/>
                <a:ext cx="3150484" cy="4651788"/>
              </a:xfrm>
              <a:prstGeom prst="arc">
                <a:avLst>
                  <a:gd name="adj1" fmla="val 15948205"/>
                  <a:gd name="adj2" fmla="val 5103004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8" name="弧形 2107"/>
              <p:cNvSpPr/>
              <p:nvPr/>
            </p:nvSpPr>
            <p:spPr>
              <a:xfrm rot="17347516">
                <a:off x="4274209" y="571392"/>
                <a:ext cx="4276192" cy="3958001"/>
              </a:xfrm>
              <a:prstGeom prst="arc">
                <a:avLst>
                  <a:gd name="adj1" fmla="val 15907012"/>
                  <a:gd name="adj2" fmla="val 20652928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9" name="任意多边形​​ 10"/>
              <p:cNvSpPr/>
              <p:nvPr/>
            </p:nvSpPr>
            <p:spPr>
              <a:xfrm>
                <a:off x="2058834" y="3067050"/>
                <a:ext cx="1676400" cy="5029200"/>
              </a:xfrm>
              <a:custGeom>
                <a:avLst/>
                <a:gdLst>
                  <a:gd name="connsiteX0" fmla="*/ 0 w 1676400"/>
                  <a:gd name="connsiteY0" fmla="*/ 0 h 5029200"/>
                  <a:gd name="connsiteX1" fmla="*/ 990600 w 1676400"/>
                  <a:gd name="connsiteY1" fmla="*/ 1047750 h 5029200"/>
                  <a:gd name="connsiteX2" fmla="*/ 1562100 w 1676400"/>
                  <a:gd name="connsiteY2" fmla="*/ 3867150 h 5029200"/>
                  <a:gd name="connsiteX3" fmla="*/ 1676400 w 1676400"/>
                  <a:gd name="connsiteY3" fmla="*/ 5029200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5029200">
                    <a:moveTo>
                      <a:pt x="0" y="0"/>
                    </a:moveTo>
                    <a:cubicBezTo>
                      <a:pt x="365125" y="201612"/>
                      <a:pt x="730250" y="403225"/>
                      <a:pt x="990600" y="1047750"/>
                    </a:cubicBezTo>
                    <a:cubicBezTo>
                      <a:pt x="1250950" y="1692275"/>
                      <a:pt x="1447800" y="3203575"/>
                      <a:pt x="1562100" y="3867150"/>
                    </a:cubicBezTo>
                    <a:cubicBezTo>
                      <a:pt x="1676400" y="4530725"/>
                      <a:pt x="1676400" y="4779962"/>
                      <a:pt x="1676400" y="5029200"/>
                    </a:cubicBez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0" name="任意多边形​​ 11"/>
              <p:cNvSpPr/>
              <p:nvPr/>
            </p:nvSpPr>
            <p:spPr>
              <a:xfrm>
                <a:off x="5602057" y="2400300"/>
                <a:ext cx="933527" cy="5810250"/>
              </a:xfrm>
              <a:custGeom>
                <a:avLst/>
                <a:gdLst>
                  <a:gd name="connsiteX0" fmla="*/ 933527 w 933527"/>
                  <a:gd name="connsiteY0" fmla="*/ 0 h 5810250"/>
                  <a:gd name="connsiteX1" fmla="*/ 38177 w 933527"/>
                  <a:gd name="connsiteY1" fmla="*/ 1238250 h 5810250"/>
                  <a:gd name="connsiteX2" fmla="*/ 152477 w 933527"/>
                  <a:gd name="connsiteY2" fmla="*/ 5810250 h 5810250"/>
                  <a:gd name="connsiteX3" fmla="*/ 152477 w 933527"/>
                  <a:gd name="connsiteY3" fmla="*/ 5810250 h 5810250"/>
                  <a:gd name="connsiteX4" fmla="*/ 152477 w 933527"/>
                  <a:gd name="connsiteY4" fmla="*/ 5810250 h 581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527" h="5810250">
                    <a:moveTo>
                      <a:pt x="933527" y="0"/>
                    </a:moveTo>
                    <a:cubicBezTo>
                      <a:pt x="550939" y="134937"/>
                      <a:pt x="168352" y="269875"/>
                      <a:pt x="38177" y="1238250"/>
                    </a:cubicBezTo>
                    <a:cubicBezTo>
                      <a:pt x="-91998" y="2206625"/>
                      <a:pt x="152477" y="5810250"/>
                      <a:pt x="152477" y="5810250"/>
                    </a:cubicBezTo>
                    <a:lnTo>
                      <a:pt x="152477" y="5810250"/>
                    </a:lnTo>
                    <a:lnTo>
                      <a:pt x="152477" y="5810250"/>
                    </a:lnTo>
                  </a:path>
                </a:pathLst>
              </a:cu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1" name="弧形 2110"/>
              <p:cNvSpPr/>
              <p:nvPr/>
            </p:nvSpPr>
            <p:spPr>
              <a:xfrm rot="17347516">
                <a:off x="4194079" y="581767"/>
                <a:ext cx="4276192" cy="3958001"/>
              </a:xfrm>
              <a:prstGeom prst="arc">
                <a:avLst>
                  <a:gd name="adj1" fmla="val 20655967"/>
                  <a:gd name="adj2" fmla="val 8949347"/>
                </a:avLst>
              </a:prstGeom>
              <a:ln w="127000">
                <a:solidFill>
                  <a:schemeClr val="tx1"/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12" name="直接连接符 2111"/>
              <p:cNvCxnSpPr/>
              <p:nvPr/>
            </p:nvCxnSpPr>
            <p:spPr>
              <a:xfrm flipH="1">
                <a:off x="791496" y="1628760"/>
                <a:ext cx="540072" cy="162021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3" name="直接连接符 2112"/>
              <p:cNvCxnSpPr/>
              <p:nvPr/>
            </p:nvCxnSpPr>
            <p:spPr>
              <a:xfrm flipH="1">
                <a:off x="881508" y="1268712"/>
                <a:ext cx="720096" cy="225030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4" name="直接连接符 2113"/>
              <p:cNvCxnSpPr/>
              <p:nvPr/>
            </p:nvCxnSpPr>
            <p:spPr>
              <a:xfrm flipH="1">
                <a:off x="971520" y="908664"/>
                <a:ext cx="990132" cy="297039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5" name="直接连接符 2114"/>
              <p:cNvCxnSpPr/>
              <p:nvPr/>
            </p:nvCxnSpPr>
            <p:spPr>
              <a:xfrm flipH="1">
                <a:off x="1151544" y="638628"/>
                <a:ext cx="1170156" cy="333044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6" name="直接连接符 2115"/>
              <p:cNvCxnSpPr/>
              <p:nvPr/>
            </p:nvCxnSpPr>
            <p:spPr>
              <a:xfrm flipH="1">
                <a:off x="1331568" y="368592"/>
                <a:ext cx="1260168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7" name="直接连接符 2116"/>
              <p:cNvCxnSpPr/>
              <p:nvPr/>
            </p:nvCxnSpPr>
            <p:spPr>
              <a:xfrm flipH="1">
                <a:off x="1511592" y="458604"/>
                <a:ext cx="1350180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8" name="直接连接符 2117"/>
              <p:cNvCxnSpPr/>
              <p:nvPr/>
            </p:nvCxnSpPr>
            <p:spPr>
              <a:xfrm flipH="1">
                <a:off x="1601604" y="188568"/>
                <a:ext cx="1530204" cy="423056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9" name="直接连接符 2118"/>
              <p:cNvCxnSpPr/>
              <p:nvPr/>
            </p:nvCxnSpPr>
            <p:spPr>
              <a:xfrm flipH="1">
                <a:off x="1858296" y="188568"/>
                <a:ext cx="1543548" cy="412720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0" name="直接连接符 2119"/>
              <p:cNvCxnSpPr/>
              <p:nvPr/>
            </p:nvCxnSpPr>
            <p:spPr>
              <a:xfrm flipH="1">
                <a:off x="2010696" y="0"/>
                <a:ext cx="1751196" cy="446817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1" name="直接连接符 2120"/>
              <p:cNvCxnSpPr/>
              <p:nvPr/>
            </p:nvCxnSpPr>
            <p:spPr>
              <a:xfrm flipH="1">
                <a:off x="2141676" y="0"/>
                <a:ext cx="1890252" cy="43291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2" name="直接连接符 2121"/>
              <p:cNvCxnSpPr/>
              <p:nvPr/>
            </p:nvCxnSpPr>
            <p:spPr>
              <a:xfrm flipH="1">
                <a:off x="2321700" y="0"/>
                <a:ext cx="1980264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3" name="直接连接符 2122"/>
              <p:cNvCxnSpPr/>
              <p:nvPr/>
            </p:nvCxnSpPr>
            <p:spPr>
              <a:xfrm flipH="1">
                <a:off x="2681748" y="0"/>
                <a:ext cx="1890252" cy="441913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4" name="直接连接符 2123"/>
              <p:cNvCxnSpPr/>
              <p:nvPr/>
            </p:nvCxnSpPr>
            <p:spPr>
              <a:xfrm flipH="1">
                <a:off x="3041796" y="188568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5" name="直接连接符 2124"/>
              <p:cNvCxnSpPr/>
              <p:nvPr/>
            </p:nvCxnSpPr>
            <p:spPr>
              <a:xfrm flipH="1">
                <a:off x="3401844" y="188568"/>
                <a:ext cx="1710228" cy="3960528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6" name="直接连接符 2125"/>
              <p:cNvCxnSpPr/>
              <p:nvPr/>
            </p:nvCxnSpPr>
            <p:spPr>
              <a:xfrm flipH="1">
                <a:off x="3581868" y="278580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7" name="直接连接符 2126"/>
              <p:cNvCxnSpPr/>
              <p:nvPr/>
            </p:nvCxnSpPr>
            <p:spPr>
              <a:xfrm flipH="1">
                <a:off x="3761892" y="368592"/>
                <a:ext cx="1800240" cy="405054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8" name="直接连接符 2127"/>
              <p:cNvCxnSpPr/>
              <p:nvPr/>
            </p:nvCxnSpPr>
            <p:spPr>
              <a:xfrm flipH="1">
                <a:off x="4121940" y="548616"/>
                <a:ext cx="1882176" cy="369049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9" name="直接连接符 2128"/>
              <p:cNvCxnSpPr/>
              <p:nvPr/>
            </p:nvCxnSpPr>
            <p:spPr>
              <a:xfrm flipH="1">
                <a:off x="4301964" y="458604"/>
                <a:ext cx="2089824" cy="37805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0" name="直接连接符 2129"/>
              <p:cNvCxnSpPr/>
              <p:nvPr/>
            </p:nvCxnSpPr>
            <p:spPr>
              <a:xfrm flipH="1">
                <a:off x="4662012" y="458604"/>
                <a:ext cx="1990230" cy="36004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1" name="直接连接符 2130"/>
              <p:cNvCxnSpPr/>
              <p:nvPr/>
            </p:nvCxnSpPr>
            <p:spPr>
              <a:xfrm flipH="1">
                <a:off x="5112072" y="548616"/>
                <a:ext cx="1812648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2" name="直接连接符 2131"/>
              <p:cNvCxnSpPr/>
              <p:nvPr/>
            </p:nvCxnSpPr>
            <p:spPr>
              <a:xfrm flipH="1">
                <a:off x="5292096" y="6386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3" name="直接连接符 2132"/>
              <p:cNvCxnSpPr/>
              <p:nvPr/>
            </p:nvCxnSpPr>
            <p:spPr>
              <a:xfrm flipH="1">
                <a:off x="5444496" y="7910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4" name="直接连接符 2133"/>
              <p:cNvCxnSpPr/>
              <p:nvPr/>
            </p:nvCxnSpPr>
            <p:spPr>
              <a:xfrm flipH="1">
                <a:off x="5596896" y="9434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5" name="直接连接符 2134"/>
              <p:cNvCxnSpPr/>
              <p:nvPr/>
            </p:nvCxnSpPr>
            <p:spPr>
              <a:xfrm flipH="1">
                <a:off x="5749296" y="10958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6" name="直接连接符 2135"/>
              <p:cNvCxnSpPr/>
              <p:nvPr/>
            </p:nvCxnSpPr>
            <p:spPr>
              <a:xfrm flipH="1">
                <a:off x="5901696" y="1248228"/>
                <a:ext cx="1840272" cy="315042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7" name="直接连接符 2136"/>
              <p:cNvCxnSpPr/>
              <p:nvPr/>
            </p:nvCxnSpPr>
            <p:spPr>
              <a:xfrm flipH="1">
                <a:off x="6192216" y="1358724"/>
                <a:ext cx="1710228" cy="288038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8" name="直接连接符 2137"/>
              <p:cNvCxnSpPr/>
              <p:nvPr/>
            </p:nvCxnSpPr>
            <p:spPr>
              <a:xfrm flipH="1">
                <a:off x="6372240" y="1553028"/>
                <a:ext cx="1674528" cy="2866104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9" name="直接连接符 2138"/>
              <p:cNvCxnSpPr/>
              <p:nvPr/>
            </p:nvCxnSpPr>
            <p:spPr>
              <a:xfrm flipH="1">
                <a:off x="6642276" y="1898796"/>
                <a:ext cx="1440192" cy="2520336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0" name="直接连接符 2139"/>
              <p:cNvCxnSpPr>
                <a:endCxn id="2111" idx="2"/>
              </p:cNvCxnSpPr>
              <p:nvPr/>
            </p:nvCxnSpPr>
            <p:spPr>
              <a:xfrm flipH="1">
                <a:off x="6757204" y="2168832"/>
                <a:ext cx="1415276" cy="2440909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1" name="直接连接符 2140"/>
              <p:cNvCxnSpPr/>
              <p:nvPr/>
            </p:nvCxnSpPr>
            <p:spPr>
              <a:xfrm flipH="1">
                <a:off x="7182348" y="2438868"/>
                <a:ext cx="1080144" cy="1890252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2" name="直接连接符 2141"/>
              <p:cNvCxnSpPr/>
              <p:nvPr/>
            </p:nvCxnSpPr>
            <p:spPr>
              <a:xfrm flipH="1">
                <a:off x="7452384" y="2888928"/>
                <a:ext cx="810108" cy="1350180"/>
              </a:xfrm>
              <a:prstGeom prst="line">
                <a:avLst/>
              </a:prstGeom>
              <a:ln w="127000">
                <a:solidFill>
                  <a:srgbClr xmlns:mc="http://schemas.openxmlformats.org/markup-compatibility/2006" xmlns:a14="http://schemas.microsoft.com/office/drawing/2010/main" val="00C400" mc:Ignorable="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6809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7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1000" fill="hold"/>
                                        <p:tgtEl>
                                          <p:spTgt spid="1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7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7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7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7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7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7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7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7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xit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7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7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7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7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1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1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1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7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" grpId="0" animBg="1"/>
      <p:bldP spid="1749" grpId="1" animBg="1"/>
      <p:bldP spid="1749" grpId="2" animBg="1"/>
      <p:bldP spid="1750" grpId="0" animBg="1"/>
      <p:bldP spid="1750" grpId="1" animBg="1"/>
      <p:bldP spid="1750" grpId="2" animBg="1"/>
      <p:bldP spid="1751" grpId="0" animBg="1"/>
      <p:bldP spid="1751" grpId="1" animBg="1"/>
      <p:bldP spid="1751" grpId="2" animBg="1"/>
      <p:bldP spid="1753" grpId="0" animBg="1"/>
      <p:bldP spid="1753" grpId="1" animBg="1"/>
      <p:bldP spid="175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框框" descr="\\A\锐普素材库 (f)\png图标\懒人图标\ColorCop_0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xmlns:mc="http://schemas.openxmlformats.org/markup-compatibility/2006" xmlns:a14="http://schemas.microsoft.com/office/drawing/2010/main" val="92D735" mc:Ignorable="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887" y="-278284"/>
            <a:ext cx="9797774" cy="56875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8" name="矩形​​ 7"/>
          <p:cNvSpPr/>
          <p:nvPr/>
        </p:nvSpPr>
        <p:spPr>
          <a:xfrm>
            <a:off x="3221820" y="6025395"/>
            <a:ext cx="4410588" cy="27003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92D735" mc:Ignorable=""/>
          </a:solidFill>
          <a:ln>
            <a:solidFill>
              <a:srgbClr xmlns:mc="http://schemas.openxmlformats.org/markup-compatibility/2006" xmlns:a14="http://schemas.microsoft.com/office/drawing/2010/main" val="33CC33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9" name="ｒｏｂｏｔ" descr="C:\Users\PJ\Downloads\1276160882_android_platfo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432" y="5201333"/>
            <a:ext cx="1334195" cy="164812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 rot="20880182">
            <a:off x="3233685" y="1743324"/>
            <a:ext cx="2094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但是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204" y="1088688"/>
            <a:ext cx="26103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不</a:t>
            </a:r>
            <a:endParaRPr lang="zh-CN" altLang="en-US" sz="166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8713" y="2708904"/>
            <a:ext cx="26794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知道</a:t>
            </a:r>
          </a:p>
        </p:txBody>
      </p:sp>
      <p:sp>
        <p:nvSpPr>
          <p:cNvPr id="19" name="TextBox 18"/>
          <p:cNvSpPr txBox="1"/>
          <p:nvPr/>
        </p:nvSpPr>
        <p:spPr>
          <a:xfrm rot="424099">
            <a:off x="3099304" y="561833"/>
            <a:ext cx="61208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为什么</a:t>
            </a:r>
            <a:endParaRPr lang="zh-CN" altLang="en-US" sz="138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521741">
            <a:off x="8538698" y="4620722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 rot="20760245">
            <a:off x="7646035" y="4546794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 smtClean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rot="439485">
            <a:off x="8409159" y="3895767"/>
            <a:ext cx="54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xmlns:mc="http://schemas.openxmlformats.org/markup-compatibility/2006" xmlns:a14="http://schemas.microsoft.com/office/drawing/2010/main" val="00C400" mc:Ignorable=""/>
                </a:solidFill>
                <a:latin typeface="方正剪纸简体" pitchFamily="65" charset="-122"/>
                <a:ea typeface="方正剪纸简体" pitchFamily="65" charset="-122"/>
              </a:rPr>
              <a:t>？</a:t>
            </a:r>
            <a:endParaRPr lang="en-US" altLang="zh-CN" sz="5400" dirty="0">
              <a:solidFill>
                <a:srgbClr xmlns:mc="http://schemas.openxmlformats.org/markup-compatibility/2006" xmlns:a14="http://schemas.microsoft.com/office/drawing/2010/main" val="00C400" mc:Ignorable="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18902"/>
      </p:ext>
    </p:extLst>
  </p:cSld>
  <p:clrMapOvr>
    <a:masterClrMapping/>
  </p:clrMapOvr>
  <p:transition xmlns:p14="http://schemas.microsoft.com/office/powerpoint/2010/main" spd="slow" advClick="0" advTm="6000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1993 0.00092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42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6" grpId="1"/>
      <p:bldP spid="16" grpId="2"/>
      <p:bldP spid="5" grpId="0"/>
      <p:bldP spid="5" grpId="1"/>
      <p:bldP spid="18" grpId="0"/>
      <p:bldP spid="18" grpId="1"/>
      <p:bldP spid="19" grpId="0"/>
      <p:bldP spid="19" grpId="1"/>
      <p:bldP spid="6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3201</TotalTime>
  <Words>171</Words>
  <Application>Microsoft Office PowerPoint</Application>
  <PresentationFormat>全屏显示(4:3)</PresentationFormat>
  <Paragraphs>90</Paragraphs>
  <Slides>19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方正华隶简体</vt:lpstr>
      <vt:lpstr>Barbatrick</vt:lpstr>
      <vt:lpstr>方正魏碑简体</vt:lpstr>
      <vt:lpstr>方正黑体繁体</vt:lpstr>
      <vt:lpstr>方正剪纸简体</vt:lpstr>
      <vt:lpstr>方正超粗黑简体</vt:lpstr>
      <vt:lpstr>方正综艺简体</vt:lpstr>
      <vt:lpstr>方正平和繁体</vt:lpstr>
      <vt:lpstr>方正彩云繁体</vt:lpstr>
      <vt:lpstr>方正康体繁体</vt:lpstr>
      <vt:lpstr>方正细珊瑚简体</vt:lpstr>
      <vt:lpstr>方正卡通简体</vt:lpstr>
      <vt:lpstr>方正流行体简体</vt:lpstr>
      <vt:lpstr>方正粗倩简体</vt:lpstr>
      <vt:lpstr>方正大标宋简体</vt:lpstr>
      <vt:lpstr>方正综艺繁体</vt:lpstr>
      <vt:lpstr>方正瘦金书简体</vt:lpstr>
      <vt:lpstr>方正黄草简体</vt:lpstr>
      <vt:lpstr>方正大黑繁体</vt:lpstr>
      <vt:lpstr>Calibri</vt:lpstr>
      <vt:lpstr>隶书</vt:lpstr>
      <vt:lpstr>方正少儿简体</vt:lpstr>
      <vt:lpstr>方正少儿繁体</vt:lpstr>
      <vt:lpstr>微软雅黑</vt:lpstr>
      <vt:lpstr>ＭＳ Ｐゴシック</vt:lpstr>
      <vt:lpstr>方正小篆体</vt:lpstr>
      <vt:lpstr>方正瘦金书繁体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WwW.XJ66.CN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</dc:creator>
  <cp:lastModifiedBy>锐普PPT</cp:lastModifiedBy>
  <cp:revision>160</cp:revision>
  <dcterms:created xsi:type="dcterms:W3CDTF">2010-07-26T03:06:33Z</dcterms:created>
  <dcterms:modified xsi:type="dcterms:W3CDTF">2010-09-08T08:47:50Z</dcterms:modified>
</cp:coreProperties>
</file>