
<file path=[Content_Types].xml><?xml version="1.0" encoding="utf-8"?>
<Types xmlns="http://schemas.openxmlformats.org/package/2006/content-types">
  <Override PartName="/ppt/slideMasters/slideMaster3.xml" ContentType="application/vnd.openxmlformats-officedocument.presentationml.slideMaster+xml"/>
  <Override PartName="/ppt/slides/slide29.xml" ContentType="application/vnd.openxmlformats-officedocument.presentationml.slide+xml"/>
  <Override PartName="/ppt/theme/theme5.xml" ContentType="application/vnd.openxmlformats-officedocument.them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tags/tag4.xml" ContentType="application/vnd.openxmlformats-officedocument.presentationml.tags+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Layouts/slideLayout24.xml" ContentType="application/vnd.openxmlformats-officedocument.presentationml.slideLayout+xml"/>
  <Override PartName="/ppt/slideLayouts/slideLayout33.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docProps/custom.xml" ContentType="application/vnd.openxmlformats-officedocument.custom-properties+xml"/>
  <Override PartName="/ppt/notesSlides/notesSlide7.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theme/theme4.xml" ContentType="application/vnd.openxmlformats-officedocument.theme+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tags/tag5.xml" ContentType="application/vnd.openxmlformats-officedocument.presentationml.tags+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slideLayouts/slideLayout25.xml" ContentType="application/vnd.openxmlformats-officedocument.presentationml.slideLayout+xml"/>
  <Default Extension="jpeg" ContentType="image/jpeg"/>
  <Override PartName="/ppt/tags/tag3.xml" ContentType="application/vnd.openxmlformats-officedocument.presentationml.tags+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slideLayouts/slideLayout32.xml" ContentType="application/vnd.openxmlformats-officedocument.presentationml.slideLayout+xml"/>
  <Override PartName="/ppt/tags/tag1.xml" ContentType="application/vnd.openxmlformats-officedocument.presentationml.tags+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tags/tag6.xml" ContentType="application/vnd.openxmlformats-officedocument.presentationml.tags+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tags/tag2.xml" ContentType="application/vnd.openxmlformats-officedocument.presentationml.tags+xml"/>
  <Default Extension="rels" ContentType="application/vnd.openxmlformats-package.relationship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2"/>
    <p:sldMasterId id="2147483672" r:id="rId3"/>
  </p:sldMasterIdLst>
  <p:notesMasterIdLst>
    <p:notesMasterId r:id="rId50"/>
  </p:notesMasterIdLst>
  <p:handoutMasterIdLst>
    <p:handoutMasterId r:id="rId51"/>
  </p:handoutMasterIdLst>
  <p:sldIdLst>
    <p:sldId id="259" r:id="rId4"/>
    <p:sldId id="523" r:id="rId5"/>
    <p:sldId id="508" r:id="rId6"/>
    <p:sldId id="525" r:id="rId7"/>
    <p:sldId id="526" r:id="rId8"/>
    <p:sldId id="527" r:id="rId9"/>
    <p:sldId id="528" r:id="rId10"/>
    <p:sldId id="334" r:id="rId11"/>
    <p:sldId id="506" r:id="rId12"/>
    <p:sldId id="566" r:id="rId13"/>
    <p:sldId id="264" r:id="rId14"/>
    <p:sldId id="438" r:id="rId15"/>
    <p:sldId id="477" r:id="rId16"/>
    <p:sldId id="479" r:id="rId17"/>
    <p:sldId id="439" r:id="rId18"/>
    <p:sldId id="441" r:id="rId19"/>
    <p:sldId id="442" r:id="rId20"/>
    <p:sldId id="443" r:id="rId21"/>
    <p:sldId id="457" r:id="rId22"/>
    <p:sldId id="458" r:id="rId23"/>
    <p:sldId id="570" r:id="rId24"/>
    <p:sldId id="460" r:id="rId25"/>
    <p:sldId id="461" r:id="rId26"/>
    <p:sldId id="522" r:id="rId27"/>
    <p:sldId id="530" r:id="rId28"/>
    <p:sldId id="445" r:id="rId29"/>
    <p:sldId id="446" r:id="rId30"/>
    <p:sldId id="463" r:id="rId31"/>
    <p:sldId id="464" r:id="rId32"/>
    <p:sldId id="517" r:id="rId33"/>
    <p:sldId id="518" r:id="rId34"/>
    <p:sldId id="519" r:id="rId35"/>
    <p:sldId id="520" r:id="rId36"/>
    <p:sldId id="447" r:id="rId37"/>
    <p:sldId id="448" r:id="rId38"/>
    <p:sldId id="565" r:id="rId39"/>
    <p:sldId id="449" r:id="rId40"/>
    <p:sldId id="454" r:id="rId41"/>
    <p:sldId id="455" r:id="rId42"/>
    <p:sldId id="456" r:id="rId43"/>
    <p:sldId id="514" r:id="rId44"/>
    <p:sldId id="450" r:id="rId45"/>
    <p:sldId id="451" r:id="rId46"/>
    <p:sldId id="452" r:id="rId47"/>
    <p:sldId id="568" r:id="rId48"/>
    <p:sldId id="571" r:id="rId49"/>
  </p:sldIdLst>
  <p:sldSz cx="12192000" cy="6858000"/>
  <p:notesSz cx="6858000" cy="9144000"/>
  <p:defaultTextStyle>
    <a:defPPr>
      <a:defRPr lang="zh-CN"/>
    </a:defPPr>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srgbClr val="FF0000"/>
    </p:penClr>
    <p:extLst>
      <p:ext uri="{2FDB2607-1784-4EEB-B798-7EB5836EED8A}">
        <p14:showMediaCtrls xmlns="" xmlns:p14="http://schemas.microsoft.com/office/powerpoint/2010/main" val="1"/>
      </p:ext>
    </p:extLst>
  </p:showPr>
  <p:clrMru>
    <a:srgbClr val="FF0000"/>
    <a:srgbClr val="CC3300"/>
    <a:srgbClr val="009644"/>
    <a:srgbClr val="007A37"/>
    <a:srgbClr val="3F978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575"/>
    <p:restoredTop sz="94660"/>
  </p:normalViewPr>
  <p:slideViewPr>
    <p:cSldViewPr showGuides="1">
      <p:cViewPr>
        <p:scale>
          <a:sx n="75" d="100"/>
          <a:sy n="75" d="100"/>
        </p:scale>
        <p:origin x="-594" y="162"/>
      </p:cViewPr>
      <p:guideLst>
        <p:guide orient="horz" pos="2114"/>
        <p:guide pos="3840"/>
      </p:guideLst>
    </p:cSldViewPr>
  </p:slideViewPr>
  <p:notesTextViewPr>
    <p:cViewPr>
      <p:scale>
        <a:sx n="100" d="100"/>
        <a:sy n="100" d="100"/>
      </p:scale>
      <p:origin x="0" y="0"/>
    </p:cViewPr>
  </p:notesTextViewPr>
  <p:sorterViewPr showFormatting="0">
    <p:cViewPr>
      <p:scale>
        <a:sx n="66" d="100"/>
        <a:sy n="66" d="100"/>
      </p:scale>
      <p:origin x="0" y="1836"/>
    </p:cViewPr>
  </p:sorterViewPr>
  <p:gridSpacing cx="73733025" cy="73733025"/>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slide" Target="slides/slide44.xml"/><Relationship Id="rId50" Type="http://schemas.openxmlformats.org/officeDocument/2006/relationships/notesMaster" Target="notesMasters/notesMaster1.xml"/><Relationship Id="rId55" Type="http://schemas.openxmlformats.org/officeDocument/2006/relationships/tableStyles" Target="tableStyle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41" Type="http://schemas.openxmlformats.org/officeDocument/2006/relationships/slide" Target="slides/slide38.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viewProps" Target="view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presProps" Target="presProp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8" Type="http://schemas.openxmlformats.org/officeDocument/2006/relationships/slide" Target="slides/slide5.xml"/><Relationship Id="rId51" Type="http://schemas.openxmlformats.org/officeDocument/2006/relationships/handoutMaster" Target="handoutMasters/handoutMaster1.xml"/><Relationship Id="rId3" Type="http://schemas.openxmlformats.org/officeDocument/2006/relationships/slideMaster" Target="slideMasters/slideMaster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noProof="1"/>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EE94CFF9-4EC1-40B4-941E-167681B1C008}" type="datetime1">
              <a:rPr kumimoji="0" lang="zh-CN" altLang="en-US" sz="1200" b="0" i="0" u="none" strike="noStrike" kern="1200" cap="none" spc="0" normalizeH="0" baseline="0" noProof="1" smtClean="0">
                <a:ln>
                  <a:noFill/>
                </a:ln>
                <a:solidFill>
                  <a:schemeClr val="tx1"/>
                </a:solidFill>
                <a:effectLst/>
                <a:uLnTx/>
                <a:uFillTx/>
                <a:latin typeface="Arial" panose="020B0604020202020204" pitchFamily="34"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t>2021/10/13</a:t>
            </a:fld>
            <a:endParaRPr kumimoji="0" lang="zh-CN" altLang="en-US" sz="12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2"/>
          </p:nvPr>
        </p:nvSpPr>
        <p:spPr>
          <a:xfrm>
            <a:off x="0" y="8685213"/>
            <a:ext cx="2971800" cy="458788"/>
          </a:xfrm>
          <a:prstGeom prst="rect">
            <a:avLst/>
          </a:prstGeom>
        </p:spPr>
        <p:txBody>
          <a:bodyPr vert="horz" lIns="91440" tIns="45720" rIns="91440" bIns="45720" rtlCol="0" anchor="b"/>
          <a:lstStyle>
            <a:lvl1pPr algn="l">
              <a:defRPr sz="1200"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3"/>
          </p:nvPr>
        </p:nvSpPr>
        <p:spPr>
          <a:xfrm>
            <a:off x="3884613" y="8685213"/>
            <a:ext cx="2971800" cy="458788"/>
          </a:xfrm>
          <a:prstGeom prst="rect">
            <a:avLst/>
          </a:prstGeom>
        </p:spPr>
        <p:txBody>
          <a:bodyPr vert="horz" wrap="square" lIns="91440" tIns="45720" rIns="91440" bIns="45720" numCol="1" anchor="b" anchorCtr="0" compatLnSpc="1"/>
          <a:lstStyle>
            <a:lvl1pPr algn="r">
              <a:defRPr sz="1200">
                <a:solidFill>
                  <a:srgbClr val="898989"/>
                </a:solidFill>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819855CA-B0D6-49EB-90B2-8BB0C0A62A14}" type="slidenum">
              <a:rPr kumimoji="0" lang="zh-CN" altLang="en-US" sz="1200" b="0" i="0" u="none" strike="noStrike" kern="1200" cap="none" spc="0" normalizeH="0" baseline="0" noProof="0" smtClean="0">
                <a:ln>
                  <a:noFill/>
                </a:ln>
                <a:solidFill>
                  <a:srgbClr val="898989"/>
                </a:solidFill>
                <a:effectLst/>
                <a:uLnTx/>
                <a:uFillTx/>
                <a:latin typeface="Arial" panose="020B0604020202020204" pitchFamily="34"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t>‹#›</a:t>
            </a:fld>
            <a:endParaRPr kumimoji="0" lang="zh-CN" altLang="en-US" sz="1200" b="0" i="0" u="none" strike="noStrike" kern="1200" cap="none" spc="0" normalizeH="0" baseline="0" noProof="0" smtClean="0">
              <a:ln>
                <a:noFill/>
              </a:ln>
              <a:solidFill>
                <a:srgbClr val="898989"/>
              </a:solidFill>
              <a:effectLst/>
              <a:uLnTx/>
              <a:uFillTx/>
              <a:latin typeface="Arial" panose="020B060402020202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页眉占位符 1"/>
          <p:cNvSpPr>
            <a:spLocks noGrp="1" noChangeArrowheads="1"/>
          </p:cNvSpPr>
          <p:nvPr>
            <p:ph type="hdr" sz="quarter" idx="4294967295"/>
          </p:nvPr>
        </p:nvSpPr>
        <p:spPr bwMode="auto">
          <a:xfrm>
            <a:off x="0" y="0"/>
            <a:ext cx="2971800" cy="457200"/>
          </a:xfrm>
          <a:prstGeom prst="rect">
            <a:avLst/>
          </a:prstGeom>
          <a:noFill/>
          <a:ln w="9525">
            <a:noFill/>
            <a:miter lim="800000"/>
          </a:ln>
        </p:spPr>
        <p:txBody>
          <a:bodyPr vert="horz" wrap="square" lIns="91440" tIns="45720" rIns="91440" bIns="45720" numCol="1" anchor="t" anchorCtr="0" compatLnSpc="1"/>
          <a:lstStyle>
            <a:lvl1pPr>
              <a:buFont typeface="Arial" panose="020B0604020202020204" pitchFamily="34" charset="0"/>
              <a:buNone/>
              <a:defRPr sz="1200">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051" name="日期占位符 2"/>
          <p:cNvSpPr>
            <a:spLocks noGrp="1" noChangeArrowheads="1"/>
          </p:cNvSpPr>
          <p:nvPr>
            <p:ph type="dt" idx="1"/>
          </p:nvPr>
        </p:nvSpPr>
        <p:spPr bwMode="auto">
          <a:xfrm>
            <a:off x="3884613" y="0"/>
            <a:ext cx="2971800" cy="457200"/>
          </a:xfrm>
          <a:prstGeom prst="rect">
            <a:avLst/>
          </a:prstGeom>
          <a:noFill/>
          <a:ln w="9525">
            <a:noFill/>
            <a:miter lim="800000"/>
          </a:ln>
        </p:spPr>
        <p:txBody>
          <a:bodyPr vert="horz" wrap="square" lIns="91440" tIns="45720" rIns="91440" bIns="45720" numCol="1" anchor="t" anchorCtr="0" compatLnSpc="1"/>
          <a:lstStyle>
            <a:lvl1pPr algn="r">
              <a:buFont typeface="Arial" panose="020B0604020202020204" pitchFamily="34" charset="0"/>
              <a:buNone/>
              <a:defRPr>
                <a:latin typeface="Arial" panose="020B0604020202020204" pitchFamily="34" charset="0"/>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32EC0427-69FB-406A-9F77-D238205D5DDC}" type="datetime1">
              <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t>2021/10/13</a:t>
            </a:fld>
            <a:endParaRPr kumimoji="0" lang="en-US" sz="1200" b="0"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5604" name="幻灯片图像占位符 3"/>
          <p:cNvSpPr>
            <a:spLocks noGrp="1" noRot="1" noChangeAspect="1"/>
          </p:cNvSpPr>
          <p:nvPr>
            <p:ph type="sldImg"/>
          </p:nvPr>
        </p:nvSpPr>
        <p:spPr>
          <a:xfrm>
            <a:off x="381000" y="685800"/>
            <a:ext cx="6096000" cy="3429000"/>
          </a:xfrm>
          <a:prstGeom prst="rect">
            <a:avLst/>
          </a:prstGeom>
          <a:noFill/>
          <a:ln w="9525">
            <a:noFill/>
          </a:ln>
        </p:spPr>
      </p:sp>
      <p:sp>
        <p:nvSpPr>
          <p:cNvPr id="25605" name="备注占位符 4"/>
          <p:cNvSpPr>
            <a:spLocks noGrp="1" noRot="1" noChangeAspect="1"/>
          </p:cNvSpPr>
          <p:nvPr/>
        </p:nvSpPr>
        <p:spPr>
          <a:xfrm>
            <a:off x="685800" y="4343400"/>
            <a:ext cx="5486400" cy="4114800"/>
          </a:xfrm>
          <a:prstGeom prst="rect">
            <a:avLst/>
          </a:prstGeom>
          <a:noFill/>
          <a:ln w="9525">
            <a:noFill/>
          </a:ln>
        </p:spPr>
        <p:txBody>
          <a:bodyPr anchor="ctr" anchorCtr="0"/>
          <a:lstStyle/>
          <a:p>
            <a:pPr lvl="0" defTabSz="0">
              <a:spcBef>
                <a:spcPct val="30000"/>
              </a:spcBef>
              <a:buFontTx/>
              <a:buNone/>
            </a:pPr>
            <a:r>
              <a:rPr lang="zh-CN" altLang="en-US" sz="1200" dirty="0"/>
              <a:t>单击此处编辑母版文本样式</a:t>
            </a:r>
          </a:p>
          <a:p>
            <a:pPr lvl="0" defTabSz="0">
              <a:spcBef>
                <a:spcPct val="30000"/>
              </a:spcBef>
              <a:buFontTx/>
              <a:buNone/>
            </a:pPr>
            <a:r>
              <a:rPr lang="zh-CN" altLang="en-US" sz="1200" dirty="0"/>
              <a:t>第二级</a:t>
            </a:r>
          </a:p>
          <a:p>
            <a:pPr lvl="0" defTabSz="0">
              <a:spcBef>
                <a:spcPct val="30000"/>
              </a:spcBef>
              <a:buFontTx/>
              <a:buNone/>
            </a:pPr>
            <a:r>
              <a:rPr lang="zh-CN" altLang="en-US" sz="1200" dirty="0"/>
              <a:t>第三级</a:t>
            </a:r>
          </a:p>
          <a:p>
            <a:pPr lvl="0" defTabSz="0">
              <a:spcBef>
                <a:spcPct val="30000"/>
              </a:spcBef>
              <a:buFontTx/>
              <a:buNone/>
            </a:pPr>
            <a:r>
              <a:rPr lang="zh-CN" altLang="en-US" sz="1200" dirty="0"/>
              <a:t>第四级</a:t>
            </a:r>
          </a:p>
          <a:p>
            <a:pPr lvl="0" defTabSz="0">
              <a:spcBef>
                <a:spcPct val="30000"/>
              </a:spcBef>
              <a:buFontTx/>
              <a:buNone/>
            </a:pPr>
            <a:r>
              <a:rPr lang="zh-CN" altLang="en-US" sz="1200" dirty="0"/>
              <a:t>第五级</a:t>
            </a:r>
          </a:p>
        </p:txBody>
      </p:sp>
      <p:sp>
        <p:nvSpPr>
          <p:cNvPr id="2054" name="页脚占位符 5"/>
          <p:cNvSpPr>
            <a:spLocks noGrp="1" noChangeArrowheads="1"/>
          </p:cNvSpPr>
          <p:nvPr>
            <p:ph type="ftr" sz="quarter" idx="4"/>
          </p:nvPr>
        </p:nvSpPr>
        <p:spPr bwMode="auto">
          <a:xfrm>
            <a:off x="0" y="8685213"/>
            <a:ext cx="2971800" cy="457200"/>
          </a:xfrm>
          <a:prstGeom prst="rect">
            <a:avLst/>
          </a:prstGeom>
          <a:noFill/>
          <a:ln w="9525">
            <a:noFill/>
            <a:miter lim="800000"/>
          </a:ln>
        </p:spPr>
        <p:txBody>
          <a:bodyPr vert="horz" wrap="square" lIns="91440" tIns="45720" rIns="91440" bIns="45720" numCol="1" anchor="b" anchorCtr="0" compatLnSpc="1"/>
          <a:lstStyle>
            <a:lvl1pPr>
              <a:buFont typeface="Arial" panose="020B0604020202020204" pitchFamily="34" charset="0"/>
              <a:buNone/>
              <a:defRPr sz="1200">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055" name="灯片编号占位符 6"/>
          <p:cNvSpPr>
            <a:spLocks noGrp="1" noChangeArrowheads="1"/>
          </p:cNvSpPr>
          <p:nvPr>
            <p:ph type="sldNum" sz="quarter" idx="5"/>
          </p:nvPr>
        </p:nvSpPr>
        <p:spPr bwMode="auto">
          <a:xfrm>
            <a:off x="3884613" y="8685213"/>
            <a:ext cx="2971800" cy="457200"/>
          </a:xfrm>
          <a:prstGeom prst="rect">
            <a:avLst/>
          </a:prstGeom>
          <a:noFill/>
          <a:ln w="9525">
            <a:noFill/>
            <a:miter lim="800000"/>
          </a:ln>
        </p:spPr>
        <p:txBody>
          <a:bodyPr vert="horz" wrap="square" lIns="91440" tIns="45720" rIns="91440" bIns="45720" numCol="1" anchor="b" anchorCtr="0" compatLnSpc="1"/>
          <a:lstStyle>
            <a:lvl1pPr algn="r">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C3B1C952-0B71-4BC4-9AF0-8F5B2F0B0503}" type="slidenum">
              <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t>‹#›</a:t>
            </a:fld>
            <a:endPar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hf sldNum="0" hdr="0" ftr="0"/>
  <p:notesStyle>
    <a:lvl1pPr algn="l" defTabSz="0"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1pPr>
    <a:lvl2pPr marL="457200" algn="l" defTabSz="0"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2pPr>
    <a:lvl3pPr marL="914400" algn="l" defTabSz="0"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3pPr>
    <a:lvl4pPr marL="1371600" algn="l" defTabSz="0"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4pPr>
    <a:lvl5pPr marL="1828800" algn="l" defTabSz="0"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幻灯片图像占位符 71681"/>
          <p:cNvSpPr>
            <a:spLocks noGrp="1" noRot="1" noChangeAspect="1" noTextEdit="1"/>
          </p:cNvSpPr>
          <p:nvPr>
            <p:ph type="sldImg"/>
          </p:nvPr>
        </p:nvSpPr>
        <p:spPr>
          <a:ln/>
        </p:spPr>
      </p:sp>
      <p:sp>
        <p:nvSpPr>
          <p:cNvPr id="29699" name="文本占位符 71682"/>
          <p:cNvSpPr>
            <a:spLocks noGrp="1"/>
          </p:cNvSpPr>
          <p:nvPr>
            <p:ph type="body"/>
          </p:nvPr>
        </p:nvSpPr>
        <p:spPr>
          <a:xfrm>
            <a:off x="685800" y="4343400"/>
            <a:ext cx="5486400" cy="4114800"/>
          </a:xfrm>
          <a:prstGeom prst="rect">
            <a:avLst/>
          </a:prstGeom>
          <a:noFill/>
          <a:ln w="9525">
            <a:noFill/>
          </a:ln>
        </p:spPr>
        <p:txBody>
          <a:bodyPr/>
          <a:lstStyle/>
          <a:p>
            <a:pPr lvl="0"/>
            <a:endParaRPr lang="zh-CN"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幻灯片图像占位符 71681"/>
          <p:cNvSpPr>
            <a:spLocks noGrp="1" noRot="1" noChangeAspect="1" noTextEdit="1"/>
          </p:cNvSpPr>
          <p:nvPr>
            <p:ph type="sldImg"/>
          </p:nvPr>
        </p:nvSpPr>
        <p:spPr>
          <a:ln/>
        </p:spPr>
      </p:sp>
      <p:sp>
        <p:nvSpPr>
          <p:cNvPr id="31747" name="文本占位符 71682"/>
          <p:cNvSpPr>
            <a:spLocks noGrp="1"/>
          </p:cNvSpPr>
          <p:nvPr>
            <p:ph type="body"/>
          </p:nvPr>
        </p:nvSpPr>
        <p:spPr>
          <a:xfrm>
            <a:off x="685800" y="4343400"/>
            <a:ext cx="5486400" cy="4114800"/>
          </a:xfrm>
          <a:prstGeom prst="rect">
            <a:avLst/>
          </a:prstGeom>
          <a:noFill/>
          <a:ln w="9525">
            <a:noFill/>
          </a:ln>
        </p:spPr>
        <p:txBody>
          <a:bodyPr/>
          <a:lstStyle/>
          <a:p>
            <a:pPr lvl="0"/>
            <a:endParaRPr lang="zh-CN" alt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幻灯片图像占位符 71681"/>
          <p:cNvSpPr>
            <a:spLocks noGrp="1" noRot="1" noChangeAspect="1" noTextEdit="1"/>
          </p:cNvSpPr>
          <p:nvPr>
            <p:ph type="sldImg"/>
          </p:nvPr>
        </p:nvSpPr>
        <p:spPr>
          <a:ln/>
        </p:spPr>
      </p:sp>
      <p:sp>
        <p:nvSpPr>
          <p:cNvPr id="33795" name="文本占位符 71682"/>
          <p:cNvSpPr>
            <a:spLocks noGrp="1"/>
          </p:cNvSpPr>
          <p:nvPr>
            <p:ph type="body"/>
          </p:nvPr>
        </p:nvSpPr>
        <p:spPr>
          <a:xfrm>
            <a:off x="685800" y="4343400"/>
            <a:ext cx="5486400" cy="4114800"/>
          </a:xfrm>
          <a:prstGeom prst="rect">
            <a:avLst/>
          </a:prstGeom>
          <a:noFill/>
          <a:ln w="9525">
            <a:noFill/>
          </a:ln>
        </p:spPr>
        <p:txBody>
          <a:bodyPr/>
          <a:lstStyle/>
          <a:p>
            <a:pPr lvl="0"/>
            <a:endParaRPr lang="zh-CN"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幻灯片图像占位符 71681"/>
          <p:cNvSpPr>
            <a:spLocks noGrp="1" noRot="1" noChangeAspect="1" noTextEdit="1"/>
          </p:cNvSpPr>
          <p:nvPr>
            <p:ph type="sldImg"/>
          </p:nvPr>
        </p:nvSpPr>
        <p:spPr>
          <a:ln/>
        </p:spPr>
      </p:sp>
      <p:sp>
        <p:nvSpPr>
          <p:cNvPr id="35843" name="文本占位符 71682"/>
          <p:cNvSpPr>
            <a:spLocks noGrp="1"/>
          </p:cNvSpPr>
          <p:nvPr>
            <p:ph type="body"/>
          </p:nvPr>
        </p:nvSpPr>
        <p:spPr>
          <a:xfrm>
            <a:off x="685800" y="4343400"/>
            <a:ext cx="5486400" cy="4114800"/>
          </a:xfrm>
          <a:prstGeom prst="rect">
            <a:avLst/>
          </a:prstGeom>
          <a:noFill/>
          <a:ln w="9525">
            <a:noFill/>
          </a:ln>
        </p:spPr>
        <p:txBody>
          <a:bodyPr/>
          <a:lstStyle/>
          <a:p>
            <a:pPr lvl="0"/>
            <a:endParaRPr lang="zh-CN" alt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幻灯片图像占位符 71681"/>
          <p:cNvSpPr>
            <a:spLocks noGrp="1" noRot="1" noChangeAspect="1" noTextEdit="1"/>
          </p:cNvSpPr>
          <p:nvPr>
            <p:ph type="sldImg"/>
          </p:nvPr>
        </p:nvSpPr>
        <p:spPr>
          <a:ln/>
        </p:spPr>
      </p:sp>
      <p:sp>
        <p:nvSpPr>
          <p:cNvPr id="37891" name="文本占位符 71682"/>
          <p:cNvSpPr>
            <a:spLocks noGrp="1"/>
          </p:cNvSpPr>
          <p:nvPr>
            <p:ph type="body"/>
          </p:nvPr>
        </p:nvSpPr>
        <p:spPr>
          <a:xfrm>
            <a:off x="685800" y="4343400"/>
            <a:ext cx="5486400" cy="4114800"/>
          </a:xfrm>
          <a:prstGeom prst="rect">
            <a:avLst/>
          </a:prstGeom>
          <a:noFill/>
          <a:ln w="9525">
            <a:noFill/>
          </a:ln>
        </p:spPr>
        <p:txBody>
          <a:bodyPr/>
          <a:lstStyle/>
          <a:p>
            <a:pPr lvl="0"/>
            <a:endParaRPr lang="zh-CN" alt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幻灯片图像占位符 71681"/>
          <p:cNvSpPr>
            <a:spLocks noGrp="1" noRot="1" noChangeAspect="1" noTextEdit="1"/>
          </p:cNvSpPr>
          <p:nvPr>
            <p:ph type="sldImg"/>
          </p:nvPr>
        </p:nvSpPr>
        <p:spPr>
          <a:ln/>
        </p:spPr>
      </p:sp>
      <p:sp>
        <p:nvSpPr>
          <p:cNvPr id="39939" name="文本占位符 71682"/>
          <p:cNvSpPr>
            <a:spLocks noGrp="1"/>
          </p:cNvSpPr>
          <p:nvPr>
            <p:ph type="body"/>
          </p:nvPr>
        </p:nvSpPr>
        <p:spPr>
          <a:xfrm>
            <a:off x="685800" y="4343400"/>
            <a:ext cx="5486400" cy="4114800"/>
          </a:xfrm>
          <a:prstGeom prst="rect">
            <a:avLst/>
          </a:prstGeom>
          <a:noFill/>
          <a:ln w="9525">
            <a:noFill/>
          </a:ln>
        </p:spPr>
        <p:txBody>
          <a:bodyPr/>
          <a:lstStyle/>
          <a:p>
            <a:pPr lvl="0"/>
            <a:endParaRPr lang="zh-CN" alt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幻灯片图像占位符 1"/>
          <p:cNvSpPr>
            <a:spLocks noGrp="1" noRot="1" noChangeAspect="1" noTextEdit="1"/>
          </p:cNvSpPr>
          <p:nvPr>
            <p:ph type="sldImg"/>
          </p:nvPr>
        </p:nvSpPr>
        <p:spPr>
          <a:ln/>
        </p:spPr>
      </p:sp>
      <p:sp>
        <p:nvSpPr>
          <p:cNvPr id="46083" name="备注占位符 2"/>
          <p:cNvSpPr>
            <a:spLocks noGrp="1"/>
          </p:cNvSpPr>
          <p:nvPr>
            <p:ph type="body" idx="1"/>
          </p:nvPr>
        </p:nvSpPr>
        <p:spPr>
          <a:xfrm>
            <a:off x="685800" y="4400550"/>
            <a:ext cx="5486400" cy="3600450"/>
          </a:xfrm>
          <a:prstGeom prst="rect">
            <a:avLst/>
          </a:prstGeom>
          <a:noFill/>
          <a:ln w="9525">
            <a:noFill/>
          </a:ln>
        </p:spPr>
        <p:txBody>
          <a:bodyPr/>
          <a:lstStyle/>
          <a:p>
            <a:pPr lvl="0"/>
            <a:endParaRPr lang="zh-CN" altLang="en-US" dirty="0"/>
          </a:p>
        </p:txBody>
      </p:sp>
      <p:sp>
        <p:nvSpPr>
          <p:cNvPr id="46084" name="日期占位符 3"/>
          <p:cNvSpPr txBox="1">
            <a:spLocks noGrp="1"/>
          </p:cNvSpPr>
          <p:nvPr>
            <p:ph type="dt" sz="half"/>
          </p:nvPr>
        </p:nvSpPr>
        <p:spPr>
          <a:xfrm>
            <a:off x="3884613" y="0"/>
            <a:ext cx="2971800" cy="457200"/>
          </a:xfrm>
          <a:prstGeom prst="rect">
            <a:avLst/>
          </a:prstGeom>
          <a:noFill/>
          <a:ln w="9525">
            <a:noFill/>
          </a:ln>
        </p:spPr>
        <p:txBody>
          <a:bodyPr/>
          <a:lstStyle/>
          <a:p>
            <a:pPr lvl="0" algn="r" eaLnBrk="1" hangingPunct="1">
              <a:buNone/>
            </a:pPr>
            <a:fld id="{BB962C8B-B14F-4D97-AF65-F5344CB8AC3E}" type="datetime1">
              <a:rPr lang="zh-CN" altLang="en-US" dirty="0"/>
              <a:pPr lvl="0" algn="r" eaLnBrk="1" hangingPunct="1">
                <a:buNone/>
              </a:pPr>
              <a:t>2021/10/13</a:t>
            </a:fld>
            <a:endParaRPr lang="zh-CN" altLang="en-US" sz="1200"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幻灯片图像占位符 1"/>
          <p:cNvSpPr>
            <a:spLocks noGrp="1" noRot="1" noChangeAspect="1" noTextEdit="1"/>
          </p:cNvSpPr>
          <p:nvPr>
            <p:ph type="sldImg"/>
          </p:nvPr>
        </p:nvSpPr>
        <p:spPr>
          <a:ln/>
        </p:spPr>
      </p:sp>
      <p:sp>
        <p:nvSpPr>
          <p:cNvPr id="78851" name="备注占位符 2"/>
          <p:cNvSpPr>
            <a:spLocks noGrp="1"/>
          </p:cNvSpPr>
          <p:nvPr>
            <p:ph type="body"/>
          </p:nvPr>
        </p:nvSpPr>
        <p:spPr>
          <a:xfrm>
            <a:off x="685800" y="4343400"/>
            <a:ext cx="5486400" cy="4114800"/>
          </a:xfrm>
          <a:prstGeom prst="rect">
            <a:avLst/>
          </a:prstGeom>
          <a:noFill/>
          <a:ln w="9525">
            <a:noFill/>
          </a:ln>
        </p:spPr>
        <p:txBody>
          <a:bodyPr/>
          <a:lstStyle/>
          <a:p>
            <a:pPr lvl="0"/>
            <a:endParaRPr lang="zh-CN" altLang="en-US" dirty="0"/>
          </a:p>
        </p:txBody>
      </p:sp>
      <p:sp>
        <p:nvSpPr>
          <p:cNvPr id="78852" name="日期占位符 3"/>
          <p:cNvSpPr txBox="1">
            <a:spLocks noGrp="1"/>
          </p:cNvSpPr>
          <p:nvPr>
            <p:ph type="dt" sz="half"/>
          </p:nvPr>
        </p:nvSpPr>
        <p:spPr>
          <a:xfrm>
            <a:off x="3884613" y="0"/>
            <a:ext cx="2971800" cy="457200"/>
          </a:xfrm>
          <a:prstGeom prst="rect">
            <a:avLst/>
          </a:prstGeom>
          <a:noFill/>
          <a:ln w="9525">
            <a:noFill/>
          </a:ln>
        </p:spPr>
        <p:txBody>
          <a:bodyPr/>
          <a:lstStyle/>
          <a:p>
            <a:pPr lvl="0" algn="r" eaLnBrk="1" hangingPunct="1"/>
            <a:fld id="{BB962C8B-B14F-4D97-AF65-F5344CB8AC3E}" type="datetime1">
              <a:rPr lang="zh-CN" altLang="en-US" dirty="0"/>
              <a:pPr lvl="0" algn="r" eaLnBrk="1" hangingPunct="1"/>
              <a:t>2021/10/13</a:t>
            </a:fld>
            <a:endParaRPr lang="zh-CN" altLang="en-US" dirty="0"/>
          </a:p>
        </p:txBody>
      </p:sp>
      <p:sp>
        <p:nvSpPr>
          <p:cNvPr id="78853" name="灯片编号占位符 4"/>
          <p:cNvSpPr txBox="1">
            <a:spLocks noGrp="1"/>
          </p:cNvSpPr>
          <p:nvPr>
            <p:ph type="sldNum" sz="quarter"/>
          </p:nvPr>
        </p:nvSpPr>
        <p:spPr>
          <a:xfrm>
            <a:off x="3884613" y="8685213"/>
            <a:ext cx="2971800" cy="457200"/>
          </a:xfrm>
          <a:prstGeom prst="rect">
            <a:avLst/>
          </a:prstGeom>
          <a:noFill/>
          <a:ln w="9525">
            <a:noFill/>
          </a:ln>
        </p:spPr>
        <p:txBody>
          <a:bodyPr anchor="b" anchorCtr="0"/>
          <a:lstStyle/>
          <a:p>
            <a:pPr lvl="0" algn="r" eaLnBrk="1" hangingPunct="1"/>
            <a:fld id="{9A0DB2DC-4C9A-4742-B13C-FB6460FD3503}" type="slidenum">
              <a:rPr lang="zh-CN" altLang="en-US" dirty="0"/>
              <a:pPr lvl="0" algn="r" eaLnBrk="1" hangingPunct="1"/>
              <a:t>21</a:t>
            </a:fld>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单击以编辑母版副标题样式</a:t>
            </a:r>
            <a:endParaRPr lang="en-US" dirty="0"/>
          </a:p>
        </p:txBody>
      </p:sp>
      <p:sp>
        <p:nvSpPr>
          <p:cNvPr id="7"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3BCCA39B-BAFA-464B-8476-F2B7ABF7DB7D}" type="datetime1">
              <a:rPr kumimoji="0" lang="en-US" altLang="zh-CN"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rPr>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t>10/13/2021</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9"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17A6297F-16A2-4DC5-871E-01BF1D9B908D}" type="slidenum">
              <a:rPr kumimoji="0" lang="zh-CN" altLang="en-US"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t>‹#›</a:t>
            </a:fld>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hasCustomPrompt="1"/>
          </p:nvPr>
        </p:nvSpPr>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F03F6833-2166-44BC-B421-D30867EFDD94}" type="datetime1">
              <a:rPr kumimoji="0" lang="en-US" altLang="zh-CN"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rPr>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t>10/13/2021</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9"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B7BECFB6-62D6-432B-AD45-9C9BB36F75A4}" type="slidenum">
              <a:rPr kumimoji="0" lang="zh-CN" altLang="en-US"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t>‹#›</a:t>
            </a:fld>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hasCustomPrompt="1"/>
          </p:nvPr>
        </p:nvSpPr>
        <p:spPr>
          <a:xfrm>
            <a:off x="838200" y="365125"/>
            <a:ext cx="7734300" cy="5811838"/>
          </a:xfr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7263ECE3-760E-40F7-9AF0-7E2E2AA4AAC0}" type="datetime1">
              <a:rPr kumimoji="0" lang="en-US" altLang="zh-CN"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rPr>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t>10/13/2021</a:t>
            </a:fld>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8"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9"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1A44F93D-7BFE-48DA-B2B3-587A36126092}" type="slidenum">
              <a:rPr kumimoji="0" lang="zh-CN" altLang="en-US"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t>‹#›</a:t>
            </a:fld>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单击以编辑母版副标题样式</a:t>
            </a:r>
            <a:endParaRPr lang="en-US" dirty="0"/>
          </a:p>
        </p:txBody>
      </p:sp>
      <p:sp>
        <p:nvSpPr>
          <p:cNvPr id="7"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3B04634A-2526-4AB5-B1EE-E401FAE8E7E4}" type="datetime1">
              <a:rPr kumimoji="0" lang="en-US" altLang="zh-CN"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rPr>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t>10/13/2021</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9"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EE596548-F9EA-4BE0-A9B0-2F604683EA08}" type="slidenum">
              <a:rPr kumimoji="0" lang="zh-CN" altLang="en-US"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t>‹#›</a:t>
            </a:fld>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hasCustomPrompt="1"/>
          </p:nvPr>
        </p:nvSpPr>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7181A6DC-B5B3-4473-864A-8BAF79993E2D}" type="datetime1">
              <a:rPr kumimoji="0" lang="en-US" altLang="zh-CN"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rPr>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t>10/13/2021</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9"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3BC6030B-12BA-4EB0-A330-A50B9616DA09}" type="slidenum">
              <a:rPr kumimoji="0" lang="zh-CN" altLang="en-US"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t>‹#›</a:t>
            </a:fld>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编辑母版文本样式</a:t>
            </a:r>
          </a:p>
        </p:txBody>
      </p:sp>
      <p:sp>
        <p:nvSpPr>
          <p:cNvPr id="7"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CD39B792-B9B4-4B67-AECB-C54DE14DEE79}" type="datetime1">
              <a:rPr kumimoji="0" lang="en-US" altLang="zh-CN"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rPr>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t>10/13/2021</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9"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FEB3049D-8701-44E8-A351-56F893178F39}" type="slidenum">
              <a:rPr kumimoji="0" lang="zh-CN" altLang="en-US"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t>‹#›</a:t>
            </a:fld>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hasCustomPrompt="1"/>
          </p:nvPr>
        </p:nvSpPr>
        <p:spPr>
          <a:xfrm>
            <a:off x="838200" y="1825625"/>
            <a:ext cx="5181600" cy="435133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hasCustomPrompt="1"/>
          </p:nvPr>
        </p:nvSpPr>
        <p:spPr>
          <a:xfrm>
            <a:off x="6172200" y="1825625"/>
            <a:ext cx="5181600" cy="435133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4"/>
          <p:cNvSpPr>
            <a:spLocks noGrp="1"/>
          </p:cNvSpPr>
          <p:nvPr>
            <p:ph type="dt" sz="half" idx="12"/>
          </p:nvPr>
        </p:nvSpPr>
        <p:spPr>
          <a:xfrm>
            <a:off x="838200" y="6356350"/>
            <a:ext cx="2743200" cy="365125"/>
          </a:xfrm>
          <a:prstGeom prst="rect">
            <a:avLst/>
          </a:prstGeom>
        </p:spPr>
        <p:txBody>
          <a:bodyPr vert="horz" lIns="91440" tIns="45720" rIns="91440" bIns="45720" rtlCol="0"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33E142B2-67A2-408B-80DC-2B9727155D5F}" type="datetime1">
              <a:rPr kumimoji="0" lang="en-US" altLang="zh-CN"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rPr>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t>10/13/2021</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ooter Placeholder 5"/>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9" name="Slide Number Placeholder 6"/>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C014A378-F81A-4B20-A58B-B8BD33CCFD6E}" type="slidenum">
              <a:rPr kumimoji="0" lang="zh-CN" altLang="en-US"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t>‹#›</a:t>
            </a:fld>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4" name="Content Placeholder 3"/>
          <p:cNvSpPr>
            <a:spLocks noGrp="1"/>
          </p:cNvSpPr>
          <p:nvPr>
            <p:ph sz="half" idx="2" hasCustomPrompt="1"/>
          </p:nvPr>
        </p:nvSpPr>
        <p:spPr>
          <a:xfrm>
            <a:off x="839788" y="2505075"/>
            <a:ext cx="5157787" cy="368458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6" name="Content Placeholder 5"/>
          <p:cNvSpPr>
            <a:spLocks noGrp="1"/>
          </p:cNvSpPr>
          <p:nvPr>
            <p:ph sz="quarter" idx="4" hasCustomPrompt="1"/>
          </p:nvPr>
        </p:nvSpPr>
        <p:spPr>
          <a:xfrm>
            <a:off x="6172200" y="2505075"/>
            <a:ext cx="5183188" cy="368458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2"/>
          </p:nvPr>
        </p:nvSpPr>
        <p:spPr>
          <a:xfrm>
            <a:off x="838200" y="6356350"/>
            <a:ext cx="2743200" cy="365125"/>
          </a:xfrm>
          <a:prstGeom prst="rect">
            <a:avLst/>
          </a:prstGeom>
        </p:spPr>
        <p:txBody>
          <a:bodyPr vert="horz" lIns="91440" tIns="45720" rIns="91440" bIns="45720" rtlCol="0"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064FA180-94AF-4724-B646-AD36307DCDC0}" type="datetime1">
              <a:rPr kumimoji="0" lang="en-US" altLang="zh-CN"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rPr>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t>10/13/2021</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ooter Placeholder 7"/>
          <p:cNvSpPr>
            <a:spLocks noGrp="1"/>
          </p:cNvSpPr>
          <p:nvPr>
            <p:ph type="ftr" sz="quarter" idx="13"/>
          </p:nvPr>
        </p:nvSpPr>
        <p:spPr>
          <a:xfrm>
            <a:off x="4038600" y="6356350"/>
            <a:ext cx="4114800" cy="365125"/>
          </a:xfrm>
          <a:prstGeom prst="rect">
            <a:avLst/>
          </a:prstGeom>
        </p:spPr>
        <p:txBody>
          <a:bodyPr vert="horz" lIns="91440" tIns="45720" rIns="91440" bIns="45720" rtlCol="0"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9" name="Slide Number Placeholder 8"/>
          <p:cNvSpPr>
            <a:spLocks noGrp="1"/>
          </p:cNvSpPr>
          <p:nvPr>
            <p:ph type="sldNum" sz="quarter" idx="14"/>
          </p:nvPr>
        </p:nvSpPr>
        <p:spPr>
          <a:xfrm>
            <a:off x="8610600" y="6356350"/>
            <a:ext cx="2743200" cy="365125"/>
          </a:xfrm>
          <a:prstGeom prst="rect">
            <a:avLst/>
          </a:prstGeom>
        </p:spPr>
        <p:txBody>
          <a:bodyPr vert="horz" lIns="91440" tIns="45720" rIns="91440" bIns="45720" rtlCol="0" anchor="ct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53A370F3-B207-489A-A004-614E2B1330CF}" type="slidenum">
              <a:rPr kumimoji="0" lang="zh-CN" altLang="en-US"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t>‹#›</a:t>
            </a:fld>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7" name="Date Placeholder 2"/>
          <p:cNvSpPr>
            <a:spLocks noGrp="1"/>
          </p:cNvSpPr>
          <p:nvPr>
            <p:ph type="dt" sz="half" idx="2"/>
          </p:nvPr>
        </p:nvSpPr>
        <p:spPr>
          <a:xfrm>
            <a:off x="838200" y="6356350"/>
            <a:ext cx="2743200" cy="365125"/>
          </a:xfrm>
          <a:prstGeom prst="rect">
            <a:avLst/>
          </a:prstGeom>
        </p:spPr>
        <p:txBody>
          <a:bodyPr vert="horz" lIns="91440" tIns="45720" rIns="91440" bIns="45720" rtlCol="0"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2344286C-E86A-47A1-A9E7-BE0604A22ABF}" type="datetime1">
              <a:rPr kumimoji="0" lang="en-US" altLang="zh-CN"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rPr>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t>10/13/2021</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ooter Placeholder 3"/>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9" name="Slide Number Placeholder 4"/>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B6EB604F-4CEE-410F-9FA2-1416E21064C4}" type="slidenum">
              <a:rPr kumimoji="0" lang="zh-CN" altLang="en-US"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t>‹#›</a:t>
            </a:fld>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7" name="Date Placeholder 1"/>
          <p:cNvSpPr>
            <a:spLocks noGrp="1"/>
          </p:cNvSpPr>
          <p:nvPr>
            <p:ph type="dt" sz="half" idx="2"/>
          </p:nvPr>
        </p:nvSpPr>
        <p:spPr>
          <a:xfrm>
            <a:off x="838200" y="6356350"/>
            <a:ext cx="2743200" cy="365125"/>
          </a:xfrm>
          <a:prstGeom prst="rect">
            <a:avLst/>
          </a:prstGeom>
        </p:spPr>
        <p:txBody>
          <a:bodyPr vert="horz" lIns="91440" tIns="45720" rIns="91440" bIns="45720" rtlCol="0"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16630F1D-72C4-4BF4-BC96-4CE08AA14AAB}" type="datetime1">
              <a:rPr kumimoji="0" lang="en-US" altLang="zh-CN"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rPr>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t>10/13/2021</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ooter Placeholder 2"/>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9" name="Slide Number Placeholder 3"/>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127AF878-6CE2-4C96-991D-E4F586FD9F79}" type="slidenum">
              <a:rPr kumimoji="0" lang="zh-CN" altLang="en-US"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t>‹#›</a:t>
            </a:fld>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7" name="Date Placeholder 4"/>
          <p:cNvSpPr>
            <a:spLocks noGrp="1"/>
          </p:cNvSpPr>
          <p:nvPr>
            <p:ph type="dt" sz="half" idx="12"/>
          </p:nvPr>
        </p:nvSpPr>
        <p:spPr>
          <a:xfrm>
            <a:off x="838200" y="6356350"/>
            <a:ext cx="2743200" cy="365125"/>
          </a:xfrm>
          <a:prstGeom prst="rect">
            <a:avLst/>
          </a:prstGeom>
        </p:spPr>
        <p:txBody>
          <a:bodyPr vert="horz" lIns="91440" tIns="45720" rIns="91440" bIns="45720" rtlCol="0"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C9C8A3C8-2594-4D00-A82B-50A845942EA5}" type="datetime1">
              <a:rPr kumimoji="0" lang="en-US" altLang="zh-CN"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rPr>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t>10/13/2021</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ooter Placeholder 5"/>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9" name="Slide Number Placeholder 6"/>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C9CF2676-190C-4080-9C28-BAB4F38DF636}" type="slidenum">
              <a:rPr kumimoji="0" lang="zh-CN" altLang="en-US"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t>‹#›</a:t>
            </a:fld>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hasCustomPrompt="1"/>
          </p:nvPr>
        </p:nvSpPr>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2FE53C96-5CC9-46BA-AB35-B5C9C8824D68}" type="datetime1">
              <a:rPr kumimoji="0" lang="en-US" altLang="zh-CN"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rPr>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t>10/13/2021</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9"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332AC5EA-C27A-4273-A79E-31808AE2B51B}" type="slidenum">
              <a:rPr kumimoji="0" lang="zh-CN" altLang="en-US"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t>‹#›</a:t>
            </a:fld>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vert="horz" lIns="91440" tIns="45720" rIns="91440" bIns="45720" rtlCol="0" anchor="t">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defRPr/>
            </a:pPr>
            <a:r>
              <a:rPr kumimoji="0" lang="zh-CN" altLang="en-US" sz="3200" b="0" i="0" u="none" strike="noStrike" kern="1200" cap="none" spc="0" normalizeH="0" baseline="0" noProof="0" smtClean="0">
                <a:ln>
                  <a:noFill/>
                </a:ln>
                <a:solidFill>
                  <a:schemeClr val="tx1"/>
                </a:solidFill>
                <a:effectLst/>
                <a:uLnTx/>
                <a:uFillTx/>
                <a:latin typeface="+mn-lt"/>
                <a:ea typeface="+mn-ea"/>
                <a:cs typeface="+mn-cs"/>
              </a:rPr>
              <a:t>单击图标添加图片</a:t>
            </a:r>
            <a:endParaRPr kumimoji="0" lang="en-US"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Text Placeholder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7" name="Date Placeholder 4"/>
          <p:cNvSpPr>
            <a:spLocks noGrp="1"/>
          </p:cNvSpPr>
          <p:nvPr>
            <p:ph type="dt" sz="half" idx="12"/>
          </p:nvPr>
        </p:nvSpPr>
        <p:spPr>
          <a:xfrm>
            <a:off x="838200" y="6356350"/>
            <a:ext cx="2743200" cy="365125"/>
          </a:xfrm>
          <a:prstGeom prst="rect">
            <a:avLst/>
          </a:prstGeom>
        </p:spPr>
        <p:txBody>
          <a:bodyPr vert="horz" lIns="91440" tIns="45720" rIns="91440" bIns="45720" rtlCol="0"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073732E2-0969-4B08-97AD-3815D17900CF}" type="datetime1">
              <a:rPr kumimoji="0" lang="en-US" altLang="zh-CN"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rPr>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t>10/13/2021</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ooter Placeholder 5"/>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9" name="Slide Number Placeholder 6"/>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3B0BB14B-9DB2-4CA8-B2AC-3E838C9E5241}" type="slidenum">
              <a:rPr kumimoji="0" lang="zh-CN" altLang="en-US"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t>‹#›</a:t>
            </a:fld>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hasCustomPrompt="1"/>
          </p:nvPr>
        </p:nvSpPr>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5696D5DC-29C9-46C5-83E6-ED78998FB671}" type="datetime1">
              <a:rPr kumimoji="0" lang="en-US" altLang="zh-CN"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rPr>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t>10/13/2021</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9"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E4E15C6-D1CC-4004-B6C6-B18001F10D39}" type="slidenum">
              <a:rPr kumimoji="0" lang="zh-CN" altLang="en-US"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t>‹#›</a:t>
            </a:fld>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hasCustomPrompt="1"/>
          </p:nvPr>
        </p:nvSpPr>
        <p:spPr>
          <a:xfrm>
            <a:off x="838200" y="365125"/>
            <a:ext cx="7734300" cy="5811838"/>
          </a:xfr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6F5AF09D-100F-4BDE-928F-5895DF44A4B4}" type="datetime1">
              <a:rPr kumimoji="0" lang="en-US" altLang="zh-CN"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rPr>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t>10/13/2021</a:t>
            </a:fld>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8"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9"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D09AD2B8-754E-49F2-9F71-4A637A5F4F78}" type="slidenum">
              <a:rPr kumimoji="0" lang="zh-CN" altLang="en-US"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t>‹#›</a:t>
            </a:fld>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单击以编辑母版副标题样式</a:t>
            </a:r>
            <a:endParaRPr lang="en-US" dirty="0"/>
          </a:p>
        </p:txBody>
      </p:sp>
      <p:sp>
        <p:nvSpPr>
          <p:cNvPr id="7"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3BCCA39B-BAFA-464B-8476-F2B7ABF7DB7D}" type="datetime1">
              <a:rPr kumimoji="0" lang="en-US" altLang="zh-CN"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rPr>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t>10/13/2021</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9"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17A6297F-16A2-4DC5-871E-01BF1D9B908D}" type="slidenum">
              <a:rPr kumimoji="0" lang="zh-CN" altLang="en-US"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t>‹#›</a:t>
            </a:fld>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hasCustomPrompt="1"/>
          </p:nvPr>
        </p:nvSpPr>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2FE53C96-5CC9-46BA-AB35-B5C9C8824D68}" type="datetime1">
              <a:rPr kumimoji="0" lang="en-US" altLang="zh-CN"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rPr>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t>10/13/2021</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9"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332AC5EA-C27A-4273-A79E-31808AE2B51B}" type="slidenum">
              <a:rPr kumimoji="0" lang="zh-CN" altLang="en-US"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t>‹#›</a:t>
            </a:fld>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编辑母版文本样式</a:t>
            </a:r>
          </a:p>
        </p:txBody>
      </p:sp>
      <p:sp>
        <p:nvSpPr>
          <p:cNvPr id="7"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A0E166CB-9356-4DEA-912A-B9CB62B6D87F}" type="datetime1">
              <a:rPr kumimoji="0" lang="en-US" altLang="zh-CN"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rPr>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t>10/13/2021</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9"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A9530E16-7FAA-4EEC-A645-7A53CC8241FD}" type="slidenum">
              <a:rPr kumimoji="0" lang="zh-CN" altLang="en-US"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t>‹#›</a:t>
            </a:fld>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hasCustomPrompt="1"/>
          </p:nvPr>
        </p:nvSpPr>
        <p:spPr>
          <a:xfrm>
            <a:off x="838200" y="1825625"/>
            <a:ext cx="5181600" cy="435133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hasCustomPrompt="1"/>
          </p:nvPr>
        </p:nvSpPr>
        <p:spPr>
          <a:xfrm>
            <a:off x="6172200" y="1825625"/>
            <a:ext cx="5181600" cy="435133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4"/>
          <p:cNvSpPr>
            <a:spLocks noGrp="1"/>
          </p:cNvSpPr>
          <p:nvPr>
            <p:ph type="dt" sz="half" idx="12"/>
          </p:nvPr>
        </p:nvSpPr>
        <p:spPr>
          <a:xfrm>
            <a:off x="838200" y="6356350"/>
            <a:ext cx="2743200" cy="365125"/>
          </a:xfrm>
          <a:prstGeom prst="rect">
            <a:avLst/>
          </a:prstGeom>
        </p:spPr>
        <p:txBody>
          <a:bodyPr vert="horz" lIns="91440" tIns="45720" rIns="91440" bIns="45720" rtlCol="0"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BE33B605-24DC-4E33-8E57-7F4F36E85EC5}" type="datetime1">
              <a:rPr kumimoji="0" lang="en-US" altLang="zh-CN"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rPr>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t>10/13/2021</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ooter Placeholder 5"/>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9" name="Slide Number Placeholder 6"/>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C713F48C-A532-4B46-B1C2-0FDE77523CAA}" type="slidenum">
              <a:rPr kumimoji="0" lang="zh-CN" altLang="en-US"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t>‹#›</a:t>
            </a:fld>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4" name="Content Placeholder 3"/>
          <p:cNvSpPr>
            <a:spLocks noGrp="1"/>
          </p:cNvSpPr>
          <p:nvPr>
            <p:ph sz="half" idx="2" hasCustomPrompt="1"/>
          </p:nvPr>
        </p:nvSpPr>
        <p:spPr>
          <a:xfrm>
            <a:off x="839788" y="2505075"/>
            <a:ext cx="5157787" cy="368458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6" name="Content Placeholder 5"/>
          <p:cNvSpPr>
            <a:spLocks noGrp="1"/>
          </p:cNvSpPr>
          <p:nvPr>
            <p:ph sz="quarter" idx="4" hasCustomPrompt="1"/>
          </p:nvPr>
        </p:nvSpPr>
        <p:spPr>
          <a:xfrm>
            <a:off x="6172200" y="2505075"/>
            <a:ext cx="5183188" cy="368458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2"/>
          </p:nvPr>
        </p:nvSpPr>
        <p:spPr>
          <a:xfrm>
            <a:off x="838200" y="6356350"/>
            <a:ext cx="2743200" cy="365125"/>
          </a:xfrm>
          <a:prstGeom prst="rect">
            <a:avLst/>
          </a:prstGeom>
        </p:spPr>
        <p:txBody>
          <a:bodyPr vert="horz" lIns="91440" tIns="45720" rIns="91440" bIns="45720" rtlCol="0"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F543D842-6A8D-4CA7-8876-07E7B80C43EE}" type="datetime1">
              <a:rPr kumimoji="0" lang="en-US" altLang="zh-CN"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rPr>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t>10/13/2021</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ooter Placeholder 7"/>
          <p:cNvSpPr>
            <a:spLocks noGrp="1"/>
          </p:cNvSpPr>
          <p:nvPr>
            <p:ph type="ftr" sz="quarter" idx="13"/>
          </p:nvPr>
        </p:nvSpPr>
        <p:spPr>
          <a:xfrm>
            <a:off x="4038600" y="6356350"/>
            <a:ext cx="4114800" cy="365125"/>
          </a:xfrm>
          <a:prstGeom prst="rect">
            <a:avLst/>
          </a:prstGeom>
        </p:spPr>
        <p:txBody>
          <a:bodyPr vert="horz" lIns="91440" tIns="45720" rIns="91440" bIns="45720" rtlCol="0"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9" name="Slide Number Placeholder 8"/>
          <p:cNvSpPr>
            <a:spLocks noGrp="1"/>
          </p:cNvSpPr>
          <p:nvPr>
            <p:ph type="sldNum" sz="quarter" idx="14"/>
          </p:nvPr>
        </p:nvSpPr>
        <p:spPr>
          <a:xfrm>
            <a:off x="8610600" y="6356350"/>
            <a:ext cx="2743200" cy="365125"/>
          </a:xfrm>
          <a:prstGeom prst="rect">
            <a:avLst/>
          </a:prstGeom>
        </p:spPr>
        <p:txBody>
          <a:bodyPr vert="horz" lIns="91440" tIns="45720" rIns="91440" bIns="45720" rtlCol="0" anchor="ct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C50BE651-7A76-43E6-88E5-30E148549421}" type="slidenum">
              <a:rPr kumimoji="0" lang="zh-CN" altLang="en-US"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t>‹#›</a:t>
            </a:fld>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7" name="Date Placeholder 2"/>
          <p:cNvSpPr>
            <a:spLocks noGrp="1"/>
          </p:cNvSpPr>
          <p:nvPr>
            <p:ph type="dt" sz="half" idx="2"/>
          </p:nvPr>
        </p:nvSpPr>
        <p:spPr>
          <a:xfrm>
            <a:off x="838200" y="6356350"/>
            <a:ext cx="2743200" cy="365125"/>
          </a:xfrm>
          <a:prstGeom prst="rect">
            <a:avLst/>
          </a:prstGeom>
        </p:spPr>
        <p:txBody>
          <a:bodyPr vert="horz" lIns="91440" tIns="45720" rIns="91440" bIns="45720" rtlCol="0"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AFDB217D-0CA5-404A-99EE-01DCD4A8BE3D}" type="datetime1">
              <a:rPr kumimoji="0" lang="en-US" altLang="zh-CN"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rPr>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t>10/13/2021</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ooter Placeholder 3"/>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9" name="Slide Number Placeholder 4"/>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93708300-6699-4075-8AD0-97CA3666058B}" type="slidenum">
              <a:rPr kumimoji="0" lang="zh-CN" altLang="en-US"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t>‹#›</a:t>
            </a:fld>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7" name="Date Placeholder 1"/>
          <p:cNvSpPr>
            <a:spLocks noGrp="1"/>
          </p:cNvSpPr>
          <p:nvPr>
            <p:ph type="dt" sz="half" idx="2"/>
          </p:nvPr>
        </p:nvSpPr>
        <p:spPr>
          <a:xfrm>
            <a:off x="838200" y="6356350"/>
            <a:ext cx="2743200" cy="365125"/>
          </a:xfrm>
          <a:prstGeom prst="rect">
            <a:avLst/>
          </a:prstGeom>
        </p:spPr>
        <p:txBody>
          <a:bodyPr vert="horz" lIns="91440" tIns="45720" rIns="91440" bIns="45720" rtlCol="0"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B4C639CA-5811-4731-BEB2-A750A4AD91EE}" type="datetime1">
              <a:rPr kumimoji="0" lang="en-US" altLang="zh-CN"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rPr>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t>10/13/2021</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ooter Placeholder 2"/>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9" name="Slide Number Placeholder 3"/>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2888B4B8-C162-4659-869F-A32CB133BCB5}" type="slidenum">
              <a:rPr kumimoji="0" lang="zh-CN" altLang="en-US"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t>‹#›</a:t>
            </a:fld>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编辑母版文本样式</a:t>
            </a:r>
          </a:p>
        </p:txBody>
      </p:sp>
      <p:sp>
        <p:nvSpPr>
          <p:cNvPr id="7"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A0E166CB-9356-4DEA-912A-B9CB62B6D87F}" type="datetime1">
              <a:rPr kumimoji="0" lang="en-US" altLang="zh-CN"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rPr>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t>10/13/2021</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9"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A9530E16-7FAA-4EEC-A645-7A53CC8241FD}" type="slidenum">
              <a:rPr kumimoji="0" lang="zh-CN" altLang="en-US"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t>‹#›</a:t>
            </a:fld>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7" name="Date Placeholder 4"/>
          <p:cNvSpPr>
            <a:spLocks noGrp="1"/>
          </p:cNvSpPr>
          <p:nvPr>
            <p:ph type="dt" sz="half" idx="12"/>
          </p:nvPr>
        </p:nvSpPr>
        <p:spPr>
          <a:xfrm>
            <a:off x="838200" y="6356350"/>
            <a:ext cx="2743200" cy="365125"/>
          </a:xfrm>
          <a:prstGeom prst="rect">
            <a:avLst/>
          </a:prstGeom>
        </p:spPr>
        <p:txBody>
          <a:bodyPr vert="horz" lIns="91440" tIns="45720" rIns="91440" bIns="45720" rtlCol="0"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6CBDF0C5-0B9C-468A-9C1B-05B0122E2D31}" type="datetime1">
              <a:rPr kumimoji="0" lang="en-US" altLang="zh-CN"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rPr>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t>10/13/2021</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ooter Placeholder 5"/>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9" name="Slide Number Placeholder 6"/>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33F8957F-4F10-4277-B87F-692A44FA14EF}" type="slidenum">
              <a:rPr kumimoji="0" lang="zh-CN" altLang="en-US"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t>‹#›</a:t>
            </a:fld>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vert="horz" lIns="91440" tIns="45720" rIns="91440" bIns="45720" rtlCol="0" anchor="t">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defRPr/>
            </a:pPr>
            <a:r>
              <a:rPr kumimoji="0" lang="zh-CN" altLang="en-US" sz="3200" b="0" i="0" u="none" strike="noStrike" kern="1200" cap="none" spc="0" normalizeH="0" baseline="0" noProof="0" smtClean="0">
                <a:ln>
                  <a:noFill/>
                </a:ln>
                <a:solidFill>
                  <a:schemeClr val="tx1"/>
                </a:solidFill>
                <a:effectLst/>
                <a:uLnTx/>
                <a:uFillTx/>
                <a:latin typeface="+mn-lt"/>
                <a:ea typeface="+mn-ea"/>
                <a:cs typeface="+mn-cs"/>
              </a:rPr>
              <a:t>单击图标添加图片</a:t>
            </a:r>
            <a:endParaRPr kumimoji="0" lang="en-US"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Text Placeholder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7" name="Date Placeholder 4"/>
          <p:cNvSpPr>
            <a:spLocks noGrp="1"/>
          </p:cNvSpPr>
          <p:nvPr>
            <p:ph type="dt" sz="half" idx="12"/>
          </p:nvPr>
        </p:nvSpPr>
        <p:spPr>
          <a:xfrm>
            <a:off x="838200" y="6356350"/>
            <a:ext cx="2743200" cy="365125"/>
          </a:xfrm>
          <a:prstGeom prst="rect">
            <a:avLst/>
          </a:prstGeom>
        </p:spPr>
        <p:txBody>
          <a:bodyPr vert="horz" lIns="91440" tIns="45720" rIns="91440" bIns="45720" rtlCol="0"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2A6BD240-059F-4F03-B9B7-C924D0D8C27C}" type="datetime1">
              <a:rPr kumimoji="0" lang="en-US" altLang="zh-CN"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rPr>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t>10/13/2021</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ooter Placeholder 5"/>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9" name="Slide Number Placeholder 6"/>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C91B2896-F1AA-4A7B-9598-C1E5C9900FAA}" type="slidenum">
              <a:rPr kumimoji="0" lang="zh-CN" altLang="en-US"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t>‹#›</a:t>
            </a:fld>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hasCustomPrompt="1"/>
          </p:nvPr>
        </p:nvSpPr>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F03F6833-2166-44BC-B421-D30867EFDD94}" type="datetime1">
              <a:rPr kumimoji="0" lang="en-US" altLang="zh-CN"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rPr>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t>10/13/2021</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9"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B7BECFB6-62D6-432B-AD45-9C9BB36F75A4}" type="slidenum">
              <a:rPr kumimoji="0" lang="zh-CN" altLang="en-US"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t>‹#›</a:t>
            </a:fld>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hasCustomPrompt="1"/>
          </p:nvPr>
        </p:nvSpPr>
        <p:spPr>
          <a:xfrm>
            <a:off x="838200" y="365125"/>
            <a:ext cx="7734300" cy="5811838"/>
          </a:xfr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7263ECE3-760E-40F7-9AF0-7E2E2AA4AAC0}" type="datetime1">
              <a:rPr kumimoji="0" lang="en-US" altLang="zh-CN"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rPr>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t>10/13/2021</a:t>
            </a:fld>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8"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9"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1A44F93D-7BFE-48DA-B2B3-587A36126092}" type="slidenum">
              <a:rPr kumimoji="0" lang="zh-CN" altLang="en-US"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t>‹#›</a:t>
            </a:fld>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hasCustomPrompt="1"/>
          </p:nvPr>
        </p:nvSpPr>
        <p:spPr>
          <a:xfrm>
            <a:off x="838200" y="1825625"/>
            <a:ext cx="5181600" cy="435133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hasCustomPrompt="1"/>
          </p:nvPr>
        </p:nvSpPr>
        <p:spPr>
          <a:xfrm>
            <a:off x="6172200" y="1825625"/>
            <a:ext cx="5181600" cy="435133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4"/>
          <p:cNvSpPr>
            <a:spLocks noGrp="1"/>
          </p:cNvSpPr>
          <p:nvPr>
            <p:ph type="dt" sz="half" idx="12"/>
          </p:nvPr>
        </p:nvSpPr>
        <p:spPr>
          <a:xfrm>
            <a:off x="838200" y="6356350"/>
            <a:ext cx="2743200" cy="365125"/>
          </a:xfrm>
          <a:prstGeom prst="rect">
            <a:avLst/>
          </a:prstGeom>
        </p:spPr>
        <p:txBody>
          <a:bodyPr vert="horz" lIns="91440" tIns="45720" rIns="91440" bIns="45720" rtlCol="0"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BE33B605-24DC-4E33-8E57-7F4F36E85EC5}" type="datetime1">
              <a:rPr kumimoji="0" lang="en-US" altLang="zh-CN"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rPr>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t>10/13/2021</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ooter Placeholder 5"/>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9" name="Slide Number Placeholder 6"/>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C713F48C-A532-4B46-B1C2-0FDE77523CAA}" type="slidenum">
              <a:rPr kumimoji="0" lang="zh-CN" altLang="en-US"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t>‹#›</a:t>
            </a:fld>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4" name="Content Placeholder 3"/>
          <p:cNvSpPr>
            <a:spLocks noGrp="1"/>
          </p:cNvSpPr>
          <p:nvPr>
            <p:ph sz="half" idx="2" hasCustomPrompt="1"/>
          </p:nvPr>
        </p:nvSpPr>
        <p:spPr>
          <a:xfrm>
            <a:off x="839788" y="2505075"/>
            <a:ext cx="5157787" cy="368458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6" name="Content Placeholder 5"/>
          <p:cNvSpPr>
            <a:spLocks noGrp="1"/>
          </p:cNvSpPr>
          <p:nvPr>
            <p:ph sz="quarter" idx="4" hasCustomPrompt="1"/>
          </p:nvPr>
        </p:nvSpPr>
        <p:spPr>
          <a:xfrm>
            <a:off x="6172200" y="2505075"/>
            <a:ext cx="5183188" cy="368458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2"/>
          </p:nvPr>
        </p:nvSpPr>
        <p:spPr>
          <a:xfrm>
            <a:off x="838200" y="6356350"/>
            <a:ext cx="2743200" cy="365125"/>
          </a:xfrm>
          <a:prstGeom prst="rect">
            <a:avLst/>
          </a:prstGeom>
        </p:spPr>
        <p:txBody>
          <a:bodyPr vert="horz" lIns="91440" tIns="45720" rIns="91440" bIns="45720" rtlCol="0"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F543D842-6A8D-4CA7-8876-07E7B80C43EE}" type="datetime1">
              <a:rPr kumimoji="0" lang="en-US" altLang="zh-CN"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rPr>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t>10/13/2021</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ooter Placeholder 7"/>
          <p:cNvSpPr>
            <a:spLocks noGrp="1"/>
          </p:cNvSpPr>
          <p:nvPr>
            <p:ph type="ftr" sz="quarter" idx="13"/>
          </p:nvPr>
        </p:nvSpPr>
        <p:spPr>
          <a:xfrm>
            <a:off x="4038600" y="6356350"/>
            <a:ext cx="4114800" cy="365125"/>
          </a:xfrm>
          <a:prstGeom prst="rect">
            <a:avLst/>
          </a:prstGeom>
        </p:spPr>
        <p:txBody>
          <a:bodyPr vert="horz" lIns="91440" tIns="45720" rIns="91440" bIns="45720" rtlCol="0"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9" name="Slide Number Placeholder 8"/>
          <p:cNvSpPr>
            <a:spLocks noGrp="1"/>
          </p:cNvSpPr>
          <p:nvPr>
            <p:ph type="sldNum" sz="quarter" idx="14"/>
          </p:nvPr>
        </p:nvSpPr>
        <p:spPr>
          <a:xfrm>
            <a:off x="8610600" y="6356350"/>
            <a:ext cx="2743200" cy="365125"/>
          </a:xfrm>
          <a:prstGeom prst="rect">
            <a:avLst/>
          </a:prstGeom>
        </p:spPr>
        <p:txBody>
          <a:bodyPr vert="horz" lIns="91440" tIns="45720" rIns="91440" bIns="45720" rtlCol="0" anchor="ct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C50BE651-7A76-43E6-88E5-30E148549421}" type="slidenum">
              <a:rPr kumimoji="0" lang="zh-CN" altLang="en-US"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t>‹#›</a:t>
            </a:fld>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7" name="Date Placeholder 2"/>
          <p:cNvSpPr>
            <a:spLocks noGrp="1"/>
          </p:cNvSpPr>
          <p:nvPr>
            <p:ph type="dt" sz="half" idx="2"/>
          </p:nvPr>
        </p:nvSpPr>
        <p:spPr>
          <a:xfrm>
            <a:off x="838200" y="6356350"/>
            <a:ext cx="2743200" cy="365125"/>
          </a:xfrm>
          <a:prstGeom prst="rect">
            <a:avLst/>
          </a:prstGeom>
        </p:spPr>
        <p:txBody>
          <a:bodyPr vert="horz" lIns="91440" tIns="45720" rIns="91440" bIns="45720" rtlCol="0"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AFDB217D-0CA5-404A-99EE-01DCD4A8BE3D}" type="datetime1">
              <a:rPr kumimoji="0" lang="en-US" altLang="zh-CN"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rPr>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t>10/13/2021</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ooter Placeholder 3"/>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9" name="Slide Number Placeholder 4"/>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93708300-6699-4075-8AD0-97CA3666058B}" type="slidenum">
              <a:rPr kumimoji="0" lang="zh-CN" altLang="en-US"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t>‹#›</a:t>
            </a:fld>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7" name="Date Placeholder 1"/>
          <p:cNvSpPr>
            <a:spLocks noGrp="1"/>
          </p:cNvSpPr>
          <p:nvPr>
            <p:ph type="dt" sz="half" idx="2"/>
          </p:nvPr>
        </p:nvSpPr>
        <p:spPr>
          <a:xfrm>
            <a:off x="838200" y="6356350"/>
            <a:ext cx="2743200" cy="365125"/>
          </a:xfrm>
          <a:prstGeom prst="rect">
            <a:avLst/>
          </a:prstGeom>
        </p:spPr>
        <p:txBody>
          <a:bodyPr vert="horz" lIns="91440" tIns="45720" rIns="91440" bIns="45720" rtlCol="0"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B4C639CA-5811-4731-BEB2-A750A4AD91EE}" type="datetime1">
              <a:rPr kumimoji="0" lang="en-US" altLang="zh-CN"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rPr>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t>10/13/2021</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ooter Placeholder 2"/>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9" name="Slide Number Placeholder 3"/>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2888B4B8-C162-4659-869F-A32CB133BCB5}" type="slidenum">
              <a:rPr kumimoji="0" lang="zh-CN" altLang="en-US"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t>‹#›</a:t>
            </a:fld>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7" name="Date Placeholder 4"/>
          <p:cNvSpPr>
            <a:spLocks noGrp="1"/>
          </p:cNvSpPr>
          <p:nvPr>
            <p:ph type="dt" sz="half" idx="12"/>
          </p:nvPr>
        </p:nvSpPr>
        <p:spPr>
          <a:xfrm>
            <a:off x="838200" y="6356350"/>
            <a:ext cx="2743200" cy="365125"/>
          </a:xfrm>
          <a:prstGeom prst="rect">
            <a:avLst/>
          </a:prstGeom>
        </p:spPr>
        <p:txBody>
          <a:bodyPr vert="horz" lIns="91440" tIns="45720" rIns="91440" bIns="45720" rtlCol="0"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6CBDF0C5-0B9C-468A-9C1B-05B0122E2D31}" type="datetime1">
              <a:rPr kumimoji="0" lang="en-US" altLang="zh-CN"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rPr>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t>10/13/2021</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ooter Placeholder 5"/>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9" name="Slide Number Placeholder 6"/>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33F8957F-4F10-4277-B87F-692A44FA14EF}" type="slidenum">
              <a:rPr kumimoji="0" lang="zh-CN" altLang="en-US"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t>‹#›</a:t>
            </a:fld>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vert="horz" lIns="91440" tIns="45720" rIns="91440" bIns="45720" rtlCol="0" anchor="t">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defRPr/>
            </a:pPr>
            <a:r>
              <a:rPr kumimoji="0" lang="zh-CN" altLang="en-US" sz="3200" b="0" i="0" u="none" strike="noStrike" kern="1200" cap="none" spc="0" normalizeH="0" baseline="0" noProof="0" smtClean="0">
                <a:ln>
                  <a:noFill/>
                </a:ln>
                <a:solidFill>
                  <a:schemeClr val="tx1"/>
                </a:solidFill>
                <a:effectLst/>
                <a:uLnTx/>
                <a:uFillTx/>
                <a:latin typeface="+mn-lt"/>
                <a:ea typeface="+mn-ea"/>
                <a:cs typeface="+mn-cs"/>
              </a:rPr>
              <a:t>单击图标添加图片</a:t>
            </a:r>
            <a:endParaRPr kumimoji="0" lang="en-US"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Text Placeholder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7" name="Date Placeholder 4"/>
          <p:cNvSpPr>
            <a:spLocks noGrp="1"/>
          </p:cNvSpPr>
          <p:nvPr>
            <p:ph type="dt" sz="half" idx="12"/>
          </p:nvPr>
        </p:nvSpPr>
        <p:spPr>
          <a:xfrm>
            <a:off x="838200" y="6356350"/>
            <a:ext cx="2743200" cy="365125"/>
          </a:xfrm>
          <a:prstGeom prst="rect">
            <a:avLst/>
          </a:prstGeom>
        </p:spPr>
        <p:txBody>
          <a:bodyPr vert="horz" lIns="91440" tIns="45720" rIns="91440" bIns="45720" rtlCol="0"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2A6BD240-059F-4F03-B9B7-C924D0D8C27C}" type="datetime1">
              <a:rPr kumimoji="0" lang="en-US" altLang="zh-CN"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rPr>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t>10/13/2021</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Footer Placeholder 5"/>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9" name="Slide Number Placeholder 6"/>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C91B2896-F1AA-4A7B-9598-C1E5C9900FAA}" type="slidenum">
              <a:rPr kumimoji="0" lang="zh-CN" altLang="en-US"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t>‹#›</a:t>
            </a:fld>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tileRect/>
        </a:gra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a:xfrm>
            <a:off x="838200" y="365125"/>
            <a:ext cx="10515600" cy="1325563"/>
          </a:xfrm>
          <a:prstGeom prst="rect">
            <a:avLst/>
          </a:prstGeom>
          <a:noFill/>
          <a:ln w="9525">
            <a:noFill/>
          </a:ln>
        </p:spPr>
        <p:txBody>
          <a:bodyPr anchor="ctr" anchorCtr="0"/>
          <a:lstStyle/>
          <a:p>
            <a:pPr lvl="0"/>
            <a:r>
              <a:rPr lang="zh-CN" altLang="en-US" dirty="0"/>
              <a:t>单击此处编辑母版标题样式</a:t>
            </a:r>
            <a:endParaRPr lang="en-US" altLang="zh-CN" dirty="0"/>
          </a:p>
        </p:txBody>
      </p:sp>
      <p:sp>
        <p:nvSpPr>
          <p:cNvPr id="1027" name="Text Placeholder 2"/>
          <p:cNvSpPr>
            <a:spLocks noGrp="1"/>
          </p:cNvSpPr>
          <p:nvPr>
            <p:ph type="body" idx="1"/>
          </p:nvPr>
        </p:nvSpPr>
        <p:spPr>
          <a:xfrm>
            <a:off x="838200" y="1825625"/>
            <a:ext cx="10515600" cy="4351338"/>
          </a:xfrm>
          <a:prstGeom prst="rect">
            <a:avLst/>
          </a:prstGeom>
          <a:noFill/>
          <a:ln w="9525">
            <a:noFill/>
          </a:ln>
        </p:spPr>
        <p:txBody>
          <a:bodyPr/>
          <a:lstStyle/>
          <a:p>
            <a:pPr lvl="0"/>
            <a:r>
              <a:rPr lang="zh-CN" altLang="en-US" dirty="0"/>
              <a:t>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endParaRPr lang="en-US" altLang="zh-CN"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6DB7EDF0-DEFF-4063-83E0-E212B2E39288}" type="datetime1">
              <a:rPr kumimoji="0" lang="en-US" altLang="zh-CN"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rPr>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t>10/13/2021</a:t>
            </a:fld>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1A44F93D-7BFE-48DA-B2B3-587A36126092}" type="slidenum">
              <a:rPr kumimoji="0" lang="zh-CN" altLang="en-US"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t>‹#›</a:t>
            </a:fld>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tileRect/>
        </a:gradFill>
        <a:effectLst/>
      </p:bgPr>
    </p:bg>
    <p:spTree>
      <p:nvGrpSpPr>
        <p:cNvPr id="1" name=""/>
        <p:cNvGrpSpPr/>
        <p:nvPr/>
      </p:nvGrpSpPr>
      <p:grpSpPr>
        <a:xfrm>
          <a:off x="0" y="0"/>
          <a:ext cx="0" cy="0"/>
          <a:chOff x="0" y="0"/>
          <a:chExt cx="0" cy="0"/>
        </a:xfrm>
      </p:grpSpPr>
      <p:sp>
        <p:nvSpPr>
          <p:cNvPr id="2050" name="Title Placeholder 1"/>
          <p:cNvSpPr>
            <a:spLocks noGrp="1"/>
          </p:cNvSpPr>
          <p:nvPr>
            <p:ph type="title"/>
          </p:nvPr>
        </p:nvSpPr>
        <p:spPr>
          <a:xfrm>
            <a:off x="838200" y="365125"/>
            <a:ext cx="10515600" cy="1325563"/>
          </a:xfrm>
          <a:prstGeom prst="rect">
            <a:avLst/>
          </a:prstGeom>
          <a:noFill/>
          <a:ln w="9525">
            <a:noFill/>
          </a:ln>
        </p:spPr>
        <p:txBody>
          <a:bodyPr anchor="ctr" anchorCtr="0"/>
          <a:lstStyle/>
          <a:p>
            <a:pPr lvl="0"/>
            <a:r>
              <a:rPr lang="zh-CN" altLang="en-US" dirty="0"/>
              <a:t>单击此处编辑母版标题样式</a:t>
            </a:r>
            <a:endParaRPr lang="en-US" altLang="zh-CN" dirty="0"/>
          </a:p>
        </p:txBody>
      </p:sp>
      <p:sp>
        <p:nvSpPr>
          <p:cNvPr id="2051" name="Text Placeholder 2"/>
          <p:cNvSpPr>
            <a:spLocks noGrp="1"/>
          </p:cNvSpPr>
          <p:nvPr>
            <p:ph type="body" idx="1"/>
          </p:nvPr>
        </p:nvSpPr>
        <p:spPr>
          <a:xfrm>
            <a:off x="838200" y="1825625"/>
            <a:ext cx="10515600" cy="4351338"/>
          </a:xfrm>
          <a:prstGeom prst="rect">
            <a:avLst/>
          </a:prstGeom>
          <a:noFill/>
          <a:ln w="9525">
            <a:noFill/>
          </a:ln>
        </p:spPr>
        <p:txBody>
          <a:bodyPr/>
          <a:lstStyle/>
          <a:p>
            <a:pPr lvl="0"/>
            <a:r>
              <a:rPr lang="zh-CN" altLang="en-US" dirty="0"/>
              <a:t>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endParaRPr lang="en-US" altLang="zh-CN"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F17A63FC-886D-4E11-AF43-8F4F17C9D768}" type="datetime1">
              <a:rPr kumimoji="0" lang="en-US" altLang="zh-CN"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rPr>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t>10/13/2021</a:t>
            </a:fld>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D09AD2B8-754E-49F2-9F71-4A637A5F4F78}" type="slidenum">
              <a:rPr kumimoji="0" lang="zh-CN" altLang="en-US"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t>‹#›</a:t>
            </a:fld>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tileRect/>
        </a:gra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a:xfrm>
            <a:off x="838200" y="365125"/>
            <a:ext cx="10515600" cy="1325563"/>
          </a:xfrm>
          <a:prstGeom prst="rect">
            <a:avLst/>
          </a:prstGeom>
          <a:noFill/>
          <a:ln w="9525">
            <a:noFill/>
          </a:ln>
        </p:spPr>
        <p:txBody>
          <a:bodyPr anchor="ctr" anchorCtr="0"/>
          <a:lstStyle/>
          <a:p>
            <a:pPr lvl="0"/>
            <a:r>
              <a:rPr lang="zh-CN" altLang="en-US" dirty="0"/>
              <a:t>单击此处编辑母版标题样式</a:t>
            </a:r>
            <a:endParaRPr lang="en-US" altLang="zh-CN" dirty="0"/>
          </a:p>
        </p:txBody>
      </p:sp>
      <p:sp>
        <p:nvSpPr>
          <p:cNvPr id="1027" name="Text Placeholder 2"/>
          <p:cNvSpPr>
            <a:spLocks noGrp="1"/>
          </p:cNvSpPr>
          <p:nvPr>
            <p:ph type="body" idx="1"/>
          </p:nvPr>
        </p:nvSpPr>
        <p:spPr>
          <a:xfrm>
            <a:off x="838200" y="1825625"/>
            <a:ext cx="10515600" cy="4351338"/>
          </a:xfrm>
          <a:prstGeom prst="rect">
            <a:avLst/>
          </a:prstGeom>
          <a:noFill/>
          <a:ln w="9525">
            <a:noFill/>
          </a:ln>
        </p:spPr>
        <p:txBody>
          <a:bodyPr/>
          <a:lstStyle/>
          <a:p>
            <a:pPr lvl="0"/>
            <a:r>
              <a:rPr lang="zh-CN" altLang="en-US" dirty="0"/>
              <a:t>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endParaRPr lang="en-US" altLang="zh-CN"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6DB7EDF0-DEFF-4063-83E0-E212B2E39288}" type="datetime1">
              <a:rPr kumimoji="0" lang="en-US" altLang="zh-CN"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rPr>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t>10/13/2021</a:t>
            </a:fld>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1A44F93D-7BFE-48DA-B2B3-587A36126092}" type="slidenum">
              <a:rPr kumimoji="0" lang="zh-CN" altLang="en-US"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t>‹#›</a:t>
            </a:fld>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slide" Target="slide37.xml"/><Relationship Id="rId2" Type="http://schemas.openxmlformats.org/officeDocument/2006/relationships/slide" Target="slide35.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slide" Target="slide43.xml"/><Relationship Id="rId2" Type="http://schemas.openxmlformats.org/officeDocument/2006/relationships/slide" Target="slide42.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Layout" Target="../slideLayouts/slideLayout1.xml"/><Relationship Id="rId1" Type="http://schemas.openxmlformats.org/officeDocument/2006/relationships/tags" Target="../tags/tag1.xml"/><Relationship Id="rId4" Type="http://schemas.openxmlformats.org/officeDocument/2006/relationships/slide" Target="slide23.xml"/></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jpeg"/></Relationships>
</file>

<file path=ppt/slides/_rels/slide20.xml.rels><?xml version="1.0" encoding="UTF-8" standalone="yes"?>
<Relationships xmlns="http://schemas.openxmlformats.org/package/2006/relationships"><Relationship Id="rId2" Type="http://schemas.openxmlformats.org/officeDocument/2006/relationships/slide" Target="slide21.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8" Type="http://schemas.openxmlformats.org/officeDocument/2006/relationships/slide" Target="slide25.xml"/><Relationship Id="rId3" Type="http://schemas.openxmlformats.org/officeDocument/2006/relationships/notesSlide" Target="../notesSlides/notesSlide8.xml"/><Relationship Id="rId7" Type="http://schemas.openxmlformats.org/officeDocument/2006/relationships/slide" Target="slide24.xml"/><Relationship Id="rId2" Type="http://schemas.openxmlformats.org/officeDocument/2006/relationships/slideLayout" Target="../slideLayouts/slideLayout1.xml"/><Relationship Id="rId1" Type="http://schemas.openxmlformats.org/officeDocument/2006/relationships/tags" Target="../tags/tag2.xml"/><Relationship Id="rId6" Type="http://schemas.openxmlformats.org/officeDocument/2006/relationships/slide" Target="slide23.xml"/><Relationship Id="rId5" Type="http://schemas.openxmlformats.org/officeDocument/2006/relationships/slide" Target="slide22.xml"/><Relationship Id="rId4" Type="http://schemas.openxmlformats.org/officeDocument/2006/relationships/slide" Target="slide20.xml"/></Relationships>
</file>

<file path=ppt/slides/_rels/slide22.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42.xml"/><Relationship Id="rId1" Type="http://schemas.openxmlformats.org/officeDocument/2006/relationships/slideLayout" Target="../slideLayouts/slideLayout1.xml"/><Relationship Id="rId5" Type="http://schemas.openxmlformats.org/officeDocument/2006/relationships/slide" Target="slide35.xml"/><Relationship Id="rId4" Type="http://schemas.openxmlformats.org/officeDocument/2006/relationships/slide" Target="slide21.xml"/></Relationships>
</file>

<file path=ppt/slides/_rels/slide23.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42.xml"/><Relationship Id="rId1" Type="http://schemas.openxmlformats.org/officeDocument/2006/relationships/slideLayout" Target="../slideLayouts/slideLayout1.xml"/><Relationship Id="rId5" Type="http://schemas.openxmlformats.org/officeDocument/2006/relationships/slide" Target="slide35.xml"/><Relationship Id="rId4" Type="http://schemas.openxmlformats.org/officeDocument/2006/relationships/slide" Target="slide21.xml"/></Relationships>
</file>

<file path=ppt/slides/_rels/slide24.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slide" Target="slide42.xml"/><Relationship Id="rId1" Type="http://schemas.openxmlformats.org/officeDocument/2006/relationships/slideLayout" Target="../slideLayouts/slideLayout1.xml"/><Relationship Id="rId4" Type="http://schemas.openxmlformats.org/officeDocument/2006/relationships/slide" Target="slide35.xml"/></Relationships>
</file>

<file path=ppt/slides/_rels/slide25.xml.rels><?xml version="1.0" encoding="UTF-8" standalone="yes"?>
<Relationships xmlns="http://schemas.openxmlformats.org/package/2006/relationships"><Relationship Id="rId3" Type="http://schemas.openxmlformats.org/officeDocument/2006/relationships/slide" Target="slide44.xml"/><Relationship Id="rId2" Type="http://schemas.openxmlformats.org/officeDocument/2006/relationships/slide" Target="slide42.xml"/><Relationship Id="rId1" Type="http://schemas.openxmlformats.org/officeDocument/2006/relationships/slideLayout" Target="../slideLayouts/slideLayout1.xml"/><Relationship Id="rId5" Type="http://schemas.openxmlformats.org/officeDocument/2006/relationships/slide" Target="slide35.xml"/><Relationship Id="rId4" Type="http://schemas.openxmlformats.org/officeDocument/2006/relationships/slide" Target="slide2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slideLayout" Target="../slideLayouts/slideLayout1.xml"/><Relationship Id="rId1" Type="http://schemas.openxmlformats.org/officeDocument/2006/relationships/tags" Target="../tags/tag3.xml"/><Relationship Id="rId4" Type="http://schemas.openxmlformats.org/officeDocument/2006/relationships/slide" Target="slide28.xml"/></Relationships>
</file>

<file path=ppt/slides/_rels/slide28.xml.rels><?xml version="1.0" encoding="UTF-8" standalone="yes"?>
<Relationships xmlns="http://schemas.openxmlformats.org/package/2006/relationships"><Relationship Id="rId3" Type="http://schemas.openxmlformats.org/officeDocument/2006/relationships/slide" Target="slide37.xml"/><Relationship Id="rId2" Type="http://schemas.openxmlformats.org/officeDocument/2006/relationships/slide" Target="slide27.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29.xml.rels><?xml version="1.0" encoding="UTF-8" standalone="yes"?>
<Relationships xmlns="http://schemas.openxmlformats.org/package/2006/relationships"><Relationship Id="rId3" Type="http://schemas.openxmlformats.org/officeDocument/2006/relationships/slide" Target="slide37.xml"/><Relationship Id="rId2" Type="http://schemas.openxmlformats.org/officeDocument/2006/relationships/slide" Target="slide27.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 Target="slide37.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 Target="slide37.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slide" Target="slide37.xml"/><Relationship Id="rId2" Type="http://schemas.openxmlformats.org/officeDocument/2006/relationships/slide" Target="slide42.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3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 Target="slide37.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slide" Target="slide44.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slide" Target="slide22.xml"/><Relationship Id="rId7" Type="http://schemas.openxmlformats.org/officeDocument/2006/relationships/slide" Target="slide17.xml"/><Relationship Id="rId2" Type="http://schemas.openxmlformats.org/officeDocument/2006/relationships/slideLayout" Target="../slideLayouts/slideLayout1.xml"/><Relationship Id="rId1" Type="http://schemas.openxmlformats.org/officeDocument/2006/relationships/tags" Target="../tags/tag4.xml"/><Relationship Id="rId6" Type="http://schemas.openxmlformats.org/officeDocument/2006/relationships/slide" Target="slide25.xml"/><Relationship Id="rId5" Type="http://schemas.openxmlformats.org/officeDocument/2006/relationships/slide" Target="slide24.xml"/><Relationship Id="rId4" Type="http://schemas.openxmlformats.org/officeDocument/2006/relationships/slide" Target="slide2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37.xml.rels><?xml version="1.0" encoding="UTF-8" standalone="yes"?>
<Relationships xmlns="http://schemas.openxmlformats.org/package/2006/relationships"><Relationship Id="rId8" Type="http://schemas.openxmlformats.org/officeDocument/2006/relationships/slide" Target="slide32.xml"/><Relationship Id="rId3" Type="http://schemas.openxmlformats.org/officeDocument/2006/relationships/image" Target="../media/image3.png"/><Relationship Id="rId7" Type="http://schemas.openxmlformats.org/officeDocument/2006/relationships/slide" Target="slide31.xml"/><Relationship Id="rId2" Type="http://schemas.openxmlformats.org/officeDocument/2006/relationships/slide" Target="slide17.xml"/><Relationship Id="rId1" Type="http://schemas.openxmlformats.org/officeDocument/2006/relationships/slideLayout" Target="../slideLayouts/slideLayout1.xml"/><Relationship Id="rId6" Type="http://schemas.openxmlformats.org/officeDocument/2006/relationships/slide" Target="slide30.xml"/><Relationship Id="rId5" Type="http://schemas.openxmlformats.org/officeDocument/2006/relationships/slide" Target="slide29.xml"/><Relationship Id="rId4" Type="http://schemas.openxmlformats.org/officeDocument/2006/relationships/slide" Target="slide28.xml"/><Relationship Id="rId9" Type="http://schemas.openxmlformats.org/officeDocument/2006/relationships/slide" Target="slide3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slide" Target="slide17.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8" Type="http://schemas.openxmlformats.org/officeDocument/2006/relationships/slide" Target="slide23.xml"/><Relationship Id="rId3" Type="http://schemas.openxmlformats.org/officeDocument/2006/relationships/slide" Target="slide18.xml"/><Relationship Id="rId7" Type="http://schemas.openxmlformats.org/officeDocument/2006/relationships/slide" Target="slide24.xml"/><Relationship Id="rId2" Type="http://schemas.openxmlformats.org/officeDocument/2006/relationships/slideLayout" Target="../slideLayouts/slideLayout1.xml"/><Relationship Id="rId1" Type="http://schemas.openxmlformats.org/officeDocument/2006/relationships/tags" Target="../tags/tag5.xml"/><Relationship Id="rId6" Type="http://schemas.openxmlformats.org/officeDocument/2006/relationships/slide" Target="slide22.xml"/><Relationship Id="rId5" Type="http://schemas.openxmlformats.org/officeDocument/2006/relationships/slide" Target="slide25.xml"/><Relationship Id="rId4" Type="http://schemas.openxmlformats.org/officeDocument/2006/relationships/slide" Target="slide32.xml"/></Relationships>
</file>

<file path=ppt/slides/_rels/slide43.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Layout" Target="../slideLayouts/slideLayout1.xml"/><Relationship Id="rId1" Type="http://schemas.openxmlformats.org/officeDocument/2006/relationships/tags" Target="../tags/tag6.xml"/><Relationship Id="rId4" Type="http://schemas.openxmlformats.org/officeDocument/2006/relationships/slide" Target="slide26.xml"/></Relationships>
</file>

<file path=ppt/slides/_rels/slide44.xml.rels><?xml version="1.0" encoding="UTF-8" standalone="yes"?>
<Relationships xmlns="http://schemas.openxmlformats.org/package/2006/relationships"><Relationship Id="rId2" Type="http://schemas.openxmlformats.org/officeDocument/2006/relationships/slide" Target="slide34.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7650" name="矩形 3"/>
          <p:cNvSpPr/>
          <p:nvPr/>
        </p:nvSpPr>
        <p:spPr>
          <a:xfrm>
            <a:off x="0" y="5949950"/>
            <a:ext cx="3851275" cy="179388"/>
          </a:xfrm>
          <a:prstGeom prst="rect">
            <a:avLst/>
          </a:prstGeom>
          <a:solidFill>
            <a:srgbClr val="F79646">
              <a:alpha val="96077"/>
            </a:srgbClr>
          </a:solidFill>
          <a:ln w="9525">
            <a:noFill/>
          </a:ln>
        </p:spPr>
        <p:txBody>
          <a:bodyPr anchor="ctr" anchorCtr="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stStyle>
          <a:p>
            <a:pPr marL="0" lvl="0" indent="0" algn="ctr">
              <a:lnSpc>
                <a:spcPct val="100000"/>
              </a:lnSpc>
              <a:spcBef>
                <a:spcPct val="0"/>
              </a:spcBef>
              <a:buNone/>
            </a:pPr>
            <a:endParaRPr lang="zh-CN" altLang="en-US" sz="1800"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27651" name="矩形 8"/>
          <p:cNvSpPr/>
          <p:nvPr/>
        </p:nvSpPr>
        <p:spPr>
          <a:xfrm>
            <a:off x="3851275" y="5949950"/>
            <a:ext cx="2260600" cy="179388"/>
          </a:xfrm>
          <a:prstGeom prst="rect">
            <a:avLst/>
          </a:prstGeom>
          <a:solidFill>
            <a:srgbClr val="4BACC6">
              <a:alpha val="89018"/>
            </a:srgbClr>
          </a:solidFill>
          <a:ln w="9525">
            <a:noFill/>
          </a:ln>
        </p:spPr>
        <p:txBody>
          <a:bodyPr anchor="ctr" anchorCtr="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stStyle>
          <a:p>
            <a:pPr marL="0" lvl="0" indent="0" algn="ctr">
              <a:lnSpc>
                <a:spcPct val="100000"/>
              </a:lnSpc>
              <a:spcBef>
                <a:spcPct val="0"/>
              </a:spcBef>
              <a:buNone/>
            </a:pPr>
            <a:endParaRPr lang="zh-CN" altLang="en-US" sz="1800"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27652" name="矩形 9"/>
          <p:cNvSpPr/>
          <p:nvPr/>
        </p:nvSpPr>
        <p:spPr>
          <a:xfrm>
            <a:off x="6111875" y="5949950"/>
            <a:ext cx="2260600" cy="179388"/>
          </a:xfrm>
          <a:prstGeom prst="rect">
            <a:avLst/>
          </a:prstGeom>
          <a:solidFill>
            <a:srgbClr val="C0504D">
              <a:alpha val="94116"/>
            </a:srgbClr>
          </a:solidFill>
          <a:ln w="9525">
            <a:noFill/>
          </a:ln>
        </p:spPr>
        <p:txBody>
          <a:bodyPr anchor="ctr" anchorCtr="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stStyle>
          <a:p>
            <a:pPr marL="0" lvl="0" indent="0" algn="ctr">
              <a:lnSpc>
                <a:spcPct val="100000"/>
              </a:lnSpc>
              <a:spcBef>
                <a:spcPct val="0"/>
              </a:spcBef>
              <a:buNone/>
            </a:pPr>
            <a:endParaRPr lang="zh-CN" altLang="en-US" sz="1800"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27653" name="矩形 10"/>
          <p:cNvSpPr/>
          <p:nvPr/>
        </p:nvSpPr>
        <p:spPr>
          <a:xfrm>
            <a:off x="8372475" y="5949950"/>
            <a:ext cx="3819525" cy="179388"/>
          </a:xfrm>
          <a:prstGeom prst="rect">
            <a:avLst/>
          </a:prstGeom>
          <a:solidFill>
            <a:srgbClr val="000000">
              <a:alpha val="34117"/>
            </a:srgbClr>
          </a:solidFill>
          <a:ln w="9525">
            <a:noFill/>
          </a:ln>
        </p:spPr>
        <p:txBody>
          <a:bodyPr anchor="ctr" anchorCtr="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stStyle>
          <a:p>
            <a:pPr marL="0" lvl="0" indent="0" algn="ctr">
              <a:lnSpc>
                <a:spcPct val="100000"/>
              </a:lnSpc>
              <a:spcBef>
                <a:spcPct val="0"/>
              </a:spcBef>
              <a:buNone/>
            </a:pPr>
            <a:endParaRPr lang="zh-CN" altLang="en-US" sz="1800"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27654" name="矩形 6"/>
          <p:cNvSpPr/>
          <p:nvPr/>
        </p:nvSpPr>
        <p:spPr>
          <a:xfrm>
            <a:off x="0" y="404813"/>
            <a:ext cx="3784600" cy="71437"/>
          </a:xfrm>
          <a:prstGeom prst="rect">
            <a:avLst/>
          </a:prstGeom>
          <a:solidFill>
            <a:srgbClr val="F79646">
              <a:alpha val="96077"/>
            </a:srgbClr>
          </a:solidFill>
          <a:ln w="9525">
            <a:noFill/>
          </a:ln>
        </p:spPr>
        <p:txBody>
          <a:bodyPr anchor="ctr" anchorCtr="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stStyle>
          <a:p>
            <a:pPr marL="0" lvl="0" indent="0" algn="ctr">
              <a:lnSpc>
                <a:spcPct val="100000"/>
              </a:lnSpc>
              <a:spcBef>
                <a:spcPct val="0"/>
              </a:spcBef>
              <a:buNone/>
            </a:pPr>
            <a:endParaRPr lang="zh-CN" altLang="en-US" sz="1800"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27655" name="矩形 7"/>
          <p:cNvSpPr/>
          <p:nvPr/>
        </p:nvSpPr>
        <p:spPr>
          <a:xfrm>
            <a:off x="3784600" y="404813"/>
            <a:ext cx="2260600" cy="71437"/>
          </a:xfrm>
          <a:prstGeom prst="rect">
            <a:avLst/>
          </a:prstGeom>
          <a:solidFill>
            <a:srgbClr val="4BACC6">
              <a:alpha val="89018"/>
            </a:srgbClr>
          </a:solidFill>
          <a:ln w="9525">
            <a:noFill/>
          </a:ln>
        </p:spPr>
        <p:txBody>
          <a:bodyPr anchor="ctr" anchorCtr="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stStyle>
          <a:p>
            <a:pPr marL="0" lvl="0" indent="0" algn="ctr">
              <a:lnSpc>
                <a:spcPct val="100000"/>
              </a:lnSpc>
              <a:spcBef>
                <a:spcPct val="0"/>
              </a:spcBef>
              <a:buNone/>
            </a:pPr>
            <a:endParaRPr lang="zh-CN" altLang="en-US" sz="1800"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27656" name="矩形 12"/>
          <p:cNvSpPr/>
          <p:nvPr/>
        </p:nvSpPr>
        <p:spPr>
          <a:xfrm>
            <a:off x="6045200" y="404813"/>
            <a:ext cx="2260600" cy="71437"/>
          </a:xfrm>
          <a:prstGeom prst="rect">
            <a:avLst/>
          </a:prstGeom>
          <a:solidFill>
            <a:srgbClr val="C0504D">
              <a:alpha val="94116"/>
            </a:srgbClr>
          </a:solidFill>
          <a:ln w="9525">
            <a:noFill/>
          </a:ln>
        </p:spPr>
        <p:txBody>
          <a:bodyPr anchor="ctr" anchorCtr="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stStyle>
          <a:p>
            <a:pPr marL="0" lvl="0" indent="0" algn="ctr">
              <a:lnSpc>
                <a:spcPct val="100000"/>
              </a:lnSpc>
              <a:spcBef>
                <a:spcPct val="0"/>
              </a:spcBef>
              <a:buNone/>
            </a:pPr>
            <a:endParaRPr lang="zh-CN" altLang="en-US" sz="1800"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27657" name="矩形 13"/>
          <p:cNvSpPr/>
          <p:nvPr/>
        </p:nvSpPr>
        <p:spPr>
          <a:xfrm>
            <a:off x="8305800" y="404813"/>
            <a:ext cx="3886200" cy="71437"/>
          </a:xfrm>
          <a:prstGeom prst="rect">
            <a:avLst/>
          </a:prstGeom>
          <a:solidFill>
            <a:srgbClr val="000000">
              <a:alpha val="34117"/>
            </a:srgbClr>
          </a:solidFill>
          <a:ln w="9525">
            <a:noFill/>
          </a:ln>
        </p:spPr>
        <p:txBody>
          <a:bodyPr anchor="ctr" anchorCtr="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stStyle>
          <a:p>
            <a:pPr marL="0" lvl="0" indent="0" algn="ctr">
              <a:lnSpc>
                <a:spcPct val="100000"/>
              </a:lnSpc>
              <a:spcBef>
                <a:spcPct val="0"/>
              </a:spcBef>
              <a:buNone/>
            </a:pPr>
            <a:endParaRPr lang="zh-CN" altLang="en-US" sz="1800"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27658" name="TextBox 45"/>
          <p:cNvSpPr/>
          <p:nvPr/>
        </p:nvSpPr>
        <p:spPr>
          <a:xfrm flipH="1">
            <a:off x="1516380" y="6129655"/>
            <a:ext cx="9144000" cy="508000"/>
          </a:xfrm>
          <a:prstGeom prst="rect">
            <a:avLst/>
          </a:prstGeom>
          <a:noFill/>
          <a:ln w="9525">
            <a:noFill/>
          </a:ln>
        </p:spPr>
        <p:txBody>
          <a:bodyPr>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stStyle>
          <a:p>
            <a:pPr marL="0" lvl="0" indent="0" algn="ctr">
              <a:lnSpc>
                <a:spcPct val="150000"/>
              </a:lnSpc>
              <a:spcBef>
                <a:spcPct val="0"/>
              </a:spcBef>
              <a:buNone/>
            </a:pPr>
            <a:r>
              <a:rPr lang="en-US" altLang="zh-CN" sz="1800" b="1" dirty="0">
                <a:latin typeface="Times New Roman" panose="02020603050405020304" pitchFamily="18" charset="0"/>
                <a:ea typeface="宋体" panose="02010600030101010101" pitchFamily="2" charset="-122"/>
                <a:sym typeface="Times New Roman" panose="02020603050405020304" pitchFamily="18" charset="0"/>
              </a:rPr>
              <a:t>2021 </a:t>
            </a:r>
            <a:r>
              <a:rPr lang="zh-CN" altLang="en-US" sz="1800" b="1" dirty="0">
                <a:latin typeface="Times New Roman" panose="02020603050405020304" pitchFamily="18" charset="0"/>
                <a:ea typeface="宋体" panose="02010600030101010101" pitchFamily="2" charset="-122"/>
                <a:sym typeface="Times New Roman" panose="02020603050405020304" pitchFamily="18" charset="0"/>
              </a:rPr>
              <a:t>年 </a:t>
            </a:r>
            <a:r>
              <a:rPr lang="en-US" altLang="zh-CN" sz="1800" b="1" dirty="0">
                <a:latin typeface="Times New Roman" panose="02020603050405020304" pitchFamily="18" charset="0"/>
                <a:ea typeface="宋体" panose="02010600030101010101" pitchFamily="2" charset="-122"/>
                <a:sym typeface="Times New Roman" panose="02020603050405020304" pitchFamily="18" charset="0"/>
              </a:rPr>
              <a:t>10 </a:t>
            </a:r>
            <a:r>
              <a:rPr lang="zh-CN" altLang="en-US" sz="1800" b="1" dirty="0">
                <a:latin typeface="Times New Roman" panose="02020603050405020304" pitchFamily="18" charset="0"/>
                <a:ea typeface="宋体" panose="02010600030101010101" pitchFamily="2" charset="-122"/>
                <a:sym typeface="Times New Roman" panose="02020603050405020304" pitchFamily="18" charset="0"/>
              </a:rPr>
              <a:t>月</a:t>
            </a:r>
            <a:endParaRPr lang="en-US" altLang="zh-CN" sz="1800" b="1" dirty="0">
              <a:latin typeface="Times New Roman" panose="02020603050405020304" pitchFamily="18" charset="0"/>
              <a:ea typeface="宋体" panose="02010600030101010101" pitchFamily="2" charset="-122"/>
              <a:sym typeface="Times New Roman" panose="02020603050405020304" pitchFamily="18" charset="0"/>
            </a:endParaRPr>
          </a:p>
        </p:txBody>
      </p:sp>
      <p:sp>
        <p:nvSpPr>
          <p:cNvPr id="3085" name="标题 1"/>
          <p:cNvSpPr>
            <a:spLocks noChangeArrowheads="1"/>
          </p:cNvSpPr>
          <p:nvPr/>
        </p:nvSpPr>
        <p:spPr bwMode="auto">
          <a:xfrm>
            <a:off x="1516063" y="703263"/>
            <a:ext cx="9144000" cy="1728788"/>
          </a:xfrm>
          <a:prstGeom prst="rect">
            <a:avLst/>
          </a:prstGeom>
          <a:noFill/>
          <a:ln w="9525">
            <a:noFill/>
            <a:miter lim="800000"/>
          </a:ln>
        </p:spPr>
        <p:txBody>
          <a:bodyPr anchor="ctr"/>
          <a:lstStyle/>
          <a:p>
            <a:pPr marL="0" marR="0" lvl="0" indent="0" algn="ctr"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zh-CN" altLang="en-US" sz="3600" b="1" i="0" u="none" strike="noStrike" kern="1200" cap="none" spc="0" normalizeH="0" baseline="0" noProof="0" dirty="0">
                <a:ln>
                  <a:noFill/>
                </a:ln>
                <a:solidFill>
                  <a:schemeClr val="tx1"/>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n-cs"/>
                <a:sym typeface="Calibri" panose="020F0502020204030204" charset="0"/>
              </a:rPr>
              <a:t>地质灾害危险性评估及咨询评估预算标准</a:t>
            </a:r>
            <a:endParaRPr kumimoji="0" lang="en-US" altLang="zh-CN" sz="3600" b="1" i="0" u="none" strike="noStrike" kern="1200" cap="none" spc="0" normalizeH="0" baseline="0" noProof="0" dirty="0">
              <a:ln>
                <a:noFill/>
              </a:ln>
              <a:solidFill>
                <a:schemeClr val="tx1"/>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n-cs"/>
              <a:sym typeface="Calibri" panose="020F0502020204030204" charset="0"/>
            </a:endParaRPr>
          </a:p>
        </p:txBody>
      </p:sp>
      <p:sp>
        <p:nvSpPr>
          <p:cNvPr id="27660" name="TextBox 45"/>
          <p:cNvSpPr/>
          <p:nvPr/>
        </p:nvSpPr>
        <p:spPr>
          <a:xfrm flipH="1">
            <a:off x="1919710" y="4221055"/>
            <a:ext cx="2078990" cy="645160"/>
          </a:xfrm>
          <a:prstGeom prst="rect">
            <a:avLst/>
          </a:prstGeom>
          <a:noFill/>
          <a:ln w="9525">
            <a:noFill/>
          </a:ln>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stStyle>
          <a:p>
            <a:pPr marL="0" lvl="0" indent="0" algn="ctr">
              <a:lnSpc>
                <a:spcPct val="150000"/>
              </a:lnSpc>
              <a:spcBef>
                <a:spcPct val="0"/>
              </a:spcBef>
              <a:buNone/>
            </a:pPr>
            <a:r>
              <a:rPr lang="zh-CN" altLang="zh-CN" sz="2400" b="1" dirty="0">
                <a:latin typeface="Arial Rounded MT Bold" pitchFamily="34" charset="0"/>
                <a:ea typeface="微软雅黑" panose="020B0503020204020204" pitchFamily="34" charset="-122"/>
                <a:sym typeface="Times New Roman" panose="02020603050405020304" pitchFamily="18" charset="0"/>
              </a:rPr>
              <a:t>主讲人：何勇</a:t>
            </a:r>
          </a:p>
        </p:txBody>
      </p:sp>
      <p:sp>
        <p:nvSpPr>
          <p:cNvPr id="27661" name="TextBox 45"/>
          <p:cNvSpPr/>
          <p:nvPr/>
        </p:nvSpPr>
        <p:spPr>
          <a:xfrm flipH="1">
            <a:off x="4295875" y="3429000"/>
            <a:ext cx="5867400" cy="2492990"/>
          </a:xfrm>
          <a:prstGeom prst="rect">
            <a:avLst/>
          </a:prstGeom>
          <a:noFill/>
          <a:ln w="9525">
            <a:noFill/>
          </a:ln>
        </p:spPr>
        <p:txBody>
          <a:bodyPr>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stStyle>
          <a:p>
            <a:pPr marL="0" lvl="0" indent="0">
              <a:lnSpc>
                <a:spcPct val="150000"/>
              </a:lnSpc>
              <a:spcBef>
                <a:spcPct val="0"/>
              </a:spcBef>
              <a:buNone/>
            </a:pPr>
            <a:r>
              <a:rPr lang="zh-CN" altLang="en-US" sz="2400" b="1" dirty="0">
                <a:latin typeface="宋体" panose="02010600030101010101" pitchFamily="2" charset="-122"/>
                <a:ea typeface="宋体" panose="02010600030101010101" pitchFamily="2" charset="-122"/>
                <a:sym typeface="Times New Roman" panose="02020603050405020304" pitchFamily="18" charset="0"/>
              </a:rPr>
              <a:t>陕西职业技术学院  高级工程师</a:t>
            </a:r>
          </a:p>
          <a:p>
            <a:pPr marL="0" lvl="0" indent="0">
              <a:lnSpc>
                <a:spcPct val="150000"/>
              </a:lnSpc>
              <a:spcBef>
                <a:spcPct val="0"/>
              </a:spcBef>
              <a:buNone/>
            </a:pPr>
            <a:r>
              <a:rPr lang="zh-CN" altLang="en-US" sz="2000" b="1" dirty="0">
                <a:solidFill>
                  <a:schemeClr val="bg1">
                    <a:lumMod val="50000"/>
                  </a:schemeClr>
                </a:solidFill>
                <a:latin typeface="宋体" panose="02010600030101010101" pitchFamily="2" charset="-122"/>
                <a:ea typeface="宋体" panose="02010600030101010101" pitchFamily="2" charset="-122"/>
                <a:sym typeface="Times New Roman" panose="02020603050405020304" pitchFamily="18" charset="0"/>
              </a:rPr>
              <a:t>国家注册监理工程师</a:t>
            </a:r>
            <a:r>
              <a:rPr lang="en-US" altLang="zh-CN" sz="2000" b="1" dirty="0">
                <a:solidFill>
                  <a:schemeClr val="bg1">
                    <a:lumMod val="50000"/>
                  </a:schemeClr>
                </a:solidFill>
                <a:latin typeface="宋体" panose="02010600030101010101" pitchFamily="2" charset="-122"/>
                <a:ea typeface="宋体" panose="02010600030101010101" pitchFamily="2" charset="-122"/>
                <a:sym typeface="Times New Roman" panose="02020603050405020304" pitchFamily="18" charset="0"/>
              </a:rPr>
              <a:t> </a:t>
            </a:r>
            <a:r>
              <a:rPr lang="zh-CN" altLang="en-US" sz="2000" b="1" dirty="0">
                <a:solidFill>
                  <a:schemeClr val="bg1">
                    <a:lumMod val="50000"/>
                  </a:schemeClr>
                </a:solidFill>
                <a:latin typeface="宋体" panose="02010600030101010101" pitchFamily="2" charset="-122"/>
                <a:ea typeface="宋体" panose="02010600030101010101" pitchFamily="2" charset="-122"/>
                <a:sym typeface="Times New Roman" panose="02020603050405020304" pitchFamily="18" charset="0"/>
              </a:rPr>
              <a:t>一级建造师</a:t>
            </a:r>
          </a:p>
          <a:p>
            <a:pPr marL="0" lvl="0" indent="0">
              <a:lnSpc>
                <a:spcPct val="150000"/>
              </a:lnSpc>
              <a:spcBef>
                <a:spcPct val="0"/>
              </a:spcBef>
              <a:buNone/>
            </a:pPr>
            <a:r>
              <a:rPr lang="zh-CN" altLang="en-US" sz="2000" b="1" dirty="0">
                <a:solidFill>
                  <a:schemeClr val="bg1">
                    <a:lumMod val="50000"/>
                  </a:schemeClr>
                </a:solidFill>
                <a:latin typeface="宋体" panose="02010600030101010101" pitchFamily="2" charset="-122"/>
                <a:ea typeface="宋体" panose="02010600030101010101" pitchFamily="2" charset="-122"/>
                <a:sym typeface="Times New Roman" panose="02020603050405020304" pitchFamily="18" charset="0"/>
              </a:rPr>
              <a:t>高级</a:t>
            </a:r>
            <a:r>
              <a:rPr lang="en-US" altLang="zh-CN" sz="2000" b="1" dirty="0">
                <a:solidFill>
                  <a:schemeClr val="bg1">
                    <a:lumMod val="50000"/>
                  </a:schemeClr>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BIM</a:t>
            </a:r>
            <a:r>
              <a:rPr lang="zh-CN" altLang="en-US" sz="2000" b="1" dirty="0">
                <a:solidFill>
                  <a:schemeClr val="bg1">
                    <a:lumMod val="50000"/>
                  </a:schemeClr>
                </a:solidFill>
                <a:latin typeface="宋体" panose="02010600030101010101" pitchFamily="2" charset="-122"/>
                <a:ea typeface="宋体" panose="02010600030101010101" pitchFamily="2" charset="-122"/>
                <a:sym typeface="Times New Roman" panose="02020603050405020304" pitchFamily="18" charset="0"/>
              </a:rPr>
              <a:t>应用工程师 造价工程师</a:t>
            </a:r>
            <a:r>
              <a:rPr lang="en-US" altLang="zh-CN" sz="2000" b="1" dirty="0">
                <a:solidFill>
                  <a:schemeClr val="bg1">
                    <a:lumMod val="50000"/>
                  </a:schemeClr>
                </a:solidFill>
                <a:latin typeface="宋体" panose="02010600030101010101" pitchFamily="2" charset="-122"/>
                <a:ea typeface="宋体" panose="02010600030101010101" pitchFamily="2" charset="-122"/>
                <a:sym typeface="Times New Roman" panose="02020603050405020304" pitchFamily="18" charset="0"/>
              </a:rPr>
              <a:t> </a:t>
            </a:r>
            <a:r>
              <a:rPr lang="en-US" altLang="zh-CN" sz="2000" b="1" dirty="0">
                <a:latin typeface="宋体" panose="02010600030101010101" pitchFamily="2" charset="-122"/>
                <a:ea typeface="宋体" panose="02010600030101010101" pitchFamily="2" charset="-122"/>
                <a:sym typeface="Times New Roman" panose="02020603050405020304" pitchFamily="18" charset="0"/>
              </a:rPr>
              <a:t>  </a:t>
            </a:r>
          </a:p>
          <a:p>
            <a:pPr marL="0" lvl="0" indent="0">
              <a:lnSpc>
                <a:spcPct val="150000"/>
              </a:lnSpc>
              <a:spcBef>
                <a:spcPct val="0"/>
              </a:spcBef>
              <a:buNone/>
            </a:pPr>
            <a:r>
              <a:rPr lang="zh-CN" altLang="en-US" sz="2000" b="1" dirty="0">
                <a:latin typeface="宋体" panose="02010600030101010101" pitchFamily="2" charset="-122"/>
                <a:ea typeface="宋体" panose="02010600030101010101" pitchFamily="2" charset="-122"/>
                <a:sym typeface="Times New Roman" panose="02020603050405020304" pitchFamily="18" charset="0"/>
              </a:rPr>
              <a:t>电话</a:t>
            </a:r>
            <a:r>
              <a:rPr lang="en-US" altLang="zh-CN" sz="2000" b="1" dirty="0">
                <a:latin typeface="宋体" panose="02010600030101010101" pitchFamily="2" charset="-122"/>
                <a:ea typeface="宋体" panose="02010600030101010101" pitchFamily="2" charset="-122"/>
                <a:sym typeface="Times New Roman" panose="02020603050405020304" pitchFamily="18" charset="0"/>
              </a:rPr>
              <a:t>/</a:t>
            </a:r>
            <a:r>
              <a:rPr lang="zh-CN" altLang="en-US" sz="2000" b="1" dirty="0">
                <a:latin typeface="宋体" panose="02010600030101010101" pitchFamily="2" charset="-122"/>
                <a:ea typeface="宋体" panose="02010600030101010101" pitchFamily="2" charset="-122"/>
                <a:sym typeface="Times New Roman" panose="02020603050405020304" pitchFamily="18" charset="0"/>
              </a:rPr>
              <a:t>微信号：</a:t>
            </a:r>
            <a:r>
              <a:rPr lang="en-US" altLang="zh-CN" sz="2000" b="1"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13669220747</a:t>
            </a:r>
            <a:r>
              <a:rPr lang="en-US" altLang="zh-CN" sz="2000" b="1" dirty="0">
                <a:latin typeface="宋体" panose="02010600030101010101" pitchFamily="2" charset="-122"/>
                <a:ea typeface="宋体" panose="02010600030101010101" pitchFamily="2" charset="-122"/>
                <a:sym typeface="Times New Roman" panose="02020603050405020304" pitchFamily="18" charset="0"/>
              </a:rPr>
              <a:t> </a:t>
            </a:r>
            <a:endParaRPr lang="en-US" altLang="zh-CN" sz="2000" b="1" dirty="0" smtClean="0">
              <a:latin typeface="宋体" panose="02010600030101010101" pitchFamily="2" charset="-122"/>
              <a:ea typeface="宋体" panose="02010600030101010101" pitchFamily="2" charset="-122"/>
              <a:sym typeface="Times New Roman" panose="02020603050405020304" pitchFamily="18" charset="0"/>
            </a:endParaRPr>
          </a:p>
          <a:p>
            <a:pPr marL="0" lvl="0" indent="0">
              <a:lnSpc>
                <a:spcPct val="150000"/>
              </a:lnSpc>
              <a:spcBef>
                <a:spcPct val="0"/>
              </a:spcBef>
              <a:buNone/>
            </a:pPr>
            <a:r>
              <a:rPr lang="zh-CN" altLang="en-US" sz="2000" b="1" dirty="0" smtClean="0">
                <a:latin typeface="宋体" panose="02010600030101010101" pitchFamily="2" charset="-122"/>
                <a:ea typeface="宋体" panose="02010600030101010101" pitchFamily="2" charset="-122"/>
                <a:sym typeface="Times New Roman" panose="02020603050405020304" pitchFamily="18" charset="0"/>
              </a:rPr>
              <a:t>电子邮箱：</a:t>
            </a:r>
            <a:r>
              <a:rPr lang="en-US" altLang="zh-CN" sz="2000" b="1" dirty="0" smtClean="0">
                <a:latin typeface="宋体" panose="02010600030101010101" pitchFamily="2" charset="-122"/>
                <a:ea typeface="宋体" panose="02010600030101010101" pitchFamily="2" charset="-122"/>
                <a:sym typeface="Times New Roman" panose="02020603050405020304" pitchFamily="18" charset="0"/>
              </a:rPr>
              <a:t>444319458@qq.com</a:t>
            </a:r>
            <a:endParaRPr lang="zh-CN" altLang="en-US" sz="2000" b="1" dirty="0">
              <a:latin typeface="宋体" panose="02010600030101010101" pitchFamily="2" charset="-122"/>
              <a:ea typeface="宋体" panose="02010600030101010101" pitchFamily="2" charset="-122"/>
              <a:sym typeface="Times New Roman" panose="02020603050405020304" pitchFamily="18" charset="0"/>
            </a:endParaRPr>
          </a:p>
        </p:txBody>
      </p:sp>
    </p:spTree>
  </p:cSld>
  <p:clrMapOvr>
    <a:masterClrMapping/>
  </p:clrMapOvr>
  <p:transition advTm="16469"/>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矩形 4"/>
          <p:cNvSpPr/>
          <p:nvPr/>
        </p:nvSpPr>
        <p:spPr>
          <a:xfrm>
            <a:off x="0" y="0"/>
            <a:ext cx="12192000" cy="981075"/>
          </a:xfrm>
          <a:prstGeom prst="rect">
            <a:avLst/>
          </a:prstGeom>
          <a:solidFill>
            <a:srgbClr val="339966">
              <a:alpha val="94116"/>
            </a:srgbClr>
          </a:solidFill>
          <a:ln w="9525">
            <a:noFill/>
          </a:ln>
        </p:spPr>
        <p:txBody>
          <a:bodyPr anchor="ctr" anchorCtr="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stStyle>
          <a:p>
            <a:pPr marL="0" lvl="0" indent="0" algn="ctr">
              <a:lnSpc>
                <a:spcPct val="100000"/>
              </a:lnSpc>
              <a:spcBef>
                <a:spcPct val="0"/>
              </a:spcBef>
              <a:buNone/>
            </a:pPr>
            <a:endParaRPr lang="zh-CN" altLang="en-US" sz="1600"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41987" name="矩形 11"/>
          <p:cNvSpPr/>
          <p:nvPr/>
        </p:nvSpPr>
        <p:spPr>
          <a:xfrm>
            <a:off x="0" y="257175"/>
            <a:ext cx="12192000" cy="583565"/>
          </a:xfrm>
          <a:prstGeom prst="rect">
            <a:avLst/>
          </a:prstGeom>
          <a:noFill/>
          <a:ln w="9525">
            <a:noFill/>
          </a:ln>
        </p:spPr>
        <p:txBody>
          <a:bodyPr>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stStyle>
          <a:p>
            <a:pPr marL="0" lvl="0" indent="0" algn="ctr">
              <a:lnSpc>
                <a:spcPct val="100000"/>
              </a:lnSpc>
              <a:spcBef>
                <a:spcPct val="0"/>
              </a:spcBef>
              <a:buNone/>
            </a:pPr>
            <a:r>
              <a:rPr lang="zh-CN" altLang="en-US" sz="32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引言</a:t>
            </a:r>
          </a:p>
        </p:txBody>
      </p:sp>
      <p:sp>
        <p:nvSpPr>
          <p:cNvPr id="41988" name="矩形 11"/>
          <p:cNvSpPr/>
          <p:nvPr/>
        </p:nvSpPr>
        <p:spPr>
          <a:xfrm>
            <a:off x="1773238" y="981075"/>
            <a:ext cx="8737600" cy="503238"/>
          </a:xfrm>
          <a:prstGeom prst="rect">
            <a:avLst/>
          </a:prstGeom>
          <a:noFill/>
          <a:ln w="9525">
            <a:noFill/>
          </a:ln>
        </p:spPr>
        <p:txBody>
          <a:bodyPr>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stStyle>
          <a:p>
            <a:pPr marL="0" lvl="0" indent="0">
              <a:lnSpc>
                <a:spcPct val="135000"/>
              </a:lnSpc>
              <a:spcBef>
                <a:spcPct val="0"/>
              </a:spcBef>
              <a:buNone/>
            </a:pPr>
            <a:r>
              <a:rPr lang="zh-CN" altLang="en-US" sz="2000" b="1" dirty="0">
                <a:latin typeface="Arial" panose="020B0604020202020204" pitchFamily="34" charset="0"/>
                <a:ea typeface="宋体" panose="02010600030101010101" pitchFamily="2" charset="-122"/>
                <a:sym typeface="微软雅黑" panose="020B0503020204020204" pitchFamily="34" charset="-122"/>
              </a:rPr>
              <a:t>         </a:t>
            </a:r>
            <a:endParaRPr lang="zh-CN" altLang="en-US" sz="2300" b="1" dirty="0">
              <a:latin typeface="Arial" panose="020B0604020202020204" pitchFamily="34" charset="0"/>
              <a:ea typeface="宋体" panose="02010600030101010101" pitchFamily="2" charset="-122"/>
              <a:sym typeface="微软雅黑" panose="020B0503020204020204" pitchFamily="34" charset="-122"/>
            </a:endParaRPr>
          </a:p>
        </p:txBody>
      </p:sp>
      <p:sp>
        <p:nvSpPr>
          <p:cNvPr id="15365" name="矩形 11"/>
          <p:cNvSpPr/>
          <p:nvPr/>
        </p:nvSpPr>
        <p:spPr>
          <a:xfrm>
            <a:off x="407988" y="1077913"/>
            <a:ext cx="11664950" cy="2707005"/>
          </a:xfrm>
          <a:prstGeom prst="rect">
            <a:avLst/>
          </a:prstGeom>
          <a:noFill/>
          <a:ln w="9525">
            <a:noFill/>
          </a:ln>
        </p:spPr>
        <p:txBody>
          <a:bodyPr wrap="square">
            <a:spAutoFit/>
          </a:bodyPr>
          <a:lstStyle/>
          <a:p>
            <a:pPr marL="0" marR="0" lvl="0" indent="0" algn="l" defTabSz="914400" rtl="0" eaLnBrk="1" fontAlgn="base" latinLnBrk="0" hangingPunct="1">
              <a:lnSpc>
                <a:spcPct val="150000"/>
              </a:lnSpc>
              <a:spcBef>
                <a:spcPts val="600"/>
              </a:spcBef>
              <a:spcAft>
                <a:spcPct val="0"/>
              </a:spcAft>
              <a:buClr>
                <a:srgbClr val="00863D"/>
              </a:buClr>
              <a:buSzTx/>
              <a:buFont typeface="Wingdings" panose="05000000000000000000" pitchFamily="2" charset="2"/>
              <a:buChar char="Ø"/>
              <a:defRPr/>
            </a:pPr>
            <a:r>
              <a:rPr kumimoji="0" lang="zh-CN" altLang="en-US" sz="2200" b="1" i="0" u="none" strike="noStrike" kern="1200" cap="none" spc="0" normalizeH="0" baseline="0" noProof="1">
                <a:ln>
                  <a:noFill/>
                </a:ln>
                <a:solidFill>
                  <a:schemeClr val="tx1"/>
                </a:solidFill>
                <a:effectLst/>
                <a:uLnTx/>
                <a:uFillTx/>
                <a:latin typeface="宋体" panose="02010600030101010101" pitchFamily="2" charset="-122"/>
                <a:ea typeface="宋体" panose="02010600030101010101" pitchFamily="2" charset="-122"/>
                <a:cs typeface="+mn-cs"/>
                <a:sym typeface="Calibri" panose="020F0502020204030204" charset="0"/>
              </a:rPr>
              <a:t>为维护地质灾害危险性评估及咨询评估单位和服务对象的合法权益，促进地质灾害危险性评估及咨询评估行业健康发展，并使其社会化、市场化，规范地质灾害危险性评估及咨询评估收费行为，特制定本标准。</a:t>
            </a:r>
          </a:p>
          <a:p>
            <a:pPr marL="0" marR="0" lvl="0" indent="0" algn="l" defTabSz="914400" rtl="0" eaLnBrk="1" fontAlgn="base" latinLnBrk="0" hangingPunct="1">
              <a:lnSpc>
                <a:spcPct val="150000"/>
              </a:lnSpc>
              <a:spcBef>
                <a:spcPts val="600"/>
              </a:spcBef>
              <a:spcAft>
                <a:spcPct val="0"/>
              </a:spcAft>
              <a:buClr>
                <a:srgbClr val="00863D"/>
              </a:buClr>
              <a:buSzTx/>
              <a:buFont typeface="Wingdings" panose="05000000000000000000" pitchFamily="2" charset="2"/>
              <a:buChar char="Ø"/>
              <a:defRPr/>
            </a:pPr>
            <a:r>
              <a:rPr kumimoji="0" lang="zh-CN" altLang="en-US" sz="2200" b="1" i="0" u="none" strike="noStrike" kern="1200" cap="none" spc="0" normalizeH="0" baseline="0" noProof="1">
                <a:ln>
                  <a:noFill/>
                </a:ln>
                <a:solidFill>
                  <a:schemeClr val="tx1"/>
                </a:solidFill>
                <a:effectLst/>
                <a:uLnTx/>
                <a:uFillTx/>
                <a:latin typeface="宋体" panose="02010600030101010101" pitchFamily="2" charset="-122"/>
                <a:ea typeface="宋体" panose="02010600030101010101" pitchFamily="2" charset="-122"/>
                <a:cs typeface="+mn-cs"/>
                <a:sym typeface="Calibri" panose="020F0502020204030204" charset="0"/>
              </a:rPr>
              <a:t>本标准在充分研究地质灾害危险性评估、地质灾害防治工程咨询及其评估的取费原则、取费方法的基础上编制而成。</a:t>
            </a:r>
          </a:p>
        </p:txBody>
      </p:sp>
    </p:spTree>
  </p:cSld>
  <p:clrMapOvr>
    <a:masterClrMapping/>
  </p:clrMapOvr>
  <p:transition advTm="2265"/>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3010" name="矩形 4"/>
          <p:cNvSpPr/>
          <p:nvPr/>
        </p:nvSpPr>
        <p:spPr>
          <a:xfrm>
            <a:off x="0" y="0"/>
            <a:ext cx="12192000" cy="981075"/>
          </a:xfrm>
          <a:prstGeom prst="rect">
            <a:avLst/>
          </a:prstGeom>
          <a:solidFill>
            <a:srgbClr val="C0504D">
              <a:alpha val="94116"/>
            </a:srgbClr>
          </a:solidFill>
          <a:ln w="9525">
            <a:noFill/>
          </a:ln>
        </p:spPr>
        <p:txBody>
          <a:bodyPr anchor="ctr" anchorCtr="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stStyle>
          <a:p>
            <a:pPr marL="0" lvl="0" indent="0" algn="ctr">
              <a:lnSpc>
                <a:spcPct val="100000"/>
              </a:lnSpc>
              <a:spcBef>
                <a:spcPct val="0"/>
              </a:spcBef>
              <a:buNone/>
            </a:pPr>
            <a:endParaRPr lang="zh-CN" altLang="en-US" sz="1600"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43011" name="矩形 11"/>
          <p:cNvSpPr/>
          <p:nvPr/>
        </p:nvSpPr>
        <p:spPr>
          <a:xfrm>
            <a:off x="0" y="257175"/>
            <a:ext cx="12192000" cy="584200"/>
          </a:xfrm>
          <a:prstGeom prst="rect">
            <a:avLst/>
          </a:prstGeom>
          <a:noFill/>
          <a:ln w="9525">
            <a:noFill/>
          </a:ln>
        </p:spPr>
        <p:txBody>
          <a:bodyPr>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stStyle>
          <a:p>
            <a:pPr marL="0" lvl="0" indent="0" algn="ctr">
              <a:lnSpc>
                <a:spcPct val="100000"/>
              </a:lnSpc>
              <a:spcBef>
                <a:spcPct val="0"/>
              </a:spcBef>
              <a:buNone/>
            </a:pPr>
            <a:r>
              <a:rPr lang="en-US" altLang="zh-CN" sz="32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1 </a:t>
            </a:r>
            <a:r>
              <a:rPr lang="zh-CN" altLang="en-US" sz="32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范围</a:t>
            </a:r>
          </a:p>
        </p:txBody>
      </p:sp>
      <p:sp>
        <p:nvSpPr>
          <p:cNvPr id="43012" name="矩形 11"/>
          <p:cNvSpPr/>
          <p:nvPr/>
        </p:nvSpPr>
        <p:spPr>
          <a:xfrm>
            <a:off x="192088" y="1052513"/>
            <a:ext cx="11591925" cy="1476375"/>
          </a:xfrm>
          <a:prstGeom prst="rect">
            <a:avLst/>
          </a:prstGeom>
          <a:noFill/>
          <a:ln w="9525">
            <a:noFill/>
          </a:ln>
        </p:spPr>
        <p:txBody>
          <a:bodyPr>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stStyle>
          <a:p>
            <a:pPr marL="0" lvl="0" indent="0">
              <a:lnSpc>
                <a:spcPct val="150000"/>
              </a:lnSpc>
              <a:spcBef>
                <a:spcPct val="0"/>
              </a:spcBef>
              <a:buClr>
                <a:srgbClr val="833634"/>
              </a:buClr>
              <a:buFont typeface="Wingdings" panose="05000000000000000000" pitchFamily="2" charset="2"/>
              <a:buChar char="Ø"/>
            </a:pPr>
            <a:r>
              <a:rPr lang="zh-CN" altLang="en-US" sz="3000" b="1" dirty="0">
                <a:latin typeface="Arial" panose="020B0604020202020204" pitchFamily="34" charset="0"/>
                <a:ea typeface="宋体" panose="02010600030101010101" pitchFamily="2" charset="-122"/>
                <a:sym typeface="微软雅黑" panose="020B0503020204020204" pitchFamily="34" charset="-122"/>
              </a:rPr>
              <a:t>本标准适用于地质灾害危险性评估、地质灾害防治工程咨询及其评估等服务取费。</a:t>
            </a:r>
          </a:p>
        </p:txBody>
      </p:sp>
      <p:sp>
        <p:nvSpPr>
          <p:cNvPr id="7" name="圆角矩形 6"/>
          <p:cNvSpPr/>
          <p:nvPr/>
        </p:nvSpPr>
        <p:spPr>
          <a:xfrm>
            <a:off x="839788" y="3141663"/>
            <a:ext cx="10656887" cy="2519362"/>
          </a:xfrm>
          <a:prstGeom prst="roundRect">
            <a:avLst>
              <a:gd name="adj" fmla="val 16667"/>
            </a:avLst>
          </a:prstGeom>
          <a:solidFill>
            <a:schemeClr val="bg1"/>
          </a:solidFill>
          <a:ln w="22225" cap="flat" cmpd="sng">
            <a:solidFill>
              <a:schemeClr val="accent1"/>
            </a:solidFill>
            <a:prstDash val="solid"/>
            <a:headEnd type="none" w="med" len="med"/>
            <a:tailEnd type="none" w="med" len="med"/>
          </a:ln>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stStyle>
          <a:p>
            <a:pPr marL="0" lvl="0" indent="0">
              <a:lnSpc>
                <a:spcPct val="150000"/>
              </a:lnSpc>
              <a:spcBef>
                <a:spcPct val="0"/>
              </a:spcBef>
              <a:buNone/>
            </a:pPr>
            <a:r>
              <a:rPr lang="zh-CN" altLang="en-US" sz="2000" b="1" dirty="0">
                <a:latin typeface="Arial" panose="020B0604020202020204" pitchFamily="34" charset="0"/>
                <a:ea typeface="宋体" panose="02010600030101010101" pitchFamily="2" charset="-122"/>
              </a:rPr>
              <a:t>        </a:t>
            </a:r>
            <a:r>
              <a:rPr lang="zh-CN" altLang="en-US" sz="2400" b="1" dirty="0">
                <a:latin typeface="Arial" panose="020B0604020202020204" pitchFamily="34" charset="0"/>
                <a:ea typeface="宋体" panose="02010600030101010101" pitchFamily="2" charset="-122"/>
              </a:rPr>
              <a:t>本</a:t>
            </a:r>
            <a:r>
              <a:rPr lang="en-US" altLang="zh-CN" sz="2400" b="1" dirty="0">
                <a:latin typeface="Arial" panose="020B0604020202020204" pitchFamily="34" charset="0"/>
                <a:ea typeface="宋体" panose="02010600030101010101" pitchFamily="2" charset="-122"/>
              </a:rPr>
              <a:t>《</a:t>
            </a:r>
            <a:r>
              <a:rPr lang="zh-CN" altLang="en-US" sz="2400" b="1" dirty="0">
                <a:latin typeface="Arial" panose="020B0604020202020204" pitchFamily="34" charset="0"/>
                <a:ea typeface="宋体" panose="02010600030101010101" pitchFamily="2" charset="-122"/>
              </a:rPr>
              <a:t>标准</a:t>
            </a:r>
            <a:r>
              <a:rPr lang="en-US" altLang="zh-CN" sz="2400" b="1" dirty="0">
                <a:latin typeface="Arial" panose="020B0604020202020204" pitchFamily="34" charset="0"/>
                <a:ea typeface="宋体" panose="02010600030101010101" pitchFamily="2" charset="-122"/>
              </a:rPr>
              <a:t>》</a:t>
            </a:r>
            <a:r>
              <a:rPr lang="zh-CN" altLang="en-US" sz="2400" b="1" dirty="0">
                <a:latin typeface="Arial" panose="020B0604020202020204" pitchFamily="34" charset="0"/>
                <a:ea typeface="宋体" panose="02010600030101010101" pitchFamily="2" charset="-122"/>
              </a:rPr>
              <a:t>由原</a:t>
            </a:r>
            <a:r>
              <a:rPr lang="en-US" altLang="zh-CN" sz="2400" b="1" dirty="0">
                <a:latin typeface="Arial" panose="020B0604020202020204" pitchFamily="34" charset="0"/>
                <a:ea typeface="宋体" panose="02010600030101010101" pitchFamily="2" charset="-122"/>
              </a:rPr>
              <a:t>《</a:t>
            </a:r>
            <a:r>
              <a:rPr lang="zh-CN" altLang="en-US" sz="2400" b="1" dirty="0">
                <a:latin typeface="Arial" panose="020B0604020202020204" pitchFamily="34" charset="0"/>
                <a:ea typeface="宋体" panose="02010600030101010101" pitchFamily="2" charset="-122"/>
              </a:rPr>
              <a:t>地质灾害危险性评估预算标准</a:t>
            </a:r>
            <a:r>
              <a:rPr lang="en-US" altLang="zh-CN" sz="2400" b="1" dirty="0">
                <a:latin typeface="Arial" panose="020B0604020202020204" pitchFamily="34" charset="0"/>
                <a:ea typeface="宋体" panose="02010600030101010101" pitchFamily="2" charset="-122"/>
              </a:rPr>
              <a:t>》</a:t>
            </a:r>
            <a:r>
              <a:rPr lang="zh-CN" altLang="en-US" sz="2400" b="1" dirty="0">
                <a:latin typeface="Arial" panose="020B0604020202020204" pitchFamily="34" charset="0"/>
                <a:ea typeface="宋体" panose="02010600030101010101" pitchFamily="2" charset="-122"/>
              </a:rPr>
              <a:t>和</a:t>
            </a:r>
            <a:r>
              <a:rPr lang="en-US" altLang="zh-CN" sz="2400" b="1" dirty="0">
                <a:latin typeface="Arial" panose="020B0604020202020204" pitchFamily="34" charset="0"/>
                <a:ea typeface="宋体" panose="02010600030101010101" pitchFamily="2" charset="-122"/>
              </a:rPr>
              <a:t>《</a:t>
            </a:r>
            <a:r>
              <a:rPr lang="zh-CN" altLang="en-US" sz="2400" b="1" dirty="0">
                <a:latin typeface="Arial" panose="020B0604020202020204" pitchFamily="34" charset="0"/>
                <a:ea typeface="宋体" panose="02010600030101010101" pitchFamily="2" charset="-122"/>
              </a:rPr>
              <a:t>地质灾害防治工程咨询评估定额</a:t>
            </a:r>
            <a:r>
              <a:rPr lang="en-US" altLang="zh-CN" sz="2400" b="1" dirty="0">
                <a:latin typeface="Arial" panose="020B0604020202020204" pitchFamily="34" charset="0"/>
                <a:ea typeface="宋体" panose="02010600030101010101" pitchFamily="2" charset="-122"/>
              </a:rPr>
              <a:t>》</a:t>
            </a:r>
            <a:r>
              <a:rPr lang="zh-CN" altLang="en-US" sz="2400" b="1" dirty="0">
                <a:latin typeface="Arial" panose="020B0604020202020204" pitchFamily="34" charset="0"/>
                <a:ea typeface="宋体" panose="02010600030101010101" pitchFamily="2" charset="-122"/>
              </a:rPr>
              <a:t>合并而成，</a:t>
            </a:r>
            <a:r>
              <a:rPr lang="en-US" altLang="zh-CN" sz="2400" b="1" dirty="0">
                <a:latin typeface="Arial" panose="020B0604020202020204" pitchFamily="34" charset="0"/>
                <a:ea typeface="宋体" panose="02010600030101010101" pitchFamily="2" charset="-122"/>
              </a:rPr>
              <a:t>2013</a:t>
            </a:r>
            <a:r>
              <a:rPr lang="zh-CN" altLang="en-US" sz="2400" b="1" dirty="0">
                <a:latin typeface="Arial" panose="020B0604020202020204" pitchFamily="34" charset="0"/>
                <a:ea typeface="宋体" panose="02010600030101010101" pitchFamily="2" charset="-122"/>
              </a:rPr>
              <a:t>年</a:t>
            </a:r>
            <a:r>
              <a:rPr lang="en-US" altLang="zh-CN" sz="2400" b="1" dirty="0">
                <a:latin typeface="Arial" panose="020B0604020202020204" pitchFamily="34" charset="0"/>
                <a:ea typeface="宋体" panose="02010600030101010101" pitchFamily="2" charset="-122"/>
              </a:rPr>
              <a:t>12</a:t>
            </a:r>
            <a:r>
              <a:rPr lang="zh-CN" altLang="en-US" sz="2400" b="1" dirty="0">
                <a:latin typeface="Arial" panose="020B0604020202020204" pitchFamily="34" charset="0"/>
                <a:ea typeface="宋体" panose="02010600030101010101" pitchFamily="2" charset="-122"/>
              </a:rPr>
              <a:t>月</a:t>
            </a:r>
            <a:r>
              <a:rPr lang="en-US" altLang="zh-CN" sz="2400" b="1" dirty="0">
                <a:latin typeface="Arial" panose="020B0604020202020204" pitchFamily="34" charset="0"/>
                <a:ea typeface="宋体" panose="02010600030101010101" pitchFamily="2" charset="-122"/>
              </a:rPr>
              <a:t>-2015</a:t>
            </a:r>
            <a:r>
              <a:rPr lang="zh-CN" altLang="en-US" sz="2400" b="1" dirty="0">
                <a:latin typeface="Arial" panose="020B0604020202020204" pitchFamily="34" charset="0"/>
                <a:ea typeface="宋体" panose="02010600030101010101" pitchFamily="2" charset="-122"/>
              </a:rPr>
              <a:t>年</a:t>
            </a:r>
            <a:r>
              <a:rPr lang="en-US" altLang="zh-CN" sz="2400" b="1" dirty="0">
                <a:latin typeface="Arial" panose="020B0604020202020204" pitchFamily="34" charset="0"/>
                <a:ea typeface="宋体" panose="02010600030101010101" pitchFamily="2" charset="-122"/>
              </a:rPr>
              <a:t>4</a:t>
            </a:r>
            <a:r>
              <a:rPr lang="zh-CN" altLang="en-US" sz="2400" b="1" dirty="0">
                <a:latin typeface="Arial" panose="020B0604020202020204" pitchFamily="34" charset="0"/>
                <a:ea typeface="宋体" panose="02010600030101010101" pitchFamily="2" charset="-122"/>
              </a:rPr>
              <a:t>月，两个标准分别编制，</a:t>
            </a:r>
            <a:r>
              <a:rPr lang="en-US" altLang="zh-CN" sz="2400" b="1" dirty="0">
                <a:latin typeface="Arial" panose="020B0604020202020204" pitchFamily="34" charset="0"/>
                <a:ea typeface="宋体" panose="02010600030101010101" pitchFamily="2" charset="-122"/>
              </a:rPr>
              <a:t>2015</a:t>
            </a:r>
            <a:r>
              <a:rPr lang="zh-CN" altLang="en-US" sz="2400" b="1" dirty="0">
                <a:latin typeface="Arial" panose="020B0604020202020204" pitchFamily="34" charset="0"/>
                <a:ea typeface="宋体" panose="02010600030101010101" pitchFamily="2" charset="-122"/>
              </a:rPr>
              <a:t>年</a:t>
            </a:r>
            <a:r>
              <a:rPr lang="en-US" altLang="zh-CN" sz="2400" b="1" dirty="0">
                <a:latin typeface="Arial" panose="020B0604020202020204" pitchFamily="34" charset="0"/>
                <a:ea typeface="宋体" panose="02010600030101010101" pitchFamily="2" charset="-122"/>
              </a:rPr>
              <a:t>5</a:t>
            </a:r>
            <a:r>
              <a:rPr lang="zh-CN" altLang="en-US" sz="2400" b="1" dirty="0">
                <a:latin typeface="Arial" panose="020B0604020202020204" pitchFamily="34" charset="0"/>
                <a:ea typeface="宋体" panose="02010600030101010101" pitchFamily="2" charset="-122"/>
              </a:rPr>
              <a:t>月，依据专家意见和</a:t>
            </a:r>
            <a:r>
              <a:rPr lang="en-US" altLang="zh-CN" sz="2400" b="1" dirty="0">
                <a:latin typeface="Arial" panose="020B0604020202020204" pitchFamily="34" charset="0"/>
                <a:ea typeface="宋体" panose="02010600030101010101" pitchFamily="2" charset="-122"/>
              </a:rPr>
              <a:t>《</a:t>
            </a:r>
            <a:r>
              <a:rPr lang="zh-CN" altLang="en-US" sz="2400" b="1" dirty="0">
                <a:latin typeface="Arial" panose="020B0604020202020204" pitchFamily="34" charset="0"/>
                <a:ea typeface="宋体" panose="02010600030101010101" pitchFamily="2" charset="-122"/>
              </a:rPr>
              <a:t>关于地质灾害防治工程行业标准规范编制调整事项的函</a:t>
            </a:r>
            <a:r>
              <a:rPr lang="en-US" altLang="zh-CN" sz="2400" b="1" dirty="0">
                <a:latin typeface="Arial" panose="020B0604020202020204" pitchFamily="34" charset="0"/>
                <a:ea typeface="宋体" panose="02010600030101010101" pitchFamily="2" charset="-122"/>
              </a:rPr>
              <a:t>》</a:t>
            </a:r>
            <a:r>
              <a:rPr lang="zh-CN" altLang="en-US" sz="2400" b="1" dirty="0">
                <a:latin typeface="Arial" panose="020B0604020202020204" pitchFamily="34" charset="0"/>
                <a:ea typeface="宋体" panose="02010600030101010101" pitchFamily="2" charset="-122"/>
              </a:rPr>
              <a:t>（中地灾防协函［</a:t>
            </a:r>
            <a:r>
              <a:rPr lang="en-US" altLang="zh-CN" sz="2400" b="1" dirty="0">
                <a:latin typeface="Arial" panose="020B0604020202020204" pitchFamily="34" charset="0"/>
                <a:ea typeface="宋体" panose="02010600030101010101" pitchFamily="2" charset="-122"/>
              </a:rPr>
              <a:t>2015</a:t>
            </a:r>
            <a:r>
              <a:rPr lang="zh-CN" altLang="en-US" sz="2400" b="1" dirty="0">
                <a:latin typeface="Arial" panose="020B0604020202020204" pitchFamily="34" charset="0"/>
                <a:ea typeface="宋体" panose="02010600030101010101" pitchFamily="2" charset="-122"/>
              </a:rPr>
              <a:t>］</a:t>
            </a:r>
            <a:r>
              <a:rPr lang="en-US" altLang="zh-CN" sz="2400" b="1" dirty="0">
                <a:latin typeface="Arial" panose="020B0604020202020204" pitchFamily="34" charset="0"/>
                <a:ea typeface="宋体" panose="02010600030101010101" pitchFamily="2" charset="-122"/>
              </a:rPr>
              <a:t>10</a:t>
            </a:r>
            <a:r>
              <a:rPr lang="zh-CN" altLang="en-US" sz="2400" b="1" dirty="0">
                <a:latin typeface="Arial" panose="020B0604020202020204" pitchFamily="34" charset="0"/>
                <a:ea typeface="宋体" panose="02010600030101010101" pitchFamily="2" charset="-122"/>
              </a:rPr>
              <a:t>号），两个标准合并。</a:t>
            </a:r>
            <a:endParaRPr lang="en-US" altLang="zh-CN" sz="2400" b="1" dirty="0">
              <a:latin typeface="Arial" panose="020B0604020202020204" pitchFamily="34" charset="0"/>
              <a:ea typeface="宋体" panose="02010600030101010101" pitchFamily="2" charset="-122"/>
            </a:endParaRPr>
          </a:p>
          <a:p>
            <a:pPr marL="0" lvl="0" indent="0">
              <a:lnSpc>
                <a:spcPct val="100000"/>
              </a:lnSpc>
              <a:spcBef>
                <a:spcPct val="0"/>
              </a:spcBef>
              <a:buNone/>
            </a:pPr>
            <a:endParaRPr lang="zh-CN" altLang="en-US" sz="1800" dirty="0">
              <a:latin typeface="Arial" panose="020B0604020202020204" pitchFamily="34" charset="0"/>
              <a:ea typeface="宋体" panose="02010600030101010101" pitchFamily="2" charset="-122"/>
            </a:endParaRPr>
          </a:p>
        </p:txBody>
      </p:sp>
    </p:spTree>
  </p:cSld>
  <p:clrMapOvr>
    <a:masterClrMapping/>
  </p:clrMapOvr>
  <p:transition advTm="12532"/>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4034" name="矩形 4"/>
          <p:cNvSpPr/>
          <p:nvPr/>
        </p:nvSpPr>
        <p:spPr>
          <a:xfrm>
            <a:off x="0" y="0"/>
            <a:ext cx="12192000" cy="981075"/>
          </a:xfrm>
          <a:prstGeom prst="rect">
            <a:avLst/>
          </a:prstGeom>
          <a:solidFill>
            <a:srgbClr val="339966">
              <a:alpha val="94116"/>
            </a:srgbClr>
          </a:solidFill>
          <a:ln w="9525">
            <a:noFill/>
          </a:ln>
        </p:spPr>
        <p:txBody>
          <a:bodyPr anchor="ctr" anchorCtr="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stStyle>
          <a:p>
            <a:pPr marL="0" lvl="0" indent="0" algn="ctr">
              <a:lnSpc>
                <a:spcPct val="100000"/>
              </a:lnSpc>
              <a:spcBef>
                <a:spcPct val="0"/>
              </a:spcBef>
              <a:buNone/>
            </a:pPr>
            <a:endParaRPr lang="zh-CN" altLang="en-US" sz="1600"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44035" name="矩形 11"/>
          <p:cNvSpPr/>
          <p:nvPr/>
        </p:nvSpPr>
        <p:spPr>
          <a:xfrm>
            <a:off x="0" y="257175"/>
            <a:ext cx="12192000" cy="584200"/>
          </a:xfrm>
          <a:prstGeom prst="rect">
            <a:avLst/>
          </a:prstGeom>
          <a:noFill/>
          <a:ln w="9525">
            <a:noFill/>
          </a:ln>
        </p:spPr>
        <p:txBody>
          <a:bodyPr>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stStyle>
          <a:p>
            <a:pPr marL="0" lvl="0" indent="0" algn="ctr">
              <a:lnSpc>
                <a:spcPct val="100000"/>
              </a:lnSpc>
              <a:spcBef>
                <a:spcPct val="0"/>
              </a:spcBef>
              <a:buNone/>
            </a:pPr>
            <a:r>
              <a:rPr lang="en-US" altLang="zh-CN" sz="32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2 </a:t>
            </a:r>
            <a:r>
              <a:rPr lang="zh-CN" altLang="en-US" sz="32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规范性引用文件</a:t>
            </a:r>
          </a:p>
        </p:txBody>
      </p:sp>
      <p:sp>
        <p:nvSpPr>
          <p:cNvPr id="44036" name="矩形 11"/>
          <p:cNvSpPr/>
          <p:nvPr/>
        </p:nvSpPr>
        <p:spPr>
          <a:xfrm>
            <a:off x="1773238" y="981075"/>
            <a:ext cx="8737600" cy="503238"/>
          </a:xfrm>
          <a:prstGeom prst="rect">
            <a:avLst/>
          </a:prstGeom>
          <a:noFill/>
          <a:ln w="9525">
            <a:noFill/>
          </a:ln>
        </p:spPr>
        <p:txBody>
          <a:bodyPr>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stStyle>
          <a:p>
            <a:pPr marL="0" lvl="0" indent="0">
              <a:lnSpc>
                <a:spcPct val="135000"/>
              </a:lnSpc>
              <a:spcBef>
                <a:spcPct val="0"/>
              </a:spcBef>
              <a:buNone/>
            </a:pPr>
            <a:r>
              <a:rPr lang="zh-CN" altLang="en-US" sz="2000" b="1" dirty="0">
                <a:latin typeface="Arial" panose="020B0604020202020204" pitchFamily="34" charset="0"/>
                <a:ea typeface="宋体" panose="02010600030101010101" pitchFamily="2" charset="-122"/>
                <a:sym typeface="微软雅黑" panose="020B0503020204020204" pitchFamily="34" charset="-122"/>
              </a:rPr>
              <a:t>         </a:t>
            </a:r>
            <a:endParaRPr lang="zh-CN" altLang="en-US" sz="2300" b="1" dirty="0">
              <a:latin typeface="Arial" panose="020B0604020202020204" pitchFamily="34" charset="0"/>
              <a:ea typeface="宋体" panose="02010600030101010101" pitchFamily="2" charset="-122"/>
              <a:sym typeface="微软雅黑" panose="020B0503020204020204" pitchFamily="34" charset="-122"/>
            </a:endParaRPr>
          </a:p>
        </p:txBody>
      </p:sp>
      <p:sp>
        <p:nvSpPr>
          <p:cNvPr id="44037" name="矩形 11"/>
          <p:cNvSpPr/>
          <p:nvPr/>
        </p:nvSpPr>
        <p:spPr>
          <a:xfrm>
            <a:off x="263525" y="1052513"/>
            <a:ext cx="11520488" cy="2940050"/>
          </a:xfrm>
          <a:prstGeom prst="rect">
            <a:avLst/>
          </a:prstGeom>
          <a:noFill/>
          <a:ln w="9525">
            <a:noFill/>
          </a:ln>
        </p:spPr>
        <p:txBody>
          <a:bodyPr>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stStyle>
          <a:p>
            <a:pPr marL="0" lvl="0" indent="0">
              <a:lnSpc>
                <a:spcPct val="150000"/>
              </a:lnSpc>
              <a:spcBef>
                <a:spcPct val="0"/>
              </a:spcBef>
              <a:buClr>
                <a:srgbClr val="00863D"/>
              </a:buClr>
              <a:buFont typeface="Wingdings" panose="05000000000000000000" pitchFamily="2" charset="2"/>
              <a:buChar char="Ø"/>
            </a:pPr>
            <a:r>
              <a:rPr lang="zh-CN" altLang="en-US" sz="2400" b="1" dirty="0">
                <a:latin typeface="宋体" panose="02010600030101010101" pitchFamily="2" charset="-122"/>
                <a:ea typeface="宋体" panose="02010600030101010101" pitchFamily="2" charset="-122"/>
                <a:sym typeface="Calibri" panose="020F0502020204030204" charset="0"/>
              </a:rPr>
              <a:t>下列标准对于本</a:t>
            </a:r>
            <a:r>
              <a:rPr lang="en-US" altLang="zh-CN" sz="2400" b="1" dirty="0">
                <a:latin typeface="宋体" panose="02010600030101010101" pitchFamily="2" charset="-122"/>
                <a:ea typeface="宋体" panose="02010600030101010101" pitchFamily="2" charset="-122"/>
                <a:sym typeface="Calibri" panose="020F0502020204030204" charset="0"/>
              </a:rPr>
              <a:t>《</a:t>
            </a:r>
            <a:r>
              <a:rPr lang="zh-CN" altLang="en-US" sz="2400" b="1" dirty="0">
                <a:latin typeface="宋体" panose="02010600030101010101" pitchFamily="2" charset="-122"/>
                <a:ea typeface="宋体" panose="02010600030101010101" pitchFamily="2" charset="-122"/>
                <a:sym typeface="Calibri" panose="020F0502020204030204" charset="0"/>
              </a:rPr>
              <a:t>标准</a:t>
            </a:r>
            <a:r>
              <a:rPr lang="en-US" altLang="zh-CN" sz="2400" b="1" dirty="0">
                <a:latin typeface="宋体" panose="02010600030101010101" pitchFamily="2" charset="-122"/>
                <a:ea typeface="宋体" panose="02010600030101010101" pitchFamily="2" charset="-122"/>
                <a:sym typeface="Calibri" panose="020F0502020204030204" charset="0"/>
              </a:rPr>
              <a:t>》</a:t>
            </a:r>
            <a:r>
              <a:rPr lang="zh-CN" altLang="en-US" sz="2400" b="1" dirty="0">
                <a:latin typeface="宋体" panose="02010600030101010101" pitchFamily="2" charset="-122"/>
                <a:ea typeface="宋体" panose="02010600030101010101" pitchFamily="2" charset="-122"/>
                <a:sym typeface="Calibri" panose="020F0502020204030204" charset="0"/>
              </a:rPr>
              <a:t>的应用是必不可少的。凡是注日期的引用文件，仅所注日期的版本适用于本文件。凡是不注日期的引用文件，其最新版本（包括所有的修改单）适用于本文件。</a:t>
            </a:r>
          </a:p>
          <a:p>
            <a:pPr marL="0" lvl="0" indent="0">
              <a:lnSpc>
                <a:spcPct val="150000"/>
              </a:lnSpc>
              <a:spcBef>
                <a:spcPts val="600"/>
              </a:spcBef>
              <a:buClr>
                <a:srgbClr val="00863D"/>
              </a:buClr>
              <a:buFont typeface="Wingdings" panose="05000000000000000000" pitchFamily="2" charset="2"/>
              <a:buChar char="Ø"/>
            </a:pPr>
            <a:r>
              <a:rPr lang="en-US" altLang="zh-CN" sz="2400" b="1" dirty="0">
                <a:latin typeface="宋体" panose="02010600030101010101" pitchFamily="2" charset="-122"/>
                <a:ea typeface="宋体" panose="02010600030101010101" pitchFamily="2" charset="-122"/>
                <a:sym typeface="Calibri" panose="020F0502020204030204" charset="0"/>
              </a:rPr>
              <a:t>DZ/T0286-2015 《</a:t>
            </a:r>
            <a:r>
              <a:rPr lang="zh-CN" altLang="en-US" sz="2400" b="1" dirty="0">
                <a:latin typeface="宋体" panose="02010600030101010101" pitchFamily="2" charset="-122"/>
                <a:ea typeface="宋体" panose="02010600030101010101" pitchFamily="2" charset="-122"/>
                <a:sym typeface="Calibri" panose="020F0502020204030204" charset="0"/>
              </a:rPr>
              <a:t>地质灾害危险性评估规范</a:t>
            </a:r>
            <a:r>
              <a:rPr lang="en-US" altLang="zh-CN" sz="2400" b="1" dirty="0">
                <a:latin typeface="宋体" panose="02010600030101010101" pitchFamily="2" charset="-122"/>
                <a:ea typeface="宋体" panose="02010600030101010101" pitchFamily="2" charset="-122"/>
                <a:sym typeface="Calibri" panose="020F0502020204030204" charset="0"/>
              </a:rPr>
              <a:t>》</a:t>
            </a:r>
          </a:p>
          <a:p>
            <a:pPr marL="0" lvl="0" indent="0">
              <a:lnSpc>
                <a:spcPct val="150000"/>
              </a:lnSpc>
              <a:spcBef>
                <a:spcPct val="0"/>
              </a:spcBef>
              <a:buClr>
                <a:srgbClr val="00863D"/>
              </a:buClr>
              <a:buFont typeface="Wingdings" panose="05000000000000000000" pitchFamily="2" charset="2"/>
              <a:buChar char="Ø"/>
            </a:pPr>
            <a:r>
              <a:rPr lang="en-US" altLang="zh-CN" sz="2400" b="1" dirty="0">
                <a:latin typeface="宋体" panose="02010600030101010101" pitchFamily="2" charset="-122"/>
                <a:ea typeface="宋体" panose="02010600030101010101" pitchFamily="2" charset="-122"/>
                <a:sym typeface="Calibri" panose="020F0502020204030204" charset="0"/>
              </a:rPr>
              <a:t>DZ 0238-2004 </a:t>
            </a:r>
            <a:r>
              <a:rPr lang="zh-CN" altLang="en-US" sz="2400" b="1" dirty="0">
                <a:latin typeface="宋体" panose="02010600030101010101" pitchFamily="2" charset="-122"/>
                <a:ea typeface="宋体" panose="02010600030101010101" pitchFamily="2" charset="-122"/>
                <a:sym typeface="Calibri" panose="020F0502020204030204" charset="0"/>
              </a:rPr>
              <a:t>地质灾害分类分级（试行）</a:t>
            </a:r>
          </a:p>
        </p:txBody>
      </p:sp>
      <p:sp>
        <p:nvSpPr>
          <p:cNvPr id="6" name="圆角矩形 5"/>
          <p:cNvSpPr/>
          <p:nvPr/>
        </p:nvSpPr>
        <p:spPr>
          <a:xfrm>
            <a:off x="1847850" y="4076700"/>
            <a:ext cx="8496300" cy="2447925"/>
          </a:xfrm>
          <a:prstGeom prst="roundRect">
            <a:avLst>
              <a:gd name="adj" fmla="val 16667"/>
            </a:avLst>
          </a:prstGeom>
          <a:solidFill>
            <a:schemeClr val="bg1"/>
          </a:solidFill>
          <a:ln w="22225" cap="flat" cmpd="sng">
            <a:solidFill>
              <a:schemeClr val="accent1"/>
            </a:solidFill>
            <a:prstDash val="solid"/>
            <a:headEnd type="none" w="med" len="med"/>
            <a:tailEnd type="none" w="med" len="med"/>
          </a:ln>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stStyle>
          <a:p>
            <a:pPr marL="0" lvl="0" indent="0">
              <a:lnSpc>
                <a:spcPct val="150000"/>
              </a:lnSpc>
              <a:spcBef>
                <a:spcPct val="0"/>
              </a:spcBef>
              <a:buNone/>
            </a:pPr>
            <a:r>
              <a:rPr lang="zh-CN" altLang="en-US" sz="1800" b="1" dirty="0">
                <a:latin typeface="Arial" panose="020B0604020202020204" pitchFamily="34" charset="0"/>
                <a:ea typeface="宋体" panose="02010600030101010101" pitchFamily="2" charset="-122"/>
              </a:rPr>
              <a:t>主要预算参考资料包括：</a:t>
            </a:r>
            <a:endParaRPr lang="en-US" altLang="zh-CN" sz="1800" b="1" dirty="0">
              <a:latin typeface="Arial" panose="020B0604020202020204" pitchFamily="34" charset="0"/>
              <a:ea typeface="宋体" panose="02010600030101010101" pitchFamily="2" charset="-122"/>
            </a:endParaRPr>
          </a:p>
          <a:p>
            <a:pPr marL="0" lvl="0" indent="0">
              <a:lnSpc>
                <a:spcPct val="150000"/>
              </a:lnSpc>
              <a:spcBef>
                <a:spcPct val="0"/>
              </a:spcBef>
              <a:buNone/>
            </a:pPr>
            <a:r>
              <a:rPr lang="en-US" altLang="zh-CN" sz="1800" b="1" dirty="0">
                <a:latin typeface="Arial" panose="020B0604020202020204" pitchFamily="34" charset="0"/>
                <a:ea typeface="宋体" panose="02010600030101010101" pitchFamily="2" charset="-122"/>
              </a:rPr>
              <a:t>    《</a:t>
            </a:r>
            <a:r>
              <a:rPr lang="zh-CN" altLang="en-US" sz="1800" b="1" dirty="0">
                <a:latin typeface="Arial" panose="020B0604020202020204" pitchFamily="34" charset="0"/>
                <a:ea typeface="宋体" panose="02010600030101010101" pitchFamily="2" charset="-122"/>
              </a:rPr>
              <a:t>工程勘察设计收费管理规定</a:t>
            </a:r>
            <a:r>
              <a:rPr lang="en-US" altLang="zh-CN" sz="1800" b="1" dirty="0">
                <a:latin typeface="Arial" panose="020B0604020202020204" pitchFamily="34" charset="0"/>
                <a:ea typeface="宋体" panose="02010600030101010101" pitchFamily="2" charset="-122"/>
              </a:rPr>
              <a:t>》</a:t>
            </a:r>
            <a:r>
              <a:rPr lang="zh-CN" altLang="en-US" sz="1800" b="1" dirty="0">
                <a:latin typeface="Arial" panose="020B0604020202020204" pitchFamily="34" charset="0"/>
                <a:ea typeface="宋体" panose="02010600030101010101" pitchFamily="2" charset="-122"/>
              </a:rPr>
              <a:t>（国家发展计划委员会、建设部，</a:t>
            </a:r>
            <a:r>
              <a:rPr lang="en-US" altLang="zh-CN" sz="1800" b="1" dirty="0">
                <a:latin typeface="Arial" panose="020B0604020202020204" pitchFamily="34" charset="0"/>
                <a:ea typeface="宋体" panose="02010600030101010101" pitchFamily="2" charset="-122"/>
              </a:rPr>
              <a:t>2002</a:t>
            </a:r>
            <a:r>
              <a:rPr lang="zh-CN" altLang="en-US" sz="1800" b="1" dirty="0">
                <a:latin typeface="Arial" panose="020B0604020202020204" pitchFamily="34" charset="0"/>
                <a:ea typeface="宋体" panose="02010600030101010101" pitchFamily="2" charset="-122"/>
              </a:rPr>
              <a:t>年）</a:t>
            </a:r>
            <a:endParaRPr lang="en-US" altLang="zh-CN" sz="1800" b="1" dirty="0">
              <a:latin typeface="Arial" panose="020B0604020202020204" pitchFamily="34" charset="0"/>
              <a:ea typeface="宋体" panose="02010600030101010101" pitchFamily="2" charset="-122"/>
            </a:endParaRPr>
          </a:p>
          <a:p>
            <a:pPr marL="0" lvl="0" indent="0">
              <a:lnSpc>
                <a:spcPct val="150000"/>
              </a:lnSpc>
              <a:spcBef>
                <a:spcPct val="0"/>
              </a:spcBef>
              <a:buNone/>
            </a:pPr>
            <a:r>
              <a:rPr lang="en-US" altLang="zh-CN" sz="1800" b="1" dirty="0">
                <a:latin typeface="Arial" panose="020B0604020202020204" pitchFamily="34" charset="0"/>
                <a:ea typeface="宋体" panose="02010600030101010101" pitchFamily="2" charset="-122"/>
              </a:rPr>
              <a:t>    《</a:t>
            </a:r>
            <a:r>
              <a:rPr lang="zh-CN" altLang="en-US" sz="1800" b="1" dirty="0">
                <a:latin typeface="Arial" panose="020B0604020202020204" pitchFamily="34" charset="0"/>
                <a:ea typeface="宋体" panose="02010600030101010101" pitchFamily="2" charset="-122"/>
              </a:rPr>
              <a:t>地质调查项目预算标准</a:t>
            </a:r>
            <a:r>
              <a:rPr lang="en-US" altLang="zh-CN" sz="1800" b="1" dirty="0">
                <a:latin typeface="Arial" panose="020B0604020202020204" pitchFamily="34" charset="0"/>
                <a:ea typeface="宋体" panose="02010600030101010101" pitchFamily="2" charset="-122"/>
              </a:rPr>
              <a:t>》</a:t>
            </a:r>
            <a:r>
              <a:rPr lang="zh-CN" altLang="en-US" sz="1800" b="1" dirty="0">
                <a:latin typeface="Arial" panose="020B0604020202020204" pitchFamily="34" charset="0"/>
                <a:ea typeface="宋体" panose="02010600030101010101" pitchFamily="2" charset="-122"/>
              </a:rPr>
              <a:t>（财政部、国土资源部，</a:t>
            </a:r>
            <a:r>
              <a:rPr lang="en-US" altLang="zh-CN" sz="1800" b="1" dirty="0">
                <a:latin typeface="Arial" panose="020B0604020202020204" pitchFamily="34" charset="0"/>
                <a:ea typeface="宋体" panose="02010600030101010101" pitchFamily="2" charset="-122"/>
              </a:rPr>
              <a:t>2007</a:t>
            </a:r>
            <a:r>
              <a:rPr lang="zh-CN" altLang="en-US" sz="1800" b="1" dirty="0">
                <a:latin typeface="Arial" panose="020B0604020202020204" pitchFamily="34" charset="0"/>
                <a:ea typeface="宋体" panose="02010600030101010101" pitchFamily="2" charset="-122"/>
              </a:rPr>
              <a:t>年）</a:t>
            </a:r>
            <a:endParaRPr lang="en-US" altLang="zh-CN" sz="1800" b="1" dirty="0">
              <a:latin typeface="Arial" panose="020B0604020202020204" pitchFamily="34" charset="0"/>
              <a:ea typeface="宋体" panose="02010600030101010101" pitchFamily="2" charset="-122"/>
            </a:endParaRPr>
          </a:p>
          <a:p>
            <a:pPr marL="0" lvl="0" indent="0">
              <a:lnSpc>
                <a:spcPct val="150000"/>
              </a:lnSpc>
              <a:spcBef>
                <a:spcPct val="0"/>
              </a:spcBef>
              <a:buNone/>
            </a:pPr>
            <a:r>
              <a:rPr lang="en-US" altLang="zh-CN" sz="1800" b="1" dirty="0">
                <a:latin typeface="Arial" panose="020B0604020202020204" pitchFamily="34" charset="0"/>
                <a:ea typeface="宋体" panose="02010600030101010101" pitchFamily="2" charset="-122"/>
              </a:rPr>
              <a:t>    《</a:t>
            </a:r>
            <a:r>
              <a:rPr lang="zh-CN" altLang="en-US" sz="1800" b="1" dirty="0">
                <a:latin typeface="Arial" panose="020B0604020202020204" pitchFamily="34" charset="0"/>
                <a:ea typeface="宋体" panose="02010600030101010101" pitchFamily="2" charset="-122"/>
              </a:rPr>
              <a:t>工程咨询服务收费管理暂行规定</a:t>
            </a:r>
            <a:r>
              <a:rPr lang="en-US" altLang="zh-CN" sz="1800" b="1" dirty="0">
                <a:latin typeface="Arial" panose="020B0604020202020204" pitchFamily="34" charset="0"/>
                <a:ea typeface="宋体" panose="02010600030101010101" pitchFamily="2" charset="-122"/>
              </a:rPr>
              <a:t>》</a:t>
            </a:r>
            <a:r>
              <a:rPr lang="zh-CN" altLang="en-US" sz="1800" b="1" dirty="0">
                <a:latin typeface="Arial" panose="020B0604020202020204" pitchFamily="34" charset="0"/>
                <a:ea typeface="宋体" panose="02010600030101010101" pitchFamily="2" charset="-122"/>
              </a:rPr>
              <a:t>（国家发展和改革委员会，</a:t>
            </a:r>
            <a:r>
              <a:rPr lang="en-US" altLang="zh-CN" sz="1800" b="1" dirty="0">
                <a:latin typeface="Arial" panose="020B0604020202020204" pitchFamily="34" charset="0"/>
                <a:ea typeface="宋体" panose="02010600030101010101" pitchFamily="2" charset="-122"/>
              </a:rPr>
              <a:t>2009</a:t>
            </a:r>
            <a:r>
              <a:rPr lang="zh-CN" altLang="en-US" sz="1800" b="1" dirty="0">
                <a:latin typeface="Arial" panose="020B0604020202020204" pitchFamily="34" charset="0"/>
                <a:ea typeface="宋体" panose="02010600030101010101" pitchFamily="2" charset="-122"/>
              </a:rPr>
              <a:t>年）</a:t>
            </a:r>
            <a:endParaRPr lang="en-US" altLang="zh-CN" sz="1800" b="1" dirty="0">
              <a:latin typeface="Arial" panose="020B0604020202020204" pitchFamily="34" charset="0"/>
              <a:ea typeface="宋体" panose="02010600030101010101" pitchFamily="2" charset="-122"/>
            </a:endParaRPr>
          </a:p>
          <a:p>
            <a:pPr marL="0" lvl="0" indent="0">
              <a:lnSpc>
                <a:spcPct val="150000"/>
              </a:lnSpc>
              <a:spcBef>
                <a:spcPct val="0"/>
              </a:spcBef>
              <a:buNone/>
            </a:pPr>
            <a:r>
              <a:rPr lang="en-US" altLang="zh-CN" sz="1800" b="1" dirty="0">
                <a:latin typeface="Arial" panose="020B0604020202020204" pitchFamily="34" charset="0"/>
                <a:ea typeface="宋体" panose="02010600030101010101" pitchFamily="2" charset="-122"/>
              </a:rPr>
              <a:t>    《</a:t>
            </a:r>
            <a:r>
              <a:rPr lang="zh-CN" altLang="en-US" sz="1800" b="1" dirty="0">
                <a:latin typeface="Arial" panose="020B0604020202020204" pitchFamily="34" charset="0"/>
                <a:ea typeface="宋体" panose="02010600030101010101" pitchFamily="2" charset="-122"/>
              </a:rPr>
              <a:t>四川省工程咨询评估管理办法</a:t>
            </a:r>
            <a:r>
              <a:rPr lang="en-US" altLang="zh-CN" sz="1800" b="1" dirty="0">
                <a:latin typeface="Arial" panose="020B0604020202020204" pitchFamily="34" charset="0"/>
                <a:ea typeface="宋体" panose="02010600030101010101" pitchFamily="2" charset="-122"/>
              </a:rPr>
              <a:t>》</a:t>
            </a:r>
          </a:p>
          <a:p>
            <a:pPr marL="0" lvl="0" indent="0">
              <a:lnSpc>
                <a:spcPct val="150000"/>
              </a:lnSpc>
              <a:spcBef>
                <a:spcPct val="0"/>
              </a:spcBef>
              <a:buNone/>
            </a:pPr>
            <a:endParaRPr lang="zh-CN" altLang="en-US" sz="1800" dirty="0">
              <a:latin typeface="Arial" panose="020B0604020202020204" pitchFamily="34" charset="0"/>
              <a:ea typeface="宋体" panose="02010600030101010101" pitchFamily="2" charset="-122"/>
            </a:endParaRPr>
          </a:p>
        </p:txBody>
      </p:sp>
    </p:spTree>
  </p:cSld>
  <p:clrMapOvr>
    <a:masterClrMapping/>
  </p:clrMapOvr>
  <p:transition advTm="2265"/>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5058" name="矩形 11"/>
          <p:cNvSpPr/>
          <p:nvPr/>
        </p:nvSpPr>
        <p:spPr>
          <a:xfrm>
            <a:off x="1773238" y="981075"/>
            <a:ext cx="8737600" cy="503238"/>
          </a:xfrm>
          <a:prstGeom prst="rect">
            <a:avLst/>
          </a:prstGeom>
          <a:noFill/>
          <a:ln w="9525">
            <a:noFill/>
          </a:ln>
        </p:spPr>
        <p:txBody>
          <a:bodyPr>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stStyle>
          <a:p>
            <a:pPr marL="0" lvl="0" indent="0">
              <a:lnSpc>
                <a:spcPct val="135000"/>
              </a:lnSpc>
              <a:spcBef>
                <a:spcPct val="0"/>
              </a:spcBef>
              <a:buNone/>
            </a:pPr>
            <a:r>
              <a:rPr lang="zh-CN" altLang="en-US" sz="2000" b="1" dirty="0">
                <a:latin typeface="Arial" panose="020B0604020202020204" pitchFamily="34" charset="0"/>
                <a:ea typeface="宋体" panose="02010600030101010101" pitchFamily="2" charset="-122"/>
                <a:sym typeface="微软雅黑" panose="020B0503020204020204" pitchFamily="34" charset="-122"/>
              </a:rPr>
              <a:t>         </a:t>
            </a:r>
            <a:endParaRPr lang="zh-CN" altLang="en-US" sz="2300" b="1" dirty="0">
              <a:latin typeface="Arial" panose="020B0604020202020204" pitchFamily="34" charset="0"/>
              <a:ea typeface="宋体" panose="02010600030101010101" pitchFamily="2" charset="-122"/>
              <a:sym typeface="微软雅黑" panose="020B0503020204020204" pitchFamily="34" charset="-122"/>
            </a:endParaRPr>
          </a:p>
        </p:txBody>
      </p:sp>
      <p:sp>
        <p:nvSpPr>
          <p:cNvPr id="6" name="圆角矩形 5"/>
          <p:cNvSpPr/>
          <p:nvPr/>
        </p:nvSpPr>
        <p:spPr>
          <a:xfrm>
            <a:off x="334963" y="1168400"/>
            <a:ext cx="11522075" cy="5553075"/>
          </a:xfrm>
          <a:prstGeom prst="roundRect">
            <a:avLst>
              <a:gd name="adj" fmla="val 6773"/>
            </a:avLst>
          </a:prstGeom>
          <a:solidFill>
            <a:schemeClr val="bg1"/>
          </a:solidFill>
          <a:ln w="22225" cap="flat" cmpd="sng">
            <a:solidFill>
              <a:schemeClr val="accent1"/>
            </a:solidFill>
            <a:prstDash val="solid"/>
            <a:headEnd type="none" w="med" len="med"/>
            <a:tailEnd type="none" w="med" len="med"/>
          </a:ln>
        </p:spPr>
        <p:txBody>
          <a:bodyPr/>
          <a:lstStyle/>
          <a:p>
            <a:pPr marL="0" marR="0" lvl="0" indent="0" algn="l" defTabSz="942975" rtl="0" eaLnBrk="1" fontAlgn="base" latinLnBrk="0" hangingPunct="1">
              <a:lnSpc>
                <a:spcPct val="150000"/>
              </a:lnSpc>
              <a:spcBef>
                <a:spcPct val="0"/>
              </a:spcBef>
              <a:spcAft>
                <a:spcPct val="0"/>
              </a:spcAft>
              <a:buClrTx/>
              <a:buSzTx/>
              <a:buFont typeface="Arial" panose="020B0604020202020204" pitchFamily="34" charset="0"/>
              <a:buNone/>
              <a:defRPr/>
            </a:pPr>
            <a:r>
              <a:rPr kumimoji="0" lang="zh-CN" altLang="en-US" sz="2400" b="1"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rPr>
              <a:t>主要预算参考资料：</a:t>
            </a:r>
            <a:endParaRPr kumimoji="0" lang="zh-CN" altLang="zh-CN" sz="2400" b="1"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a:p>
            <a:pPr marL="0" marR="0" lvl="0" indent="0" algn="l" defTabSz="942975" rtl="0" eaLnBrk="1" fontAlgn="base" latinLnBrk="0" hangingPunct="1">
              <a:lnSpc>
                <a:spcPct val="150000"/>
              </a:lnSpc>
              <a:spcBef>
                <a:spcPct val="0"/>
              </a:spcBef>
              <a:spcAft>
                <a:spcPct val="0"/>
              </a:spcAft>
              <a:buClrTx/>
              <a:buSzTx/>
              <a:buFont typeface="Arial" panose="020B0604020202020204" pitchFamily="34" charset="0"/>
              <a:buNone/>
              <a:defRPr/>
            </a:pPr>
            <a:r>
              <a:rPr kumimoji="0" lang="zh-CN" altLang="zh-CN" sz="2400" b="1" i="0" u="none" strike="noStrike" kern="1200" cap="none" spc="0" normalizeH="0" baseline="0" noProof="1">
                <a:ln>
                  <a:noFill/>
                </a:ln>
                <a:solidFill>
                  <a:schemeClr val="tx2"/>
                </a:solidFill>
                <a:effectLst>
                  <a:outerShdw blurRad="38100" dist="38100" dir="2700000" algn="tl">
                    <a:srgbClr val="C0C0C0"/>
                  </a:outerShdw>
                </a:effectLst>
                <a:uLnTx/>
                <a:uFillTx/>
                <a:latin typeface="Arial" panose="020B0604020202020204" pitchFamily="34" charset="0"/>
                <a:ea typeface="宋体" panose="02010600030101010101" pitchFamily="2" charset="-122"/>
                <a:cs typeface="+mn-cs"/>
              </a:rPr>
              <a:t>《</a:t>
            </a:r>
            <a:r>
              <a:rPr kumimoji="0" lang="zh-CN" altLang="en-US" sz="2400" b="1" i="0" u="none" strike="noStrike" kern="1200" cap="none" spc="0" normalizeH="0" baseline="0" noProof="1">
                <a:ln>
                  <a:noFill/>
                </a:ln>
                <a:solidFill>
                  <a:schemeClr val="tx2"/>
                </a:solidFill>
                <a:effectLst>
                  <a:outerShdw blurRad="38100" dist="38100" dir="2700000" algn="tl">
                    <a:srgbClr val="C0C0C0"/>
                  </a:outerShdw>
                </a:effectLst>
                <a:uLnTx/>
                <a:uFillTx/>
                <a:latin typeface="Arial" panose="020B0604020202020204" pitchFamily="34" charset="0"/>
                <a:ea typeface="宋体" panose="02010600030101010101" pitchFamily="2" charset="-122"/>
                <a:cs typeface="+mn-cs"/>
              </a:rPr>
              <a:t>工程勘察设计收费管理规定</a:t>
            </a:r>
            <a:r>
              <a:rPr kumimoji="0" lang="zh-CN" altLang="zh-CN" sz="2400" b="1" i="0" u="none" strike="noStrike" kern="1200" cap="none" spc="0" normalizeH="0" baseline="0" noProof="1">
                <a:ln>
                  <a:noFill/>
                </a:ln>
                <a:solidFill>
                  <a:schemeClr val="tx2"/>
                </a:solidFill>
                <a:effectLst>
                  <a:outerShdw blurRad="38100" dist="38100" dir="2700000" algn="tl">
                    <a:srgbClr val="C0C0C0"/>
                  </a:outerShdw>
                </a:effectLst>
                <a:uLnTx/>
                <a:uFillTx/>
                <a:latin typeface="Arial" panose="020B0604020202020204" pitchFamily="34" charset="0"/>
                <a:ea typeface="宋体" panose="02010600030101010101" pitchFamily="2" charset="-122"/>
                <a:cs typeface="+mn-cs"/>
              </a:rPr>
              <a:t>》</a:t>
            </a:r>
            <a:r>
              <a:rPr kumimoji="0" lang="zh-CN" altLang="en-US" sz="2400" b="1" i="0" u="none" strike="noStrike" kern="1200" cap="none" spc="0" normalizeH="0" baseline="0" noProof="1">
                <a:ln>
                  <a:noFill/>
                </a:ln>
                <a:solidFill>
                  <a:schemeClr val="tx2"/>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a:t>
            </a:r>
            <a:r>
              <a:rPr kumimoji="0" lang="zh-CN" altLang="en-US" sz="2400" b="1" i="0" u="none" strike="noStrike" kern="1200" cap="none" spc="0" normalizeH="0" baseline="0" noProof="1">
                <a:ln>
                  <a:noFill/>
                </a:ln>
                <a:solidFill>
                  <a:schemeClr val="tx2"/>
                </a:solidFill>
                <a:effectLst>
                  <a:outerShdw blurRad="38100" dist="38100" dir="2700000" algn="tl">
                    <a:srgbClr val="C0C0C0"/>
                  </a:outerShdw>
                </a:effectLst>
                <a:uLnTx/>
                <a:uFillTx/>
                <a:latin typeface="Arial" panose="020B0604020202020204" pitchFamily="34" charset="0"/>
                <a:ea typeface="宋体" panose="02010600030101010101" pitchFamily="2" charset="-122"/>
                <a:cs typeface="+mn-cs"/>
              </a:rPr>
              <a:t>国家发展计划委员会、建设部</a:t>
            </a:r>
            <a:r>
              <a:rPr kumimoji="0" lang="en-US" altLang="zh-CN" sz="2400" b="1" i="0" u="none" strike="noStrike" kern="1200" cap="none" spc="0" normalizeH="0" baseline="0" noProof="0" dirty="0">
                <a:ln>
                  <a:noFill/>
                </a:ln>
                <a:solidFill>
                  <a:schemeClr val="tx2"/>
                </a:solidFill>
                <a:effectLst>
                  <a:outerShdw blurRad="38100" dist="38100" dir="2700000" algn="tl">
                    <a:srgbClr val="C0C0C0"/>
                  </a:outerShdw>
                </a:effectLst>
                <a:uLnTx/>
                <a:uFillTx/>
                <a:latin typeface="Arial" panose="020B0604020202020204" pitchFamily="34" charset="0"/>
                <a:ea typeface="宋体" panose="02010600030101010101" pitchFamily="2" charset="-122"/>
                <a:cs typeface="+mn-cs"/>
              </a:rPr>
              <a:t>，</a:t>
            </a:r>
            <a:r>
              <a:rPr kumimoji="0" lang="en-US" altLang="zh-CN" sz="2400" b="1" i="0" u="none" strike="noStrike" kern="1200" cap="none" spc="0" normalizeH="0" baseline="0" noProof="1">
                <a:ln>
                  <a:noFill/>
                </a:ln>
                <a:solidFill>
                  <a:schemeClr val="tx2"/>
                </a:solidFill>
                <a:effectLst>
                  <a:outerShdw blurRad="38100" dist="38100" dir="2700000" algn="tl">
                    <a:srgbClr val="C0C0C0"/>
                  </a:outerShdw>
                </a:effectLst>
                <a:uLnTx/>
                <a:uFillTx/>
                <a:latin typeface="Arial" panose="020B0604020202020204" pitchFamily="34" charset="0"/>
                <a:ea typeface="宋体" panose="02010600030101010101" pitchFamily="2" charset="-122"/>
                <a:cs typeface="+mn-cs"/>
              </a:rPr>
              <a:t>2002</a:t>
            </a:r>
            <a:r>
              <a:rPr kumimoji="0" lang="zh-CN" altLang="en-US" sz="2400" b="1" i="0" u="none" strike="noStrike" kern="1200" cap="none" spc="0" normalizeH="0" baseline="0" noProof="1">
                <a:ln>
                  <a:noFill/>
                </a:ln>
                <a:solidFill>
                  <a:schemeClr val="tx2"/>
                </a:solidFill>
                <a:effectLst>
                  <a:outerShdw blurRad="38100" dist="38100" dir="2700000" algn="tl">
                    <a:srgbClr val="C0C0C0"/>
                  </a:outerShdw>
                </a:effectLst>
                <a:uLnTx/>
                <a:uFillTx/>
                <a:latin typeface="Arial" panose="020B0604020202020204" pitchFamily="34" charset="0"/>
                <a:ea typeface="宋体" panose="02010600030101010101" pitchFamily="2" charset="-122"/>
                <a:cs typeface="+mn-cs"/>
              </a:rPr>
              <a:t>年</a:t>
            </a:r>
            <a:r>
              <a:rPr kumimoji="0" lang="zh-CN" altLang="en-US" sz="2400" b="1" i="0" u="none" strike="noStrike" kern="1200" cap="none" spc="0" normalizeH="0" baseline="0" noProof="1">
                <a:ln>
                  <a:noFill/>
                </a:ln>
                <a:solidFill>
                  <a:schemeClr val="tx2"/>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a:t>
            </a:r>
          </a:p>
          <a:p>
            <a:pPr marL="0" marR="0" lvl="0" indent="0" algn="l" defTabSz="942975" rtl="0" eaLnBrk="1" fontAlgn="base" latinLnBrk="0" hangingPunct="1">
              <a:lnSpc>
                <a:spcPct val="150000"/>
              </a:lnSpc>
              <a:spcBef>
                <a:spcPct val="0"/>
              </a:spcBef>
              <a:spcAft>
                <a:spcPct val="0"/>
              </a:spcAft>
              <a:buClrTx/>
              <a:buSzTx/>
              <a:buFont typeface="Arial" panose="020B0604020202020204" pitchFamily="34" charset="0"/>
              <a:buNone/>
              <a:defRPr/>
            </a:pPr>
            <a:r>
              <a:rPr kumimoji="0" lang="zh-CN" altLang="zh-CN" sz="2000" b="1"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rPr>
              <a:t>       </a:t>
            </a:r>
            <a:r>
              <a:rPr kumimoji="0" lang="zh-CN" altLang="en-US" sz="2000" b="1"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Arial" panose="020B0604020202020204" pitchFamily="34" charset="0"/>
                <a:ea typeface="宋体" panose="02010600030101010101" pitchFamily="2" charset="-122"/>
                <a:cs typeface="+mn-cs"/>
                <a:sym typeface="宋体" panose="02010600030101010101" pitchFamily="2" charset="-122"/>
              </a:rPr>
              <a:t>标准编制阶段</a:t>
            </a:r>
            <a:r>
              <a:rPr kumimoji="0" lang="en-US" sz="2000" b="1"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Arial" panose="020B0604020202020204" pitchFamily="34" charset="0"/>
                <a:ea typeface="宋体" panose="02010600030101010101" pitchFamily="2" charset="-122"/>
                <a:cs typeface="+mn-cs"/>
                <a:sym typeface="宋体" panose="02010600030101010101" pitchFamily="2" charset="-122"/>
              </a:rPr>
              <a:t>，</a:t>
            </a:r>
            <a:r>
              <a:rPr kumimoji="0" lang="en-US" sz="2000" b="1" i="0" u="none" strike="noStrike" kern="1200" cap="none" spc="0" normalizeH="0" baseline="0" noProof="0" dirty="0" err="1">
                <a:ln>
                  <a:noFill/>
                </a:ln>
                <a:solidFill>
                  <a:schemeClr val="tx1"/>
                </a:solidFill>
                <a:effectLst>
                  <a:outerShdw blurRad="38100" dist="38100" dir="2700000" algn="tl">
                    <a:srgbClr val="C0C0C0"/>
                  </a:outerShdw>
                </a:effectLst>
                <a:uLnTx/>
                <a:uFillTx/>
                <a:latin typeface="Arial" panose="020B0604020202020204" pitchFamily="34" charset="0"/>
                <a:ea typeface="宋体" panose="02010600030101010101" pitchFamily="2" charset="-122"/>
                <a:cs typeface="+mn-cs"/>
                <a:sym typeface="宋体" panose="02010600030101010101" pitchFamily="2" charset="-122"/>
              </a:rPr>
              <a:t>在实际工作中，属于地质灾害防治工程咨询类的工作主要有地质灾害防治工程的可行性研究与项目申请报告的编写，取费也主要是参考</a:t>
            </a:r>
            <a:r>
              <a:rPr kumimoji="0" lang="zh-CN" altLang="en-US" sz="2000" b="1" i="0" u="none" strike="noStrike" kern="1200" cap="none" spc="0" normalizeH="0" baseline="0" noProof="1">
                <a:ln>
                  <a:noFill/>
                </a:ln>
                <a:solidFill>
                  <a:schemeClr val="tx1"/>
                </a:solidFill>
                <a:effectLst>
                  <a:outerShdw blurRad="38100" dist="38100" dir="2700000" algn="tl">
                    <a:srgbClr val="C0C0C0"/>
                  </a:outerShdw>
                </a:effectLst>
                <a:uLnTx/>
                <a:uFillTx/>
                <a:latin typeface="Arial" panose="020B0604020202020204" pitchFamily="34" charset="0"/>
                <a:ea typeface="宋体" panose="02010600030101010101" pitchFamily="2" charset="-122"/>
                <a:cs typeface="+mn-cs"/>
                <a:sym typeface="宋体" panose="02010600030101010101" pitchFamily="2" charset="-122"/>
              </a:rPr>
              <a:t>《工程设计收费标准》、《土地开发整理项目预算定额标准》等相关工程取费标准。</a:t>
            </a:r>
          </a:p>
          <a:p>
            <a:pPr marL="0" marR="0" lvl="0" indent="0" algn="l" defTabSz="942975" rtl="0" eaLnBrk="1" fontAlgn="base" latinLnBrk="0" hangingPunct="1">
              <a:lnSpc>
                <a:spcPct val="150000"/>
              </a:lnSpc>
              <a:spcBef>
                <a:spcPct val="0"/>
              </a:spcBef>
              <a:spcAft>
                <a:spcPct val="0"/>
              </a:spcAft>
              <a:buClrTx/>
              <a:buSzTx/>
              <a:buFont typeface="Arial" panose="020B0604020202020204" pitchFamily="34" charset="0"/>
              <a:buNone/>
              <a:defRPr/>
            </a:pPr>
            <a:r>
              <a:rPr kumimoji="0" lang="zh-CN" altLang="en-US" sz="2000" b="1" i="0" u="none" strike="noStrike" kern="1200" cap="none" spc="0" normalizeH="0" baseline="0" noProof="1">
                <a:ln>
                  <a:noFill/>
                </a:ln>
                <a:solidFill>
                  <a:schemeClr val="tx1"/>
                </a:solidFill>
                <a:effectLst>
                  <a:outerShdw blurRad="38100" dist="38100" dir="2700000" algn="tl">
                    <a:srgbClr val="C0C0C0"/>
                  </a:outerShdw>
                </a:effectLst>
                <a:uLnTx/>
                <a:uFillTx/>
                <a:latin typeface="Arial" panose="020B0604020202020204" pitchFamily="34" charset="0"/>
                <a:ea typeface="宋体" panose="02010600030101010101" pitchFamily="2" charset="-122"/>
                <a:cs typeface="+mn-cs"/>
                <a:sym typeface="宋体" panose="02010600030101010101" pitchFamily="2" charset="-122"/>
              </a:rPr>
              <a:t>       </a:t>
            </a:r>
            <a:r>
              <a:rPr kumimoji="0" lang="zh-CN" altLang="zh-CN" sz="2000" b="1" i="0" u="none" strike="noStrike" kern="1200" cap="none" spc="0" normalizeH="0" baseline="0" noProof="1">
                <a:ln>
                  <a:noFill/>
                </a:ln>
                <a:solidFill>
                  <a:schemeClr val="tx1"/>
                </a:solidFill>
                <a:effectLst>
                  <a:outerShdw blurRad="38100" dist="38100" dir="2700000" algn="tl">
                    <a:srgbClr val="C0C0C0"/>
                  </a:outerShdw>
                </a:effectLst>
                <a:uLnTx/>
                <a:uFillTx/>
                <a:latin typeface="Arial" panose="020B0604020202020204" pitchFamily="34" charset="0"/>
                <a:ea typeface="宋体" panose="02010600030101010101" pitchFamily="2" charset="-122"/>
                <a:cs typeface="+mn-cs"/>
                <a:sym typeface="宋体" panose="02010600030101010101" pitchFamily="2" charset="-122"/>
              </a:rPr>
              <a:t>2002</a:t>
            </a:r>
            <a:r>
              <a:rPr kumimoji="0" lang="zh-CN" altLang="en-US" sz="2000" b="1" i="0" u="none" strike="noStrike" kern="1200" cap="none" spc="0" normalizeH="0" baseline="0" noProof="1">
                <a:ln>
                  <a:noFill/>
                </a:ln>
                <a:solidFill>
                  <a:schemeClr val="tx1"/>
                </a:solidFill>
                <a:effectLst>
                  <a:outerShdw blurRad="38100" dist="38100" dir="2700000" algn="tl">
                    <a:srgbClr val="C0C0C0"/>
                  </a:outerShdw>
                </a:effectLst>
                <a:uLnTx/>
                <a:uFillTx/>
                <a:latin typeface="Arial" panose="020B0604020202020204" pitchFamily="34" charset="0"/>
                <a:ea typeface="宋体" panose="02010600030101010101" pitchFamily="2" charset="-122"/>
                <a:cs typeface="+mn-cs"/>
                <a:sym typeface="宋体" panose="02010600030101010101" pitchFamily="2" charset="-122"/>
              </a:rPr>
              <a:t>年</a:t>
            </a:r>
            <a:r>
              <a:rPr kumimoji="0" lang="zh-CN" altLang="zh-CN" sz="2000" b="1" i="0" u="none" strike="noStrike" kern="1200" cap="none" spc="0" normalizeH="0" baseline="0" noProof="1">
                <a:ln>
                  <a:noFill/>
                </a:ln>
                <a:solidFill>
                  <a:schemeClr val="tx1"/>
                </a:solidFill>
                <a:effectLst>
                  <a:outerShdw blurRad="38100" dist="38100" dir="2700000" algn="tl">
                    <a:srgbClr val="C0C0C0"/>
                  </a:outerShdw>
                </a:effectLst>
                <a:uLnTx/>
                <a:uFillTx/>
                <a:latin typeface="Arial" panose="020B0604020202020204" pitchFamily="34" charset="0"/>
                <a:ea typeface="宋体" panose="02010600030101010101" pitchFamily="2" charset="-122"/>
                <a:cs typeface="+mn-cs"/>
                <a:sym typeface="宋体" panose="02010600030101010101" pitchFamily="2" charset="-122"/>
              </a:rPr>
              <a:t>1</a:t>
            </a:r>
            <a:r>
              <a:rPr kumimoji="0" lang="zh-CN" altLang="en-US" sz="2000" b="1" i="0" u="none" strike="noStrike" kern="1200" cap="none" spc="0" normalizeH="0" baseline="0" noProof="1">
                <a:ln>
                  <a:noFill/>
                </a:ln>
                <a:solidFill>
                  <a:schemeClr val="tx1"/>
                </a:solidFill>
                <a:effectLst>
                  <a:outerShdw blurRad="38100" dist="38100" dir="2700000" algn="tl">
                    <a:srgbClr val="C0C0C0"/>
                  </a:outerShdw>
                </a:effectLst>
                <a:uLnTx/>
                <a:uFillTx/>
                <a:latin typeface="Arial" panose="020B0604020202020204" pitchFamily="34" charset="0"/>
                <a:ea typeface="宋体" panose="02010600030101010101" pitchFamily="2" charset="-122"/>
                <a:cs typeface="+mn-cs"/>
                <a:sym typeface="宋体" panose="02010600030101010101" pitchFamily="2" charset="-122"/>
              </a:rPr>
              <a:t>月，国家发展计划委员会、建设部联合发布的</a:t>
            </a:r>
            <a:r>
              <a:rPr kumimoji="0" lang="zh-CN" altLang="zh-CN" sz="2000" b="1" i="0" u="none" strike="noStrike" kern="1200" cap="none" spc="0" normalizeH="0" baseline="0" noProof="1">
                <a:ln>
                  <a:noFill/>
                </a:ln>
                <a:solidFill>
                  <a:schemeClr val="tx1"/>
                </a:solidFill>
                <a:effectLst>
                  <a:outerShdw blurRad="38100" dist="38100" dir="2700000" algn="tl">
                    <a:srgbClr val="C0C0C0"/>
                  </a:outerShdw>
                </a:effectLst>
                <a:uLnTx/>
                <a:uFillTx/>
                <a:latin typeface="Arial" panose="020B0604020202020204" pitchFamily="34" charset="0"/>
                <a:ea typeface="宋体" panose="02010600030101010101" pitchFamily="2" charset="-122"/>
                <a:cs typeface="+mn-cs"/>
                <a:sym typeface="宋体" panose="02010600030101010101" pitchFamily="2" charset="-122"/>
              </a:rPr>
              <a:t>《</a:t>
            </a:r>
            <a:r>
              <a:rPr kumimoji="0" lang="zh-CN" altLang="en-US" sz="2000" b="1" i="0" u="none" strike="noStrike" kern="1200" cap="none" spc="0" normalizeH="0" baseline="0" noProof="1">
                <a:ln>
                  <a:noFill/>
                </a:ln>
                <a:solidFill>
                  <a:schemeClr val="tx1"/>
                </a:solidFill>
                <a:effectLst>
                  <a:outerShdw blurRad="38100" dist="38100" dir="2700000" algn="tl">
                    <a:srgbClr val="C0C0C0"/>
                  </a:outerShdw>
                </a:effectLst>
                <a:uLnTx/>
                <a:uFillTx/>
                <a:latin typeface="Arial" panose="020B0604020202020204" pitchFamily="34" charset="0"/>
                <a:ea typeface="宋体" panose="02010600030101010101" pitchFamily="2" charset="-122"/>
                <a:cs typeface="+mn-cs"/>
                <a:sym typeface="宋体" panose="02010600030101010101" pitchFamily="2" charset="-122"/>
              </a:rPr>
              <a:t>工程勘察设计收费管理规定</a:t>
            </a:r>
            <a:r>
              <a:rPr kumimoji="0" lang="zh-CN" altLang="zh-CN" sz="2000" b="1" i="0" u="none" strike="noStrike" kern="1200" cap="none" spc="0" normalizeH="0" baseline="0" noProof="1">
                <a:ln>
                  <a:noFill/>
                </a:ln>
                <a:solidFill>
                  <a:schemeClr val="tx1"/>
                </a:solidFill>
                <a:effectLst>
                  <a:outerShdw blurRad="38100" dist="38100" dir="2700000" algn="tl">
                    <a:srgbClr val="C0C0C0"/>
                  </a:outerShdw>
                </a:effectLst>
                <a:uLnTx/>
                <a:uFillTx/>
                <a:latin typeface="Arial" panose="020B0604020202020204" pitchFamily="34" charset="0"/>
                <a:ea typeface="宋体" panose="02010600030101010101" pitchFamily="2" charset="-122"/>
                <a:cs typeface="+mn-cs"/>
                <a:sym typeface="宋体" panose="02010600030101010101" pitchFamily="2" charset="-122"/>
              </a:rPr>
              <a:t>》</a:t>
            </a:r>
            <a:r>
              <a:rPr kumimoji="0" lang="zh-CN" altLang="en-US" sz="2000" b="1" i="0" u="none" strike="noStrike" kern="1200" cap="none" spc="0" normalizeH="0" baseline="0" noProof="1">
                <a:ln>
                  <a:noFill/>
                </a:ln>
                <a:solidFill>
                  <a:schemeClr val="tx1"/>
                </a:solidFill>
                <a:effectLst>
                  <a:outerShdw blurRad="38100" dist="38100" dir="2700000" algn="tl">
                    <a:srgbClr val="C0C0C0"/>
                  </a:outerShdw>
                </a:effectLst>
                <a:uLnTx/>
                <a:uFillTx/>
                <a:latin typeface="Arial" panose="020B0604020202020204" pitchFamily="34" charset="0"/>
                <a:ea typeface="宋体" panose="02010600030101010101" pitchFamily="2" charset="-122"/>
                <a:cs typeface="+mn-cs"/>
                <a:sym typeface="宋体" panose="02010600030101010101" pitchFamily="2" charset="-122"/>
              </a:rPr>
              <a:t>以及</a:t>
            </a:r>
            <a:r>
              <a:rPr kumimoji="0" lang="zh-CN" altLang="zh-CN" sz="2000" b="1" i="0" u="none" strike="noStrike" kern="1200" cap="none" spc="0" normalizeH="0" baseline="0" noProof="1">
                <a:ln>
                  <a:noFill/>
                </a:ln>
                <a:solidFill>
                  <a:schemeClr val="tx1"/>
                </a:solidFill>
                <a:effectLst>
                  <a:outerShdw blurRad="38100" dist="38100" dir="2700000" algn="tl">
                    <a:srgbClr val="C0C0C0"/>
                  </a:outerShdw>
                </a:effectLst>
                <a:uLnTx/>
                <a:uFillTx/>
                <a:latin typeface="Arial" panose="020B0604020202020204" pitchFamily="34" charset="0"/>
                <a:ea typeface="宋体" panose="02010600030101010101" pitchFamily="2" charset="-122"/>
                <a:cs typeface="+mn-cs"/>
                <a:sym typeface="宋体" panose="02010600030101010101" pitchFamily="2" charset="-122"/>
              </a:rPr>
              <a:t>《</a:t>
            </a:r>
            <a:r>
              <a:rPr kumimoji="0" lang="zh-CN" altLang="en-US" sz="2000" b="1" i="0" u="none" strike="noStrike" kern="1200" cap="none" spc="0" normalizeH="0" baseline="0" noProof="1">
                <a:ln>
                  <a:noFill/>
                </a:ln>
                <a:solidFill>
                  <a:schemeClr val="tx1"/>
                </a:solidFill>
                <a:effectLst>
                  <a:outerShdw blurRad="38100" dist="38100" dir="2700000" algn="tl">
                    <a:srgbClr val="C0C0C0"/>
                  </a:outerShdw>
                </a:effectLst>
                <a:uLnTx/>
                <a:uFillTx/>
                <a:latin typeface="Arial" panose="020B0604020202020204" pitchFamily="34" charset="0"/>
                <a:ea typeface="宋体" panose="02010600030101010101" pitchFamily="2" charset="-122"/>
                <a:cs typeface="+mn-cs"/>
                <a:sym typeface="宋体" panose="02010600030101010101" pitchFamily="2" charset="-122"/>
              </a:rPr>
              <a:t>工程勘察收费标准</a:t>
            </a:r>
            <a:r>
              <a:rPr kumimoji="0" lang="zh-CN" altLang="zh-CN" sz="2000" b="1" i="0" u="none" strike="noStrike" kern="1200" cap="none" spc="0" normalizeH="0" baseline="0" noProof="1">
                <a:ln>
                  <a:noFill/>
                </a:ln>
                <a:solidFill>
                  <a:schemeClr val="tx1"/>
                </a:solidFill>
                <a:effectLst>
                  <a:outerShdw blurRad="38100" dist="38100" dir="2700000" algn="tl">
                    <a:srgbClr val="C0C0C0"/>
                  </a:outerShdw>
                </a:effectLst>
                <a:uLnTx/>
                <a:uFillTx/>
                <a:latin typeface="Arial" panose="020B0604020202020204" pitchFamily="34" charset="0"/>
                <a:ea typeface="宋体" panose="02010600030101010101" pitchFamily="2" charset="-122"/>
                <a:cs typeface="+mn-cs"/>
                <a:sym typeface="宋体" panose="02010600030101010101" pitchFamily="2" charset="-122"/>
              </a:rPr>
              <a:t>》</a:t>
            </a:r>
            <a:r>
              <a:rPr kumimoji="0" lang="zh-CN" altLang="en-US" sz="2000" b="1" i="0" u="none" strike="noStrike" kern="1200" cap="none" spc="0" normalizeH="0" baseline="0" noProof="1">
                <a:ln>
                  <a:noFill/>
                </a:ln>
                <a:solidFill>
                  <a:schemeClr val="tx1"/>
                </a:solidFill>
                <a:effectLst>
                  <a:outerShdw blurRad="38100" dist="38100" dir="2700000" algn="tl">
                    <a:srgbClr val="C0C0C0"/>
                  </a:outerShdw>
                </a:effectLst>
                <a:uLnTx/>
                <a:uFillTx/>
                <a:latin typeface="Arial" panose="020B0604020202020204" pitchFamily="34" charset="0"/>
                <a:ea typeface="宋体" panose="02010600030101010101" pitchFamily="2" charset="-122"/>
                <a:cs typeface="+mn-cs"/>
                <a:sym typeface="宋体" panose="02010600030101010101" pitchFamily="2" charset="-122"/>
              </a:rPr>
              <a:t>和</a:t>
            </a:r>
            <a:r>
              <a:rPr kumimoji="0" lang="zh-CN" altLang="zh-CN" sz="2000" b="1" i="0" u="none" strike="noStrike" kern="1200" cap="none" spc="0" normalizeH="0" baseline="0" noProof="1">
                <a:ln>
                  <a:noFill/>
                </a:ln>
                <a:solidFill>
                  <a:schemeClr val="tx1"/>
                </a:solidFill>
                <a:effectLst>
                  <a:outerShdw blurRad="38100" dist="38100" dir="2700000" algn="tl">
                    <a:srgbClr val="C0C0C0"/>
                  </a:outerShdw>
                </a:effectLst>
                <a:uLnTx/>
                <a:uFillTx/>
                <a:latin typeface="Arial" panose="020B0604020202020204" pitchFamily="34" charset="0"/>
                <a:ea typeface="宋体" panose="02010600030101010101" pitchFamily="2" charset="-122"/>
                <a:cs typeface="+mn-cs"/>
                <a:sym typeface="宋体" panose="02010600030101010101" pitchFamily="2" charset="-122"/>
              </a:rPr>
              <a:t>《</a:t>
            </a:r>
            <a:r>
              <a:rPr kumimoji="0" lang="zh-CN" altLang="en-US" sz="2000" b="1" i="0" u="none" strike="noStrike" kern="1200" cap="none" spc="0" normalizeH="0" baseline="0" noProof="1">
                <a:ln>
                  <a:noFill/>
                </a:ln>
                <a:solidFill>
                  <a:schemeClr val="tx1"/>
                </a:solidFill>
                <a:effectLst>
                  <a:outerShdw blurRad="38100" dist="38100" dir="2700000" algn="tl">
                    <a:srgbClr val="C0C0C0"/>
                  </a:outerShdw>
                </a:effectLst>
                <a:uLnTx/>
                <a:uFillTx/>
                <a:latin typeface="Arial" panose="020B0604020202020204" pitchFamily="34" charset="0"/>
                <a:ea typeface="宋体" panose="02010600030101010101" pitchFamily="2" charset="-122"/>
                <a:cs typeface="+mn-cs"/>
                <a:sym typeface="宋体" panose="02010600030101010101" pitchFamily="2" charset="-122"/>
              </a:rPr>
              <a:t>工程设计收费标准</a:t>
            </a:r>
            <a:r>
              <a:rPr kumimoji="0" lang="zh-CN" altLang="zh-CN" sz="2000" b="1" i="0" u="none" strike="noStrike" kern="1200" cap="none" spc="0" normalizeH="0" baseline="0" noProof="1">
                <a:ln>
                  <a:noFill/>
                </a:ln>
                <a:solidFill>
                  <a:schemeClr val="tx1"/>
                </a:solidFill>
                <a:effectLst>
                  <a:outerShdw blurRad="38100" dist="38100" dir="2700000" algn="tl">
                    <a:srgbClr val="C0C0C0"/>
                  </a:outerShdw>
                </a:effectLst>
                <a:uLnTx/>
                <a:uFillTx/>
                <a:latin typeface="Arial" panose="020B0604020202020204" pitchFamily="34" charset="0"/>
                <a:ea typeface="宋体" panose="02010600030101010101" pitchFamily="2" charset="-122"/>
                <a:cs typeface="+mn-cs"/>
                <a:sym typeface="宋体" panose="02010600030101010101" pitchFamily="2" charset="-122"/>
              </a:rPr>
              <a:t>》</a:t>
            </a:r>
            <a:r>
              <a:rPr kumimoji="0" lang="zh-CN" altLang="en-US" sz="2000" b="1" i="0" u="none" strike="noStrike" kern="1200" cap="none" spc="0" normalizeH="0" baseline="0" noProof="1">
                <a:ln>
                  <a:noFill/>
                </a:ln>
                <a:solidFill>
                  <a:schemeClr val="tx1"/>
                </a:solidFill>
                <a:effectLst>
                  <a:outerShdw blurRad="38100" dist="38100" dir="2700000" algn="tl">
                    <a:srgbClr val="C0C0C0"/>
                  </a:outerShdw>
                </a:effectLst>
                <a:uLnTx/>
                <a:uFillTx/>
                <a:latin typeface="Arial" panose="020B0604020202020204" pitchFamily="34" charset="0"/>
                <a:ea typeface="宋体" panose="02010600030101010101" pitchFamily="2" charset="-122"/>
                <a:cs typeface="+mn-cs"/>
                <a:sym typeface="宋体" panose="02010600030101010101" pitchFamily="2" charset="-122"/>
              </a:rPr>
              <a:t>，对工程勘察设计的收费行为、收费管理、收费标准和计费方法做出了规定，对各类建设项目具有普遍适用性。</a:t>
            </a:r>
            <a:endParaRPr kumimoji="0" lang="zh-CN" altLang="en-US" sz="2000" b="1" i="0" u="none" strike="noStrike" kern="1200" cap="none" spc="0" normalizeH="0" baseline="0" noProof="1">
              <a:ln>
                <a:noFill/>
              </a:ln>
              <a:solidFill>
                <a:schemeClr val="tx1"/>
              </a:solidFill>
              <a:effectLst>
                <a:outerShdw blurRad="38100" dist="38100" dir="2700000" algn="tl">
                  <a:srgbClr val="C0C0C0"/>
                </a:outerShdw>
              </a:effectLst>
              <a:uLnTx/>
              <a:uFillTx/>
              <a:latin typeface="Arial" panose="020B0604020202020204" pitchFamily="34" charset="0"/>
              <a:ea typeface="宋体" panose="02010600030101010101" pitchFamily="2" charset="-122"/>
              <a:cs typeface="+mn-cs"/>
            </a:endParaRPr>
          </a:p>
          <a:p>
            <a:pPr marL="0" marR="0" lvl="0" indent="0" algn="l" defTabSz="942975" rtl="0" eaLnBrk="1" fontAlgn="base" latinLnBrk="0" hangingPunct="1">
              <a:lnSpc>
                <a:spcPct val="150000"/>
              </a:lnSpc>
              <a:spcBef>
                <a:spcPct val="0"/>
              </a:spcBef>
              <a:spcAft>
                <a:spcPct val="0"/>
              </a:spcAft>
              <a:buClrTx/>
              <a:buSzTx/>
              <a:buFont typeface="Arial" panose="020B0604020202020204" pitchFamily="34" charset="0"/>
              <a:buNone/>
              <a:defRPr/>
            </a:pPr>
            <a:r>
              <a:rPr kumimoji="0" lang="zh-CN" altLang="en-US" sz="2000" b="1" i="0" u="none" strike="noStrike" kern="1200" cap="none" spc="0" normalizeH="0" baseline="0" noProof="1">
                <a:ln>
                  <a:noFill/>
                </a:ln>
                <a:solidFill>
                  <a:schemeClr val="tx1"/>
                </a:solidFill>
                <a:effectLst>
                  <a:outerShdw blurRad="38100" dist="38100" dir="2700000" algn="tl">
                    <a:srgbClr val="C0C0C0"/>
                  </a:outerShdw>
                </a:effectLst>
                <a:uLnTx/>
                <a:uFillTx/>
                <a:latin typeface="Arial" panose="020B0604020202020204" pitchFamily="34" charset="0"/>
                <a:ea typeface="宋体" panose="02010600030101010101" pitchFamily="2" charset="-122"/>
                <a:cs typeface="+mn-cs"/>
                <a:sym typeface="宋体" panose="02010600030101010101" pitchFamily="2" charset="-122"/>
              </a:rPr>
              <a:t>       所以，针对以上实际情况，本《标准》在制定过程中，也全面研究了《工程勘察设计收费管理规定》以及《工程勘察收费标准》和《工程设计收费标准》，在一定程度上参考借鉴其收费管理、计费方法与取费原则。</a:t>
            </a:r>
            <a:endParaRPr kumimoji="0" lang="zh-CN" altLang="en-US" sz="20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5060" name="矩形 4"/>
          <p:cNvSpPr/>
          <p:nvPr/>
        </p:nvSpPr>
        <p:spPr>
          <a:xfrm>
            <a:off x="0" y="0"/>
            <a:ext cx="12192000" cy="981075"/>
          </a:xfrm>
          <a:prstGeom prst="rect">
            <a:avLst/>
          </a:prstGeom>
          <a:solidFill>
            <a:srgbClr val="339966">
              <a:alpha val="94116"/>
            </a:srgbClr>
          </a:solidFill>
          <a:ln w="9525">
            <a:noFill/>
          </a:ln>
        </p:spPr>
        <p:txBody>
          <a:bodyPr anchor="ctr" anchorCtr="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stStyle>
          <a:p>
            <a:pPr marL="0" lvl="0" indent="0" algn="ctr">
              <a:lnSpc>
                <a:spcPct val="100000"/>
              </a:lnSpc>
              <a:spcBef>
                <a:spcPct val="0"/>
              </a:spcBef>
              <a:buNone/>
            </a:pPr>
            <a:endParaRPr lang="zh-CN" altLang="en-US" sz="1600"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45061" name="矩形 11"/>
          <p:cNvSpPr/>
          <p:nvPr/>
        </p:nvSpPr>
        <p:spPr>
          <a:xfrm>
            <a:off x="0" y="257175"/>
            <a:ext cx="12192000" cy="584200"/>
          </a:xfrm>
          <a:prstGeom prst="rect">
            <a:avLst/>
          </a:prstGeom>
          <a:noFill/>
          <a:ln w="9525">
            <a:noFill/>
          </a:ln>
        </p:spPr>
        <p:txBody>
          <a:bodyPr>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stStyle>
          <a:p>
            <a:pPr marL="0" lvl="0" indent="0" algn="ctr">
              <a:lnSpc>
                <a:spcPct val="100000"/>
              </a:lnSpc>
              <a:spcBef>
                <a:spcPct val="0"/>
              </a:spcBef>
              <a:buNone/>
            </a:pPr>
            <a:r>
              <a:rPr lang="en-US" altLang="zh-CN" sz="32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2 </a:t>
            </a:r>
            <a:r>
              <a:rPr lang="zh-CN" altLang="en-US" sz="32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规范性引用文件</a:t>
            </a:r>
          </a:p>
        </p:txBody>
      </p:sp>
    </p:spTree>
  </p:cSld>
  <p:clrMapOvr>
    <a:masterClrMapping/>
  </p:clrMapOvr>
  <p:transition advTm="2265"/>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7106" name="矩形 11"/>
          <p:cNvSpPr/>
          <p:nvPr/>
        </p:nvSpPr>
        <p:spPr>
          <a:xfrm>
            <a:off x="1773238" y="981075"/>
            <a:ext cx="8737600" cy="503238"/>
          </a:xfrm>
          <a:prstGeom prst="rect">
            <a:avLst/>
          </a:prstGeom>
          <a:noFill/>
          <a:ln w="9525">
            <a:noFill/>
          </a:ln>
        </p:spPr>
        <p:txBody>
          <a:bodyPr>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stStyle>
          <a:p>
            <a:pPr marL="0" lvl="0" indent="0">
              <a:lnSpc>
                <a:spcPct val="135000"/>
              </a:lnSpc>
              <a:spcBef>
                <a:spcPct val="0"/>
              </a:spcBef>
              <a:buNone/>
            </a:pPr>
            <a:r>
              <a:rPr lang="zh-CN" altLang="en-US" sz="2000" b="1" dirty="0">
                <a:latin typeface="Arial" panose="020B0604020202020204" pitchFamily="34" charset="0"/>
                <a:ea typeface="宋体" panose="02010600030101010101" pitchFamily="2" charset="-122"/>
                <a:sym typeface="微软雅黑" panose="020B0503020204020204" pitchFamily="34" charset="-122"/>
              </a:rPr>
              <a:t>         </a:t>
            </a:r>
            <a:endParaRPr lang="zh-CN" altLang="en-US" sz="2300" b="1" dirty="0">
              <a:latin typeface="Arial" panose="020B0604020202020204" pitchFamily="34" charset="0"/>
              <a:ea typeface="宋体" panose="02010600030101010101" pitchFamily="2" charset="-122"/>
              <a:sym typeface="微软雅黑" panose="020B0503020204020204" pitchFamily="34" charset="-122"/>
            </a:endParaRPr>
          </a:p>
        </p:txBody>
      </p:sp>
      <p:sp>
        <p:nvSpPr>
          <p:cNvPr id="6" name="圆角矩形 5"/>
          <p:cNvSpPr/>
          <p:nvPr/>
        </p:nvSpPr>
        <p:spPr>
          <a:xfrm>
            <a:off x="47625" y="1081088"/>
            <a:ext cx="12006263" cy="5640388"/>
          </a:xfrm>
          <a:prstGeom prst="roundRect">
            <a:avLst>
              <a:gd name="adj" fmla="val 8533"/>
            </a:avLst>
          </a:prstGeom>
          <a:solidFill>
            <a:schemeClr val="bg1"/>
          </a:solidFill>
          <a:ln w="22225" cap="flat" cmpd="sng">
            <a:solidFill>
              <a:schemeClr val="accent1"/>
            </a:solidFill>
            <a:prstDash val="solid"/>
            <a:headEnd type="none" w="med" len="med"/>
            <a:tailEnd type="none" w="med" len="med"/>
          </a:ln>
        </p:spPr>
        <p:txBody>
          <a:bodyPr/>
          <a:lstStyle/>
          <a:p>
            <a:pPr marL="0" marR="0" lvl="0" indent="0" algn="l"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zh-CN" altLang="en-US" sz="2400" b="1"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rPr>
              <a:t>主要预算参考资料：</a:t>
            </a:r>
            <a:endParaRPr kumimoji="0" lang="zh-CN" altLang="zh-CN" sz="2400" b="1"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a:p>
            <a:pPr marL="0" marR="0" lvl="0" indent="0" algn="l"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zh-CN" sz="2200" b="1" i="0" u="none" strike="noStrike" kern="1200" cap="none" spc="0" normalizeH="0" baseline="0" noProof="1">
                <a:ln>
                  <a:noFill/>
                </a:ln>
                <a:solidFill>
                  <a:schemeClr val="tx2"/>
                </a:solidFill>
                <a:effectLst>
                  <a:outerShdw blurRad="38100" dist="38100" dir="2700000" algn="tl">
                    <a:srgbClr val="C0C0C0"/>
                  </a:outerShdw>
                </a:effectLst>
                <a:uLnTx/>
                <a:uFillTx/>
                <a:latin typeface="Arial" panose="020B0604020202020204" pitchFamily="34" charset="0"/>
                <a:ea typeface="宋体" panose="02010600030101010101" pitchFamily="2" charset="-122"/>
                <a:cs typeface="+mn-cs"/>
                <a:sym typeface="宋体" panose="02010600030101010101" pitchFamily="2" charset="-122"/>
              </a:rPr>
              <a:t>《</a:t>
            </a:r>
            <a:r>
              <a:rPr kumimoji="0" lang="zh-CN" altLang="en-US" sz="2200" b="1" i="0" u="none" strike="noStrike" kern="1200" cap="none" spc="0" normalizeH="0" baseline="0" noProof="1">
                <a:ln>
                  <a:noFill/>
                </a:ln>
                <a:solidFill>
                  <a:schemeClr val="tx2"/>
                </a:solidFill>
                <a:effectLst>
                  <a:outerShdw blurRad="38100" dist="38100" dir="2700000" algn="tl">
                    <a:srgbClr val="C0C0C0"/>
                  </a:outerShdw>
                </a:effectLst>
                <a:uLnTx/>
                <a:uFillTx/>
                <a:latin typeface="Arial" panose="020B0604020202020204" pitchFamily="34" charset="0"/>
                <a:ea typeface="宋体" panose="02010600030101010101" pitchFamily="2" charset="-122"/>
                <a:cs typeface="+mn-cs"/>
                <a:sym typeface="宋体" panose="02010600030101010101" pitchFamily="2" charset="-122"/>
              </a:rPr>
              <a:t>地质调查项目预算标准</a:t>
            </a:r>
            <a:r>
              <a:rPr kumimoji="0" lang="zh-CN" altLang="zh-CN" sz="2200" b="1" i="0" u="none" strike="noStrike" kern="1200" cap="none" spc="0" normalizeH="0" baseline="0" noProof="1">
                <a:ln>
                  <a:noFill/>
                </a:ln>
                <a:solidFill>
                  <a:schemeClr val="tx2"/>
                </a:solidFill>
                <a:effectLst>
                  <a:outerShdw blurRad="38100" dist="38100" dir="2700000" algn="tl">
                    <a:srgbClr val="C0C0C0"/>
                  </a:outerShdw>
                </a:effectLst>
                <a:uLnTx/>
                <a:uFillTx/>
                <a:latin typeface="Arial" panose="020B0604020202020204" pitchFamily="34" charset="0"/>
                <a:ea typeface="宋体" panose="02010600030101010101" pitchFamily="2" charset="-122"/>
                <a:cs typeface="+mn-cs"/>
                <a:sym typeface="宋体" panose="02010600030101010101" pitchFamily="2" charset="-122"/>
              </a:rPr>
              <a:t>》</a:t>
            </a:r>
            <a:r>
              <a:rPr kumimoji="0" lang="zh-CN" altLang="en-US" sz="2200" b="1" i="0" u="none" strike="noStrike" kern="1200" cap="none" spc="0" normalizeH="0" baseline="0" noProof="1">
                <a:ln>
                  <a:noFill/>
                </a:ln>
                <a:solidFill>
                  <a:schemeClr val="tx2"/>
                </a:solidFill>
                <a:effectLst>
                  <a:outerShdw blurRad="38100" dist="38100" dir="2700000" algn="tl">
                    <a:srgbClr val="C0C0C0"/>
                  </a:outerShdw>
                </a:effectLst>
                <a:uLnTx/>
                <a:uFillTx/>
                <a:latin typeface="Arial" panose="020B0604020202020204" pitchFamily="34" charset="0"/>
                <a:ea typeface="宋体" panose="02010600030101010101" pitchFamily="2" charset="-122"/>
                <a:cs typeface="+mn-cs"/>
                <a:sym typeface="宋体" panose="02010600030101010101" pitchFamily="2" charset="-122"/>
              </a:rPr>
              <a:t>（财政部、国土资源部，</a:t>
            </a:r>
            <a:r>
              <a:rPr kumimoji="0" lang="zh-CN" altLang="zh-CN" sz="2200" b="1" i="0" u="none" strike="noStrike" kern="1200" cap="none" spc="0" normalizeH="0" baseline="0" noProof="1">
                <a:ln>
                  <a:noFill/>
                </a:ln>
                <a:solidFill>
                  <a:schemeClr val="tx2"/>
                </a:solidFill>
                <a:effectLst>
                  <a:outerShdw blurRad="38100" dist="38100" dir="2700000" algn="tl">
                    <a:srgbClr val="C0C0C0"/>
                  </a:outerShdw>
                </a:effectLst>
                <a:uLnTx/>
                <a:uFillTx/>
                <a:latin typeface="Arial" panose="020B0604020202020204" pitchFamily="34" charset="0"/>
                <a:ea typeface="宋体" panose="02010600030101010101" pitchFamily="2" charset="-122"/>
                <a:cs typeface="+mn-cs"/>
                <a:sym typeface="宋体" panose="02010600030101010101" pitchFamily="2" charset="-122"/>
              </a:rPr>
              <a:t>2007</a:t>
            </a:r>
            <a:r>
              <a:rPr kumimoji="0" lang="zh-CN" altLang="en-US" sz="2200" b="1" i="0" u="none" strike="noStrike" kern="1200" cap="none" spc="0" normalizeH="0" baseline="0" noProof="1">
                <a:ln>
                  <a:noFill/>
                </a:ln>
                <a:solidFill>
                  <a:schemeClr val="tx2"/>
                </a:solidFill>
                <a:effectLst>
                  <a:outerShdw blurRad="38100" dist="38100" dir="2700000" algn="tl">
                    <a:srgbClr val="C0C0C0"/>
                  </a:outerShdw>
                </a:effectLst>
                <a:uLnTx/>
                <a:uFillTx/>
                <a:latin typeface="Arial" panose="020B0604020202020204" pitchFamily="34" charset="0"/>
                <a:ea typeface="宋体" panose="02010600030101010101" pitchFamily="2" charset="-122"/>
                <a:cs typeface="+mn-cs"/>
                <a:sym typeface="宋体" panose="02010600030101010101" pitchFamily="2" charset="-122"/>
              </a:rPr>
              <a:t>年）</a:t>
            </a:r>
          </a:p>
          <a:p>
            <a:pPr marL="0" marR="0" lvl="0" indent="0" algn="l"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zh-CN" altLang="zh-CN" sz="2000" b="1"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rPr>
              <a:t>       </a:t>
            </a:r>
            <a:r>
              <a:rPr kumimoji="0" lang="zh-CN" altLang="en-US" sz="2000" b="1" i="0" u="none" strike="noStrike" kern="1200" cap="none" spc="0" normalizeH="0" baseline="0" noProof="1">
                <a:ln>
                  <a:noFill/>
                </a:ln>
                <a:solidFill>
                  <a:schemeClr val="tx1"/>
                </a:solidFill>
                <a:effectLst>
                  <a:outerShdw blurRad="38100" dist="38100" dir="2700000" algn="tl">
                    <a:srgbClr val="C0C0C0"/>
                  </a:outerShdw>
                </a:effectLst>
                <a:uLnTx/>
                <a:uFillTx/>
                <a:latin typeface="Arial" panose="020B0604020202020204" pitchFamily="34" charset="0"/>
                <a:ea typeface="宋体" panose="02010600030101010101" pitchFamily="2" charset="-122"/>
                <a:cs typeface="+mn-cs"/>
                <a:sym typeface="宋体" panose="02010600030101010101" pitchFamily="2" charset="-122"/>
              </a:rPr>
              <a:t>2007年版《地质调查项目预算标准》是由财政部和国土资源部联合颁发的，其考虑地区差异而设立的地区调整系数具有较好的普遍适用性。</a:t>
            </a:r>
          </a:p>
          <a:p>
            <a:pPr marL="0" marR="0" lvl="0" indent="0" algn="l"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zh-CN" sz="2200" b="1" i="0" u="none" strike="noStrike" kern="1200" cap="none" spc="0" normalizeH="0" baseline="0" noProof="1">
                <a:ln>
                  <a:noFill/>
                </a:ln>
                <a:solidFill>
                  <a:schemeClr val="tx2"/>
                </a:solidFill>
                <a:effectLst>
                  <a:outerShdw blurRad="38100" dist="38100" dir="2700000" algn="tl">
                    <a:srgbClr val="C0C0C0"/>
                  </a:outerShdw>
                </a:effectLst>
                <a:uLnTx/>
                <a:uFillTx/>
                <a:latin typeface="Arial" panose="020B0604020202020204" pitchFamily="34" charset="0"/>
                <a:ea typeface="宋体" panose="02010600030101010101" pitchFamily="2" charset="-122"/>
                <a:cs typeface="+mn-cs"/>
                <a:sym typeface="宋体" panose="02010600030101010101" pitchFamily="2" charset="-122"/>
              </a:rPr>
              <a:t>《工程咨询服务收费管理暂行规定》（国家发展和改革委员会，2009年）</a:t>
            </a:r>
          </a:p>
          <a:p>
            <a:pPr marL="0" marR="0" lvl="0" indent="0" algn="l"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zh-CN" altLang="en-US" sz="1800" b="1" i="0" u="none" strike="noStrike" kern="1200" cap="none" spc="0" normalizeH="0" baseline="0" noProof="1">
                <a:ln>
                  <a:noFill/>
                </a:ln>
                <a:solidFill>
                  <a:schemeClr val="tx1"/>
                </a:solidFill>
                <a:effectLst>
                  <a:outerShdw blurRad="38100" dist="38100" dir="2700000" algn="tl">
                    <a:srgbClr val="C0C0C0"/>
                  </a:outerShdw>
                </a:effectLst>
                <a:uLnTx/>
                <a:uFillTx/>
                <a:latin typeface="Arial" panose="020B0604020202020204" pitchFamily="34" charset="0"/>
                <a:ea typeface="宋体" panose="02010600030101010101" pitchFamily="2" charset="-122"/>
                <a:cs typeface="+mn-cs"/>
              </a:rPr>
              <a:t>       </a:t>
            </a:r>
            <a:r>
              <a:rPr kumimoji="0" lang="zh-CN" altLang="en-US" sz="2000" b="1" i="0" u="none" strike="noStrike" kern="1200" cap="none" spc="0" normalizeH="0" baseline="0" noProof="1">
                <a:ln>
                  <a:noFill/>
                </a:ln>
                <a:solidFill>
                  <a:schemeClr val="tx1"/>
                </a:solidFill>
                <a:effectLst>
                  <a:outerShdw blurRad="38100" dist="38100" dir="2700000" algn="tl">
                    <a:srgbClr val="C0C0C0"/>
                  </a:outerShdw>
                </a:effectLst>
                <a:uLnTx/>
                <a:uFillTx/>
                <a:latin typeface="Arial" panose="020B0604020202020204" pitchFamily="34" charset="0"/>
                <a:ea typeface="宋体" panose="02010600030101010101" pitchFamily="2" charset="-122"/>
                <a:cs typeface="+mn-cs"/>
              </a:rPr>
              <a:t>该规定明确其适用范围是：工程咨询中的专题研究，规划咨询，编制预可行性研究报告或项目建议书、可行性研究报告、项目申请报告、资金申请报告，评估咨询以及项目后评价、工程项目管理的服务收费。但考虑到全国实际工作开展情况，在地质灾害防治工程领域，</a:t>
            </a:r>
            <a:r>
              <a:rPr kumimoji="0" lang="zh-CN" altLang="en-US" sz="2000" b="1" i="0" u="none" strike="noStrike" kern="1200" cap="none" spc="0" normalizeH="0" baseline="0" noProof="1" smtClean="0">
                <a:ln>
                  <a:noFill/>
                </a:ln>
                <a:solidFill>
                  <a:schemeClr val="tx1"/>
                </a:solidFill>
                <a:effectLst>
                  <a:outerShdw blurRad="38100" dist="38100" dir="2700000" algn="tl">
                    <a:srgbClr val="C0C0C0"/>
                  </a:outerShdw>
                </a:effectLst>
                <a:uLnTx/>
                <a:uFillTx/>
                <a:latin typeface="Arial" panose="020B0604020202020204" pitchFamily="34" charset="0"/>
                <a:ea typeface="宋体" panose="02010600030101010101" pitchFamily="2" charset="-122"/>
                <a:cs typeface="+mn-cs"/>
              </a:rPr>
              <a:t>上述</a:t>
            </a:r>
            <a:r>
              <a:rPr kumimoji="0" lang="en-US" altLang="zh-CN" sz="2000" b="1" i="0" u="none" strike="noStrike" kern="1200" cap="none" spc="0" normalizeH="0" baseline="0" noProof="1" smtClean="0">
                <a:ln>
                  <a:noFill/>
                </a:ln>
                <a:solidFill>
                  <a:schemeClr val="tx1"/>
                </a:solidFill>
                <a:effectLst>
                  <a:outerShdw blurRad="38100" dist="38100" dir="2700000" algn="tl">
                    <a:srgbClr val="C0C0C0"/>
                  </a:outerShdw>
                </a:effectLst>
                <a:uLnTx/>
                <a:uFillTx/>
                <a:latin typeface="Arial" panose="020B0604020202020204" pitchFamily="34" charset="0"/>
                <a:ea typeface="宋体" panose="02010600030101010101" pitchFamily="2" charset="-122"/>
                <a:cs typeface="+mn-cs"/>
              </a:rPr>
              <a:t>8</a:t>
            </a:r>
            <a:r>
              <a:rPr kumimoji="0" lang="zh-CN" altLang="en-US" sz="2000" b="1" i="0" u="none" strike="noStrike" kern="1200" cap="none" spc="0" normalizeH="0" baseline="0" noProof="1" smtClean="0">
                <a:ln>
                  <a:noFill/>
                </a:ln>
                <a:solidFill>
                  <a:schemeClr val="tx1"/>
                </a:solidFill>
                <a:effectLst>
                  <a:outerShdw blurRad="38100" dist="38100" dir="2700000" algn="tl">
                    <a:srgbClr val="C0C0C0"/>
                  </a:outerShdw>
                </a:effectLst>
                <a:uLnTx/>
                <a:uFillTx/>
                <a:latin typeface="Arial" panose="020B0604020202020204" pitchFamily="34" charset="0"/>
                <a:ea typeface="宋体" panose="02010600030101010101" pitchFamily="2" charset="-122"/>
                <a:cs typeface="+mn-cs"/>
              </a:rPr>
              <a:t>项</a:t>
            </a:r>
            <a:r>
              <a:rPr kumimoji="0" lang="zh-CN" altLang="en-US" sz="2000" b="1" i="0" u="none" strike="noStrike" kern="1200" cap="none" spc="0" normalizeH="0" baseline="0" noProof="1">
                <a:ln>
                  <a:noFill/>
                </a:ln>
                <a:solidFill>
                  <a:schemeClr val="tx1"/>
                </a:solidFill>
                <a:effectLst>
                  <a:outerShdw blurRad="38100" dist="38100" dir="2700000" algn="tl">
                    <a:srgbClr val="C0C0C0"/>
                  </a:outerShdw>
                </a:effectLst>
                <a:uLnTx/>
                <a:uFillTx/>
                <a:latin typeface="Arial" panose="020B0604020202020204" pitchFamily="34" charset="0"/>
                <a:ea typeface="宋体" panose="02010600030101010101" pitchFamily="2" charset="-122"/>
                <a:cs typeface="+mn-cs"/>
              </a:rPr>
              <a:t>咨询评估项目中，只有编制可行性研究报告一项工作普遍开展，编制预可行性研究报告或项目建议书一项工作较少开展，</a:t>
            </a:r>
            <a:r>
              <a:rPr kumimoji="0" lang="zh-CN" altLang="en-US" sz="2000" b="1" i="0" u="none" strike="noStrike" kern="1200" cap="none" spc="0" normalizeH="0" baseline="0" noProof="1" smtClean="0">
                <a:ln>
                  <a:noFill/>
                </a:ln>
                <a:solidFill>
                  <a:schemeClr val="tx1"/>
                </a:solidFill>
                <a:effectLst>
                  <a:outerShdw blurRad="38100" dist="38100" dir="2700000" algn="tl">
                    <a:srgbClr val="C0C0C0"/>
                  </a:outerShdw>
                </a:effectLst>
                <a:uLnTx/>
                <a:uFillTx/>
                <a:latin typeface="Arial" panose="020B0604020202020204" pitchFamily="34" charset="0"/>
                <a:ea typeface="宋体" panose="02010600030101010101" pitchFamily="2" charset="-122"/>
                <a:cs typeface="+mn-cs"/>
              </a:rPr>
              <a:t>其他</a:t>
            </a:r>
            <a:r>
              <a:rPr kumimoji="0" lang="en-US" altLang="zh-CN" sz="2000" b="1" i="0" u="none" strike="noStrike" kern="1200" cap="none" spc="0" normalizeH="0" baseline="0" noProof="1" smtClean="0">
                <a:ln>
                  <a:noFill/>
                </a:ln>
                <a:solidFill>
                  <a:schemeClr val="tx1"/>
                </a:solidFill>
                <a:effectLst>
                  <a:outerShdw blurRad="38100" dist="38100" dir="2700000" algn="tl">
                    <a:srgbClr val="C0C0C0"/>
                  </a:outerShdw>
                </a:effectLst>
                <a:uLnTx/>
                <a:uFillTx/>
                <a:latin typeface="Arial" panose="020B0604020202020204" pitchFamily="34" charset="0"/>
                <a:ea typeface="宋体" panose="02010600030101010101" pitchFamily="2" charset="-122"/>
                <a:cs typeface="+mn-cs"/>
              </a:rPr>
              <a:t>6</a:t>
            </a:r>
            <a:r>
              <a:rPr kumimoji="0" lang="zh-CN" altLang="en-US" sz="2000" b="1" i="0" u="none" strike="noStrike" kern="1200" cap="none" spc="0" normalizeH="0" baseline="0" noProof="1" smtClean="0">
                <a:ln>
                  <a:noFill/>
                </a:ln>
                <a:solidFill>
                  <a:schemeClr val="tx1"/>
                </a:solidFill>
                <a:effectLst>
                  <a:outerShdw blurRad="38100" dist="38100" dir="2700000" algn="tl">
                    <a:srgbClr val="C0C0C0"/>
                  </a:outerShdw>
                </a:effectLst>
                <a:uLnTx/>
                <a:uFillTx/>
                <a:latin typeface="Arial" panose="020B0604020202020204" pitchFamily="34" charset="0"/>
                <a:ea typeface="宋体" panose="02010600030101010101" pitchFamily="2" charset="-122"/>
                <a:cs typeface="+mn-cs"/>
              </a:rPr>
              <a:t>项</a:t>
            </a:r>
            <a:r>
              <a:rPr kumimoji="0" lang="zh-CN" altLang="en-US" sz="2000" b="1" i="0" u="none" strike="noStrike" kern="1200" cap="none" spc="0" normalizeH="0" baseline="0" noProof="1">
                <a:ln>
                  <a:noFill/>
                </a:ln>
                <a:solidFill>
                  <a:schemeClr val="tx1"/>
                </a:solidFill>
                <a:effectLst>
                  <a:outerShdw blurRad="38100" dist="38100" dir="2700000" algn="tl">
                    <a:srgbClr val="C0C0C0"/>
                  </a:outerShdw>
                </a:effectLst>
                <a:uLnTx/>
                <a:uFillTx/>
                <a:latin typeface="Arial" panose="020B0604020202020204" pitchFamily="34" charset="0"/>
                <a:ea typeface="宋体" panose="02010600030101010101" pitchFamily="2" charset="-122"/>
                <a:cs typeface="+mn-cs"/>
              </a:rPr>
              <a:t>工作几乎没有开展。</a:t>
            </a:r>
            <a:r>
              <a:rPr kumimoji="0" lang="zh-CN" altLang="en-US" sz="2000" b="1" i="0" u="none" strike="noStrike" kern="1200" cap="none" spc="0" normalizeH="0" baseline="0" noProof="1" smtClean="0">
                <a:ln>
                  <a:noFill/>
                </a:ln>
                <a:solidFill>
                  <a:schemeClr val="tx1"/>
                </a:solidFill>
                <a:effectLst>
                  <a:outerShdw blurRad="38100" dist="38100" dir="2700000" algn="tl">
                    <a:srgbClr val="C0C0C0"/>
                  </a:outerShdw>
                </a:effectLst>
                <a:uLnTx/>
                <a:uFillTx/>
                <a:latin typeface="Arial" panose="020B0604020202020204" pitchFamily="34" charset="0"/>
                <a:ea typeface="宋体" panose="02010600030101010101" pitchFamily="2" charset="-122"/>
                <a:cs typeface="+mn-cs"/>
              </a:rPr>
              <a:t>结合</a:t>
            </a:r>
            <a:r>
              <a:rPr kumimoji="0" lang="en-US" sz="2000" b="1" i="0" u="none" strike="noStrike" kern="1200" cap="none" spc="0" normalizeH="0" baseline="0" noProof="0" dirty="0" err="1" smtClean="0">
                <a:ln>
                  <a:noFill/>
                </a:ln>
                <a:solidFill>
                  <a:schemeClr val="tx1"/>
                </a:solidFill>
                <a:effectLst>
                  <a:outerShdw blurRad="38100" dist="38100" dir="2700000" algn="tl">
                    <a:srgbClr val="C0C0C0"/>
                  </a:outerShdw>
                </a:effectLst>
                <a:uLnTx/>
                <a:uFillTx/>
                <a:latin typeface="Arial" panose="020B0604020202020204" pitchFamily="34" charset="0"/>
                <a:ea typeface="宋体" panose="02010600030101010101" pitchFamily="2" charset="-122"/>
                <a:cs typeface="+mn-cs"/>
              </a:rPr>
              <a:t>工作实际</a:t>
            </a:r>
            <a:r>
              <a:rPr kumimoji="0" lang="en-US" sz="2000" b="1" i="0" u="none" strike="noStrike" kern="1200" cap="none" spc="0" normalizeH="0" baseline="0" noProof="0" dirty="0" err="1">
                <a:ln>
                  <a:noFill/>
                </a:ln>
                <a:solidFill>
                  <a:schemeClr val="tx1"/>
                </a:solidFill>
                <a:effectLst>
                  <a:outerShdw blurRad="38100" dist="38100" dir="2700000" algn="tl">
                    <a:srgbClr val="C0C0C0"/>
                  </a:outerShdw>
                </a:effectLst>
                <a:uLnTx/>
                <a:uFillTx/>
                <a:latin typeface="Arial" panose="020B0604020202020204" pitchFamily="34" charset="0"/>
                <a:ea typeface="宋体" panose="02010600030101010101" pitchFamily="2" charset="-122"/>
                <a:cs typeface="+mn-cs"/>
              </a:rPr>
              <a:t>，本</a:t>
            </a:r>
            <a:r>
              <a:rPr kumimoji="0" lang="zh-CN" altLang="en-US" sz="2000" b="1" i="0" u="none" strike="noStrike" kern="1200" cap="none" spc="0" normalizeH="0" baseline="0" noProof="1">
                <a:ln>
                  <a:noFill/>
                </a:ln>
                <a:solidFill>
                  <a:schemeClr val="tx1"/>
                </a:solidFill>
                <a:effectLst>
                  <a:outerShdw blurRad="38100" dist="38100" dir="2700000" algn="tl">
                    <a:srgbClr val="C0C0C0"/>
                  </a:outerShdw>
                </a:effectLst>
                <a:uLnTx/>
                <a:uFillTx/>
                <a:latin typeface="Arial" panose="020B0604020202020204" pitchFamily="34" charset="0"/>
                <a:ea typeface="宋体" panose="02010600030101010101" pitchFamily="2" charset="-122"/>
                <a:cs typeface="+mn-cs"/>
              </a:rPr>
              <a:t>《标准》制定中将编制预可行性研究报告或项目建议书、编制可行性研究报告2项咨询工作，以及与之对应</a:t>
            </a:r>
            <a:r>
              <a:rPr kumimoji="0" lang="zh-CN" altLang="en-US" sz="2000" b="1" i="0" u="none" strike="noStrike" kern="1200" cap="none" spc="0" normalizeH="0" baseline="0" noProof="1" smtClean="0">
                <a:ln>
                  <a:noFill/>
                </a:ln>
                <a:solidFill>
                  <a:schemeClr val="tx1"/>
                </a:solidFill>
                <a:effectLst>
                  <a:outerShdw blurRad="38100" dist="38100" dir="2700000" algn="tl">
                    <a:srgbClr val="C0C0C0"/>
                  </a:outerShdw>
                </a:effectLst>
                <a:uLnTx/>
                <a:uFillTx/>
                <a:latin typeface="Arial" panose="020B0604020202020204" pitchFamily="34" charset="0"/>
                <a:ea typeface="宋体" panose="02010600030101010101" pitchFamily="2" charset="-122"/>
                <a:cs typeface="+mn-cs"/>
              </a:rPr>
              <a:t>的</a:t>
            </a:r>
            <a:r>
              <a:rPr kumimoji="0" lang="en-US" altLang="zh-CN" sz="2000" b="1" i="0" u="none" strike="noStrike" kern="1200" cap="none" spc="0" normalizeH="0" baseline="0" noProof="1" smtClean="0">
                <a:ln>
                  <a:noFill/>
                </a:ln>
                <a:solidFill>
                  <a:schemeClr val="tx1"/>
                </a:solidFill>
                <a:effectLst>
                  <a:outerShdw blurRad="38100" dist="38100" dir="2700000" algn="tl">
                    <a:srgbClr val="C0C0C0"/>
                  </a:outerShdw>
                </a:effectLst>
                <a:uLnTx/>
                <a:uFillTx/>
                <a:latin typeface="Arial" panose="020B0604020202020204" pitchFamily="34" charset="0"/>
                <a:ea typeface="宋体" panose="02010600030101010101" pitchFamily="2" charset="-122"/>
                <a:cs typeface="+mn-cs"/>
              </a:rPr>
              <a:t>2</a:t>
            </a:r>
            <a:r>
              <a:rPr kumimoji="0" lang="zh-CN" altLang="en-US" sz="2000" b="1" i="0" u="none" strike="noStrike" kern="1200" cap="none" spc="0" normalizeH="0" baseline="0" noProof="1" smtClean="0">
                <a:ln>
                  <a:noFill/>
                </a:ln>
                <a:solidFill>
                  <a:schemeClr val="tx1"/>
                </a:solidFill>
                <a:effectLst>
                  <a:outerShdw blurRad="38100" dist="38100" dir="2700000" algn="tl">
                    <a:srgbClr val="C0C0C0"/>
                  </a:outerShdw>
                </a:effectLst>
                <a:uLnTx/>
                <a:uFillTx/>
                <a:latin typeface="Arial" panose="020B0604020202020204" pitchFamily="34" charset="0"/>
                <a:ea typeface="宋体" panose="02010600030101010101" pitchFamily="2" charset="-122"/>
                <a:cs typeface="+mn-cs"/>
              </a:rPr>
              <a:t>项评估</a:t>
            </a:r>
            <a:r>
              <a:rPr kumimoji="0" lang="zh-CN" altLang="en-US" sz="2000" b="1" i="0" u="none" strike="noStrike" kern="1200" cap="none" spc="0" normalizeH="0" baseline="0" noProof="1">
                <a:ln>
                  <a:noFill/>
                </a:ln>
                <a:solidFill>
                  <a:schemeClr val="tx1"/>
                </a:solidFill>
                <a:effectLst>
                  <a:outerShdw blurRad="38100" dist="38100" dir="2700000" algn="tl">
                    <a:srgbClr val="C0C0C0"/>
                  </a:outerShdw>
                </a:effectLst>
                <a:uLnTx/>
                <a:uFillTx/>
                <a:latin typeface="Arial" panose="020B0604020202020204" pitchFamily="34" charset="0"/>
                <a:ea typeface="宋体" panose="02010600030101010101" pitchFamily="2" charset="-122"/>
                <a:cs typeface="+mn-cs"/>
              </a:rPr>
              <a:t>工作的服务取费作为本《标准》的主要内容。</a:t>
            </a:r>
            <a:endParaRPr kumimoji="0" lang="zh-CN" altLang="zh-CN" sz="2000" b="1" i="0" u="none" strike="noStrike" kern="1200" cap="none" spc="0" normalizeH="0" baseline="0" noProof="1">
              <a:ln>
                <a:noFill/>
              </a:ln>
              <a:solidFill>
                <a:schemeClr val="accent1"/>
              </a:solidFill>
              <a:effectLst>
                <a:outerShdw blurRad="38100" dist="38100" dir="2700000" algn="tl">
                  <a:srgbClr val="C0C0C0"/>
                </a:outerShdw>
              </a:effectLst>
              <a:uLnTx/>
              <a:uFillTx/>
              <a:latin typeface="Arial" panose="020B0604020202020204" pitchFamily="34" charset="0"/>
              <a:ea typeface="宋体" panose="02010600030101010101" pitchFamily="2" charset="-122"/>
              <a:cs typeface="+mn-cs"/>
              <a:sym typeface="宋体" panose="02010600030101010101" pitchFamily="2" charset="-122"/>
            </a:endParaRPr>
          </a:p>
        </p:txBody>
      </p:sp>
      <p:sp>
        <p:nvSpPr>
          <p:cNvPr id="47108" name="矩形 4"/>
          <p:cNvSpPr/>
          <p:nvPr/>
        </p:nvSpPr>
        <p:spPr>
          <a:xfrm>
            <a:off x="0" y="0"/>
            <a:ext cx="12192000" cy="981075"/>
          </a:xfrm>
          <a:prstGeom prst="rect">
            <a:avLst/>
          </a:prstGeom>
          <a:solidFill>
            <a:srgbClr val="339966">
              <a:alpha val="94116"/>
            </a:srgbClr>
          </a:solidFill>
          <a:ln w="9525">
            <a:noFill/>
          </a:ln>
        </p:spPr>
        <p:txBody>
          <a:bodyPr anchor="ctr" anchorCtr="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stStyle>
          <a:p>
            <a:pPr marL="0" lvl="0" indent="0" algn="ctr">
              <a:lnSpc>
                <a:spcPct val="100000"/>
              </a:lnSpc>
              <a:spcBef>
                <a:spcPct val="0"/>
              </a:spcBef>
              <a:buNone/>
            </a:pPr>
            <a:endParaRPr lang="zh-CN" altLang="en-US" sz="1600"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47109" name="矩形 11"/>
          <p:cNvSpPr/>
          <p:nvPr/>
        </p:nvSpPr>
        <p:spPr>
          <a:xfrm>
            <a:off x="0" y="257175"/>
            <a:ext cx="12192000" cy="584200"/>
          </a:xfrm>
          <a:prstGeom prst="rect">
            <a:avLst/>
          </a:prstGeom>
          <a:noFill/>
          <a:ln w="9525">
            <a:noFill/>
          </a:ln>
        </p:spPr>
        <p:txBody>
          <a:bodyPr>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stStyle>
          <a:p>
            <a:pPr marL="0" lvl="0" indent="0" algn="ctr">
              <a:lnSpc>
                <a:spcPct val="100000"/>
              </a:lnSpc>
              <a:spcBef>
                <a:spcPct val="0"/>
              </a:spcBef>
              <a:buNone/>
            </a:pPr>
            <a:r>
              <a:rPr lang="en-US" altLang="zh-CN" sz="32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2 </a:t>
            </a:r>
            <a:r>
              <a:rPr lang="zh-CN" altLang="en-US" sz="32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规范性引用文件</a:t>
            </a:r>
          </a:p>
        </p:txBody>
      </p:sp>
    </p:spTree>
  </p:cSld>
  <p:clrMapOvr>
    <a:masterClrMapping/>
  </p:clrMapOvr>
  <p:transition advTm="2265"/>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8130" name="矩形 4"/>
          <p:cNvSpPr/>
          <p:nvPr/>
        </p:nvSpPr>
        <p:spPr>
          <a:xfrm>
            <a:off x="0" y="0"/>
            <a:ext cx="12192000" cy="981075"/>
          </a:xfrm>
          <a:prstGeom prst="rect">
            <a:avLst/>
          </a:prstGeom>
          <a:solidFill>
            <a:srgbClr val="C0504D">
              <a:alpha val="94116"/>
            </a:srgbClr>
          </a:solidFill>
          <a:ln w="9525">
            <a:noFill/>
          </a:ln>
        </p:spPr>
        <p:txBody>
          <a:bodyPr anchor="ctr" anchorCtr="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stStyle>
          <a:p>
            <a:pPr marL="0" lvl="0" indent="0" algn="ctr">
              <a:lnSpc>
                <a:spcPct val="100000"/>
              </a:lnSpc>
              <a:spcBef>
                <a:spcPct val="0"/>
              </a:spcBef>
              <a:buNone/>
            </a:pPr>
            <a:endParaRPr lang="zh-CN" altLang="en-US" sz="1600"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6147" name="矩形 11"/>
          <p:cNvSpPr>
            <a:spLocks noChangeArrowheads="1"/>
          </p:cNvSpPr>
          <p:nvPr/>
        </p:nvSpPr>
        <p:spPr bwMode="auto">
          <a:xfrm>
            <a:off x="0" y="257175"/>
            <a:ext cx="10668000" cy="584200"/>
          </a:xfrm>
          <a:prstGeom prst="rect">
            <a:avLst/>
          </a:prstGeom>
          <a:noFill/>
          <a:ln w="9525">
            <a:noFill/>
            <a:miter lim="800000"/>
          </a:ln>
        </p:spPr>
        <p:txBody>
          <a:bodyPr wrap="square">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32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3 </a:t>
            </a:r>
            <a:r>
              <a:rPr kumimoji="0" lang="zh-CN" altLang="en-US" sz="32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术语和定义</a:t>
            </a:r>
            <a:endParaRPr kumimoji="0" lang="zh-CN" altLang="en-US"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n-cs"/>
              <a:sym typeface="Calibri" panose="020F0502020204030204" charset="0"/>
            </a:endParaRPr>
          </a:p>
        </p:txBody>
      </p:sp>
      <p:sp>
        <p:nvSpPr>
          <p:cNvPr id="48132" name="矩形 11"/>
          <p:cNvSpPr/>
          <p:nvPr/>
        </p:nvSpPr>
        <p:spPr>
          <a:xfrm>
            <a:off x="192088" y="1049338"/>
            <a:ext cx="11807825" cy="4827587"/>
          </a:xfrm>
          <a:prstGeom prst="rect">
            <a:avLst/>
          </a:prstGeom>
          <a:noFill/>
          <a:ln w="9525">
            <a:noFill/>
          </a:ln>
        </p:spPr>
        <p:txBody>
          <a:bodyPr>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stStyle>
          <a:p>
            <a:pPr marL="0" lvl="0" indent="0">
              <a:lnSpc>
                <a:spcPct val="150000"/>
              </a:lnSpc>
              <a:spcBef>
                <a:spcPct val="0"/>
              </a:spcBef>
              <a:buClr>
                <a:srgbClr val="833634"/>
              </a:buClr>
              <a:buFont typeface="Wingdings" panose="05000000000000000000" pitchFamily="2" charset="2"/>
              <a:buChar char="Ø"/>
            </a:pPr>
            <a:r>
              <a:rPr lang="zh-CN" altLang="en-US" sz="2400" b="1" dirty="0">
                <a:latin typeface="Arial" panose="020B0604020202020204" pitchFamily="34" charset="0"/>
                <a:ea typeface="宋体" panose="02010600030101010101" pitchFamily="2" charset="-122"/>
                <a:sym typeface="微软雅黑" panose="020B0503020204020204" pitchFamily="34" charset="-122"/>
              </a:rPr>
              <a:t>地质灾害防治工程咨询  </a:t>
            </a:r>
            <a:endParaRPr lang="en-US" altLang="zh-CN" sz="2400" b="1" dirty="0">
              <a:latin typeface="Arial" panose="020B0604020202020204" pitchFamily="34" charset="0"/>
              <a:ea typeface="宋体" panose="02010600030101010101" pitchFamily="2" charset="-122"/>
              <a:sym typeface="微软雅黑" panose="020B0503020204020204" pitchFamily="34" charset="-122"/>
            </a:endParaRPr>
          </a:p>
          <a:p>
            <a:pPr marL="0" lvl="0" indent="0">
              <a:lnSpc>
                <a:spcPct val="150000"/>
              </a:lnSpc>
              <a:spcBef>
                <a:spcPct val="0"/>
              </a:spcBef>
              <a:buClr>
                <a:srgbClr val="833634"/>
              </a:buClr>
              <a:buNone/>
            </a:pPr>
            <a:r>
              <a:rPr lang="en-US" altLang="zh-CN" sz="2400" b="1" dirty="0">
                <a:latin typeface="Arial" panose="020B0604020202020204" pitchFamily="34" charset="0"/>
                <a:ea typeface="宋体" panose="02010600030101010101" pitchFamily="2" charset="-122"/>
                <a:sym typeface="微软雅黑" panose="020B0503020204020204" pitchFamily="34" charset="-122"/>
              </a:rPr>
              <a:t>       </a:t>
            </a:r>
            <a:r>
              <a:rPr lang="zh-CN" altLang="en-US" sz="2200" b="1" dirty="0">
                <a:latin typeface="Arial" panose="020B0604020202020204" pitchFamily="34" charset="0"/>
                <a:ea typeface="宋体" panose="02010600030101010101" pitchFamily="2" charset="-122"/>
                <a:sym typeface="微软雅黑" panose="020B0503020204020204" pitchFamily="34" charset="-122"/>
              </a:rPr>
              <a:t>遵循科学、公正的原则，运用工程技术、科学技术、经济管理和法律法规等多学科方面的知识和经验，为地质灾害防治工程项目的决策和管理提供咨询活动的智力服务。包括编制预可行性研究报告或项目建议书、可行性研究报告等工作。</a:t>
            </a:r>
            <a:endParaRPr lang="en-US" altLang="zh-CN" sz="2200" b="1" dirty="0">
              <a:latin typeface="Arial" panose="020B0604020202020204" pitchFamily="34" charset="0"/>
              <a:ea typeface="宋体" panose="02010600030101010101" pitchFamily="2" charset="-122"/>
              <a:sym typeface="微软雅黑" panose="020B0503020204020204" pitchFamily="34" charset="-122"/>
            </a:endParaRPr>
          </a:p>
          <a:p>
            <a:pPr marL="0" lvl="0" indent="0">
              <a:lnSpc>
                <a:spcPct val="150000"/>
              </a:lnSpc>
              <a:spcBef>
                <a:spcPct val="0"/>
              </a:spcBef>
              <a:buClr>
                <a:srgbClr val="833634"/>
              </a:buClr>
              <a:buNone/>
            </a:pPr>
            <a:endParaRPr lang="zh-CN" altLang="en-US" sz="2200" b="1" dirty="0">
              <a:latin typeface="Arial" panose="020B0604020202020204" pitchFamily="34" charset="0"/>
              <a:ea typeface="宋体" panose="02010600030101010101" pitchFamily="2" charset="-122"/>
              <a:sym typeface="微软雅黑" panose="020B0503020204020204" pitchFamily="34" charset="-122"/>
            </a:endParaRPr>
          </a:p>
          <a:p>
            <a:pPr marL="0" lvl="0" indent="0">
              <a:lnSpc>
                <a:spcPct val="150000"/>
              </a:lnSpc>
              <a:spcBef>
                <a:spcPct val="0"/>
              </a:spcBef>
              <a:buClr>
                <a:srgbClr val="833634"/>
              </a:buClr>
              <a:buNone/>
            </a:pPr>
            <a:endParaRPr lang="zh-CN" altLang="en-US" sz="2400" b="1" dirty="0">
              <a:latin typeface="Arial" panose="020B0604020202020204" pitchFamily="34" charset="0"/>
              <a:ea typeface="宋体" panose="02010600030101010101" pitchFamily="2" charset="-122"/>
              <a:sym typeface="微软雅黑" panose="020B0503020204020204" pitchFamily="34" charset="-122"/>
            </a:endParaRPr>
          </a:p>
          <a:p>
            <a:pPr marL="0" lvl="0" indent="0">
              <a:lnSpc>
                <a:spcPct val="150000"/>
              </a:lnSpc>
              <a:spcBef>
                <a:spcPct val="0"/>
              </a:spcBef>
              <a:buClr>
                <a:srgbClr val="833634"/>
              </a:buClr>
              <a:buFont typeface="Wingdings" panose="05000000000000000000" pitchFamily="2" charset="2"/>
              <a:buChar char="Ø"/>
            </a:pPr>
            <a:r>
              <a:rPr lang="zh-CN" altLang="en-US" sz="2400" b="1" dirty="0">
                <a:latin typeface="Arial" panose="020B0604020202020204" pitchFamily="34" charset="0"/>
                <a:ea typeface="宋体" panose="02010600030101010101" pitchFamily="2" charset="-122"/>
                <a:sym typeface="微软雅黑" panose="020B0503020204020204" pitchFamily="34" charset="-122"/>
              </a:rPr>
              <a:t>地质灾害防治工程咨询评估 </a:t>
            </a:r>
            <a:endParaRPr lang="en-US" altLang="zh-CN" sz="2400" b="1" dirty="0">
              <a:latin typeface="Arial" panose="020B0604020202020204" pitchFamily="34" charset="0"/>
              <a:ea typeface="宋体" panose="02010600030101010101" pitchFamily="2" charset="-122"/>
              <a:sym typeface="微软雅黑" panose="020B0503020204020204" pitchFamily="34" charset="-122"/>
            </a:endParaRPr>
          </a:p>
          <a:p>
            <a:pPr marL="0" lvl="0" indent="0">
              <a:lnSpc>
                <a:spcPct val="150000"/>
              </a:lnSpc>
              <a:spcBef>
                <a:spcPct val="0"/>
              </a:spcBef>
              <a:buClr>
                <a:srgbClr val="833634"/>
              </a:buClr>
              <a:buNone/>
            </a:pPr>
            <a:r>
              <a:rPr lang="zh-CN" altLang="en-US" sz="2400" b="1" dirty="0">
                <a:latin typeface="Arial" panose="020B0604020202020204" pitchFamily="34" charset="0"/>
                <a:ea typeface="宋体" panose="02010600030101010101" pitchFamily="2" charset="-122"/>
                <a:sym typeface="微软雅黑" panose="020B0503020204020204" pitchFamily="34" charset="-122"/>
              </a:rPr>
              <a:t>       </a:t>
            </a:r>
            <a:r>
              <a:rPr lang="zh-CN" altLang="en-US" sz="2200" b="1" dirty="0">
                <a:latin typeface="Arial" panose="020B0604020202020204" pitchFamily="34" charset="0"/>
                <a:ea typeface="宋体" panose="02010600030101010101" pitchFamily="2" charset="-122"/>
                <a:sym typeface="微软雅黑" panose="020B0503020204020204" pitchFamily="34" charset="-122"/>
              </a:rPr>
              <a:t>工程咨询评估机构或专家对地质灾害防治工程咨询的全部内容进行审查、审议、判定并给出评价结论和建议的技术活动。</a:t>
            </a:r>
          </a:p>
        </p:txBody>
      </p:sp>
      <p:sp>
        <p:nvSpPr>
          <p:cNvPr id="6" name="圆角矩形 5"/>
          <p:cNvSpPr/>
          <p:nvPr/>
        </p:nvSpPr>
        <p:spPr>
          <a:xfrm>
            <a:off x="479425" y="3357563"/>
            <a:ext cx="11377613" cy="576262"/>
          </a:xfrm>
          <a:prstGeom prst="roundRect">
            <a:avLst>
              <a:gd name="adj" fmla="val 16667"/>
            </a:avLst>
          </a:prstGeom>
          <a:solidFill>
            <a:schemeClr val="bg1"/>
          </a:solidFill>
          <a:ln w="22225" cap="flat" cmpd="sng">
            <a:solidFill>
              <a:schemeClr val="accent1"/>
            </a:solidFill>
            <a:prstDash val="solid"/>
            <a:headEnd type="none" w="med" len="med"/>
            <a:tailEnd type="none" w="med" len="med"/>
          </a:ln>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stStyle>
          <a:p>
            <a:pPr marL="0" lvl="0" indent="0">
              <a:lnSpc>
                <a:spcPct val="150000"/>
              </a:lnSpc>
              <a:spcBef>
                <a:spcPct val="40000"/>
              </a:spcBef>
              <a:buNone/>
            </a:pPr>
            <a:r>
              <a:rPr lang="zh-CN" altLang="en-US" sz="1600" b="1" dirty="0">
                <a:latin typeface="Arial" panose="020B0604020202020204" pitchFamily="34" charset="0"/>
                <a:ea typeface="宋体" panose="02010600030101010101" pitchFamily="2" charset="-122"/>
              </a:rPr>
              <a:t>“地质灾害防治工程咨询”的定义为根据“咨询” 的定义，结合本标准制定的适用范围给出的。</a:t>
            </a:r>
          </a:p>
        </p:txBody>
      </p:sp>
      <p:sp>
        <p:nvSpPr>
          <p:cNvPr id="2" name="圆角矩形 5"/>
          <p:cNvSpPr/>
          <p:nvPr/>
        </p:nvSpPr>
        <p:spPr>
          <a:xfrm>
            <a:off x="479425" y="5900738"/>
            <a:ext cx="11377613" cy="623887"/>
          </a:xfrm>
          <a:prstGeom prst="roundRect">
            <a:avLst>
              <a:gd name="adj" fmla="val 16667"/>
            </a:avLst>
          </a:prstGeom>
          <a:solidFill>
            <a:schemeClr val="bg1"/>
          </a:solidFill>
          <a:ln w="22225" cap="flat" cmpd="sng">
            <a:solidFill>
              <a:schemeClr val="accent1"/>
            </a:solidFill>
            <a:prstDash val="solid"/>
            <a:headEnd type="none" w="med" len="med"/>
            <a:tailEnd type="none" w="med" len="med"/>
          </a:ln>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stStyle>
          <a:p>
            <a:pPr marL="0" lvl="0" indent="0">
              <a:lnSpc>
                <a:spcPct val="150000"/>
              </a:lnSpc>
              <a:spcBef>
                <a:spcPct val="40000"/>
              </a:spcBef>
              <a:buNone/>
            </a:pPr>
            <a:r>
              <a:rPr lang="zh-CN" altLang="en-US" sz="1600" b="1" dirty="0">
                <a:latin typeface="Arial" panose="020B0604020202020204" pitchFamily="34" charset="0"/>
                <a:ea typeface="宋体" panose="02010600030101010101" pitchFamily="2" charset="-122"/>
              </a:rPr>
              <a:t>“地质灾害防治工程咨询评估”的定义为根据“咨询”与“评估”的定义，结合本标准制定的适用范围给出的。</a:t>
            </a:r>
          </a:p>
        </p:txBody>
      </p:sp>
    </p:spTree>
  </p:cSld>
  <p:clrMapOvr>
    <a:masterClrMapping/>
  </p:clrMapOvr>
  <p:transition advTm="12532"/>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10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up)">
                                      <p:cBhvr>
                                        <p:cTn id="12"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2" grpId="0" bldLvl="0" animBg="1"/>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9154" name="矩形 4"/>
          <p:cNvSpPr/>
          <p:nvPr/>
        </p:nvSpPr>
        <p:spPr>
          <a:xfrm>
            <a:off x="0" y="0"/>
            <a:ext cx="12192000" cy="981075"/>
          </a:xfrm>
          <a:prstGeom prst="rect">
            <a:avLst/>
          </a:prstGeom>
          <a:solidFill>
            <a:srgbClr val="339966">
              <a:alpha val="94116"/>
            </a:srgbClr>
          </a:solidFill>
          <a:ln w="9525">
            <a:noFill/>
          </a:ln>
        </p:spPr>
        <p:txBody>
          <a:bodyPr anchor="ctr" anchorCtr="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stStyle>
          <a:p>
            <a:pPr marL="0" lvl="0" indent="0" algn="ctr">
              <a:lnSpc>
                <a:spcPct val="100000"/>
              </a:lnSpc>
              <a:spcBef>
                <a:spcPct val="0"/>
              </a:spcBef>
              <a:buNone/>
            </a:pPr>
            <a:endParaRPr lang="zh-CN" altLang="en-US" sz="1600"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6387" name="矩形 11"/>
          <p:cNvSpPr>
            <a:spLocks noChangeArrowheads="1"/>
          </p:cNvSpPr>
          <p:nvPr/>
        </p:nvSpPr>
        <p:spPr bwMode="auto">
          <a:xfrm>
            <a:off x="0" y="257175"/>
            <a:ext cx="10668000" cy="584200"/>
          </a:xfrm>
          <a:prstGeom prst="rect">
            <a:avLst/>
          </a:prstGeom>
          <a:noFill/>
          <a:ln w="9525">
            <a:noFill/>
            <a:miter lim="800000"/>
          </a:ln>
        </p:spPr>
        <p:txBody>
          <a:bodyPr wrap="square">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32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4 </a:t>
            </a:r>
            <a:r>
              <a:rPr kumimoji="0" lang="zh-CN" altLang="en-US" sz="32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总则</a:t>
            </a:r>
            <a:endParaRPr kumimoji="0" lang="zh-CN" altLang="en-US"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n-cs"/>
              <a:sym typeface="Calibri" panose="020F0502020204030204" charset="0"/>
            </a:endParaRPr>
          </a:p>
        </p:txBody>
      </p:sp>
      <p:sp>
        <p:nvSpPr>
          <p:cNvPr id="49156" name="矩形 11"/>
          <p:cNvSpPr/>
          <p:nvPr/>
        </p:nvSpPr>
        <p:spPr>
          <a:xfrm>
            <a:off x="1773238" y="981075"/>
            <a:ext cx="8737600" cy="503238"/>
          </a:xfrm>
          <a:prstGeom prst="rect">
            <a:avLst/>
          </a:prstGeom>
          <a:noFill/>
          <a:ln w="9525">
            <a:noFill/>
          </a:ln>
        </p:spPr>
        <p:txBody>
          <a:bodyPr>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stStyle>
          <a:p>
            <a:pPr marL="0" lvl="0" indent="0">
              <a:lnSpc>
                <a:spcPct val="135000"/>
              </a:lnSpc>
              <a:spcBef>
                <a:spcPct val="0"/>
              </a:spcBef>
              <a:buNone/>
            </a:pPr>
            <a:r>
              <a:rPr lang="zh-CN" altLang="en-US" sz="2000" b="1" dirty="0">
                <a:latin typeface="Arial" panose="020B0604020202020204" pitchFamily="34" charset="0"/>
                <a:ea typeface="宋体" panose="02010600030101010101" pitchFamily="2" charset="-122"/>
                <a:sym typeface="微软雅黑" panose="020B0503020204020204" pitchFamily="34" charset="-122"/>
              </a:rPr>
              <a:t>         </a:t>
            </a:r>
            <a:endParaRPr lang="zh-CN" altLang="en-US" sz="2300" b="1" dirty="0">
              <a:latin typeface="Arial" panose="020B0604020202020204" pitchFamily="34" charset="0"/>
              <a:ea typeface="宋体" panose="02010600030101010101" pitchFamily="2" charset="-122"/>
              <a:sym typeface="微软雅黑" panose="020B0503020204020204" pitchFamily="34" charset="-122"/>
            </a:endParaRPr>
          </a:p>
        </p:txBody>
      </p:sp>
      <p:sp>
        <p:nvSpPr>
          <p:cNvPr id="49157" name="矩形 11"/>
          <p:cNvSpPr/>
          <p:nvPr/>
        </p:nvSpPr>
        <p:spPr>
          <a:xfrm>
            <a:off x="192088" y="1220788"/>
            <a:ext cx="11736387" cy="3646170"/>
          </a:xfrm>
          <a:prstGeom prst="rect">
            <a:avLst/>
          </a:prstGeom>
          <a:noFill/>
          <a:ln w="9525">
            <a:noFill/>
          </a:ln>
        </p:spPr>
        <p:txBody>
          <a:bodyPr>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stStyle>
          <a:p>
            <a:pPr marL="0" lvl="0" indent="0">
              <a:lnSpc>
                <a:spcPct val="150000"/>
              </a:lnSpc>
              <a:spcBef>
                <a:spcPct val="0"/>
              </a:spcBef>
              <a:buClr>
                <a:srgbClr val="00863D"/>
              </a:buClr>
              <a:buNone/>
            </a:pPr>
            <a:r>
              <a:rPr lang="zh-CN" altLang="en-US" sz="2400" b="1" dirty="0">
                <a:latin typeface="宋体" panose="02010600030101010101" pitchFamily="2" charset="-122"/>
                <a:ea typeface="宋体" panose="02010600030101010101" pitchFamily="2" charset="-122"/>
                <a:sym typeface="Calibri" panose="020F0502020204030204" charset="0"/>
              </a:rPr>
              <a:t>    本标准是为了贯彻落实</a:t>
            </a:r>
            <a:r>
              <a:rPr lang="en-US" altLang="zh-CN" sz="2400" b="1" dirty="0">
                <a:latin typeface="宋体" panose="02010600030101010101" pitchFamily="2" charset="-122"/>
                <a:ea typeface="宋体" panose="02010600030101010101" pitchFamily="2" charset="-122"/>
                <a:sym typeface="Calibri" panose="020F0502020204030204" charset="0"/>
              </a:rPr>
              <a:t>《</a:t>
            </a:r>
            <a:r>
              <a:rPr lang="zh-CN" altLang="en-US" sz="2400" b="1" dirty="0">
                <a:latin typeface="宋体" panose="02010600030101010101" pitchFamily="2" charset="-122"/>
                <a:ea typeface="宋体" panose="02010600030101010101" pitchFamily="2" charset="-122"/>
                <a:sym typeface="Calibri" panose="020F0502020204030204" charset="0"/>
              </a:rPr>
              <a:t>地质灾害防治条例</a:t>
            </a:r>
            <a:r>
              <a:rPr lang="en-US" altLang="zh-CN" sz="2400" b="1" dirty="0">
                <a:latin typeface="宋体" panose="02010600030101010101" pitchFamily="2" charset="-122"/>
                <a:ea typeface="宋体" panose="02010600030101010101" pitchFamily="2" charset="-122"/>
                <a:sym typeface="Calibri" panose="020F0502020204030204" charset="0"/>
              </a:rPr>
              <a:t>》(</a:t>
            </a:r>
            <a:r>
              <a:rPr lang="zh-CN" altLang="en-US" sz="2400" b="1" dirty="0">
                <a:latin typeface="宋体" panose="02010600030101010101" pitchFamily="2" charset="-122"/>
                <a:ea typeface="宋体" panose="02010600030101010101" pitchFamily="2" charset="-122"/>
                <a:sym typeface="Calibri" panose="020F0502020204030204" charset="0"/>
              </a:rPr>
              <a:t>国务院令第</a:t>
            </a:r>
            <a:r>
              <a:rPr lang="en-US" altLang="zh-CN" sz="2400" b="1" dirty="0">
                <a:latin typeface="宋体" panose="02010600030101010101" pitchFamily="2" charset="-122"/>
                <a:ea typeface="宋体" panose="02010600030101010101" pitchFamily="2" charset="-122"/>
                <a:sym typeface="Calibri" panose="020F0502020204030204" charset="0"/>
              </a:rPr>
              <a:t>394</a:t>
            </a:r>
            <a:r>
              <a:rPr lang="zh-CN" altLang="en-US" sz="2400" b="1" dirty="0">
                <a:latin typeface="宋体" panose="02010600030101010101" pitchFamily="2" charset="-122"/>
                <a:ea typeface="宋体" panose="02010600030101010101" pitchFamily="2" charset="-122"/>
                <a:sym typeface="Calibri" panose="020F0502020204030204" charset="0"/>
              </a:rPr>
              <a:t>号</a:t>
            </a:r>
            <a:r>
              <a:rPr lang="en-US" altLang="zh-CN" sz="2400" b="1" dirty="0">
                <a:latin typeface="宋体" panose="02010600030101010101" pitchFamily="2" charset="-122"/>
                <a:ea typeface="宋体" panose="02010600030101010101" pitchFamily="2" charset="-122"/>
                <a:sym typeface="Calibri" panose="020F0502020204030204" charset="0"/>
              </a:rPr>
              <a:t>)</a:t>
            </a:r>
            <a:r>
              <a:rPr lang="zh-CN" altLang="en-US" sz="2400" b="1" dirty="0">
                <a:latin typeface="宋体" panose="02010600030101010101" pitchFamily="2" charset="-122"/>
                <a:ea typeface="宋体" panose="02010600030101010101" pitchFamily="2" charset="-122"/>
                <a:sym typeface="Calibri" panose="020F0502020204030204" charset="0"/>
              </a:rPr>
              <a:t>和</a:t>
            </a:r>
            <a:r>
              <a:rPr lang="en-US" altLang="zh-CN" sz="2400" b="1" dirty="0">
                <a:latin typeface="宋体" panose="02010600030101010101" pitchFamily="2" charset="-122"/>
                <a:ea typeface="宋体" panose="02010600030101010101" pitchFamily="2" charset="-122"/>
                <a:sym typeface="Calibri" panose="020F0502020204030204" charset="0"/>
              </a:rPr>
              <a:t>《</a:t>
            </a:r>
            <a:r>
              <a:rPr lang="zh-CN" altLang="en-US" sz="2400" b="1" dirty="0">
                <a:latin typeface="宋体" panose="02010600030101010101" pitchFamily="2" charset="-122"/>
                <a:ea typeface="宋体" panose="02010600030101010101" pitchFamily="2" charset="-122"/>
                <a:sym typeface="Calibri" panose="020F0502020204030204" charset="0"/>
              </a:rPr>
              <a:t>国务院办公厅转发国土资源部、建设部关于加强地质灾害防治工作意见的通知</a:t>
            </a:r>
            <a:r>
              <a:rPr lang="en-US" altLang="zh-CN" sz="2400" b="1" dirty="0">
                <a:latin typeface="宋体" panose="02010600030101010101" pitchFamily="2" charset="-122"/>
                <a:ea typeface="宋体" panose="02010600030101010101" pitchFamily="2" charset="-122"/>
                <a:sym typeface="Calibri" panose="020F0502020204030204" charset="0"/>
              </a:rPr>
              <a:t>》</a:t>
            </a:r>
            <a:r>
              <a:rPr lang="zh-CN" altLang="en-US" sz="2400" b="1" dirty="0">
                <a:latin typeface="宋体" panose="02010600030101010101" pitchFamily="2" charset="-122"/>
                <a:ea typeface="宋体" panose="02010600030101010101" pitchFamily="2" charset="-122"/>
                <a:sym typeface="Calibri" panose="020F0502020204030204" charset="0"/>
              </a:rPr>
              <a:t>（国办发</a:t>
            </a:r>
            <a:r>
              <a:rPr lang="en-US" altLang="zh-CN" sz="2400" b="1" dirty="0">
                <a:latin typeface="宋体" panose="02010600030101010101" pitchFamily="2" charset="-122"/>
                <a:ea typeface="宋体" panose="02010600030101010101" pitchFamily="2" charset="-122"/>
                <a:sym typeface="Calibri" panose="020F0502020204030204" charset="0"/>
              </a:rPr>
              <a:t>[2001]35</a:t>
            </a:r>
            <a:r>
              <a:rPr lang="zh-CN" altLang="en-US" sz="2400" b="1" dirty="0">
                <a:latin typeface="宋体" panose="02010600030101010101" pitchFamily="2" charset="-122"/>
                <a:ea typeface="宋体" panose="02010600030101010101" pitchFamily="2" charset="-122"/>
                <a:sym typeface="Calibri" panose="020F0502020204030204" charset="0"/>
              </a:rPr>
              <a:t>号</a:t>
            </a:r>
            <a:r>
              <a:rPr lang="en-US" altLang="zh-CN" sz="2400" b="1" dirty="0">
                <a:latin typeface="宋体" panose="02010600030101010101" pitchFamily="2" charset="-122"/>
                <a:ea typeface="宋体" panose="02010600030101010101" pitchFamily="2" charset="-122"/>
                <a:sym typeface="Calibri" panose="020F0502020204030204" charset="0"/>
              </a:rPr>
              <a:t>)</a:t>
            </a:r>
            <a:r>
              <a:rPr lang="zh-CN" altLang="en-US" sz="2400" b="1" dirty="0">
                <a:latin typeface="宋体" panose="02010600030101010101" pitchFamily="2" charset="-122"/>
                <a:ea typeface="宋体" panose="02010600030101010101" pitchFamily="2" charset="-122"/>
                <a:sym typeface="Calibri" panose="020F0502020204030204" charset="0"/>
              </a:rPr>
              <a:t>的精神，为地质灾害危险性评估及咨询评估取费提供依据。</a:t>
            </a:r>
          </a:p>
          <a:p>
            <a:pPr marL="0" lvl="0" indent="0">
              <a:lnSpc>
                <a:spcPct val="150000"/>
              </a:lnSpc>
              <a:spcBef>
                <a:spcPts val="1800"/>
              </a:spcBef>
              <a:buClr>
                <a:srgbClr val="00863D"/>
              </a:buClr>
              <a:buNone/>
            </a:pPr>
            <a:r>
              <a:rPr lang="en-US" altLang="zh-CN" sz="2400" b="1" dirty="0">
                <a:latin typeface="宋体" panose="02010600030101010101" pitchFamily="2" charset="-122"/>
                <a:ea typeface="宋体" panose="02010600030101010101" pitchFamily="2" charset="-122"/>
                <a:sym typeface="Calibri" panose="020F0502020204030204" charset="0"/>
              </a:rPr>
              <a:t>4.1</a:t>
            </a:r>
            <a:r>
              <a:rPr lang="zh-CN" altLang="en-US" sz="2400" b="1" dirty="0">
                <a:latin typeface="宋体" panose="02010600030101010101" pitchFamily="2" charset="-122"/>
                <a:ea typeface="宋体" panose="02010600030101010101" pitchFamily="2" charset="-122"/>
                <a:sym typeface="Calibri" panose="020F0502020204030204" charset="0"/>
              </a:rPr>
              <a:t>取费原则</a:t>
            </a:r>
          </a:p>
          <a:p>
            <a:pPr marL="0" lvl="0" indent="0">
              <a:lnSpc>
                <a:spcPct val="150000"/>
              </a:lnSpc>
              <a:spcBef>
                <a:spcPct val="0"/>
              </a:spcBef>
              <a:buClr>
                <a:srgbClr val="00863D"/>
              </a:buClr>
              <a:buNone/>
            </a:pPr>
            <a:r>
              <a:rPr lang="zh-CN" altLang="en-US" sz="2400" b="1" dirty="0">
                <a:latin typeface="宋体" panose="02010600030101010101" pitchFamily="2" charset="-122"/>
                <a:ea typeface="宋体" panose="02010600030101010101" pitchFamily="2" charset="-122"/>
                <a:sym typeface="Calibri" panose="020F0502020204030204" charset="0"/>
              </a:rPr>
              <a:t>    地质灾害危险性评估及咨询评估取费遵循公开、公平、公正、自愿有偿、诚实信用和委托人付费的原则。</a:t>
            </a:r>
          </a:p>
        </p:txBody>
      </p:sp>
    </p:spTree>
  </p:cSld>
  <p:clrMapOvr>
    <a:masterClrMapping/>
  </p:clrMapOvr>
  <p:transition advTm="2265"/>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0178" name="矩形 4"/>
          <p:cNvSpPr/>
          <p:nvPr/>
        </p:nvSpPr>
        <p:spPr>
          <a:xfrm>
            <a:off x="0" y="0"/>
            <a:ext cx="12192000" cy="981075"/>
          </a:xfrm>
          <a:prstGeom prst="rect">
            <a:avLst/>
          </a:prstGeom>
          <a:solidFill>
            <a:srgbClr val="339966">
              <a:alpha val="94116"/>
            </a:srgbClr>
          </a:solidFill>
          <a:ln w="9525">
            <a:noFill/>
          </a:ln>
        </p:spPr>
        <p:txBody>
          <a:bodyPr anchor="ctr" anchorCtr="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stStyle>
          <a:p>
            <a:pPr marL="0" lvl="0" indent="0" algn="ctr">
              <a:lnSpc>
                <a:spcPct val="100000"/>
              </a:lnSpc>
              <a:spcBef>
                <a:spcPct val="0"/>
              </a:spcBef>
              <a:buNone/>
            </a:pPr>
            <a:endParaRPr lang="zh-CN" altLang="en-US" sz="1600"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6387" name="矩形 11"/>
          <p:cNvSpPr>
            <a:spLocks noChangeArrowheads="1"/>
          </p:cNvSpPr>
          <p:nvPr/>
        </p:nvSpPr>
        <p:spPr bwMode="auto">
          <a:xfrm>
            <a:off x="0" y="257175"/>
            <a:ext cx="12192000" cy="584200"/>
          </a:xfrm>
          <a:prstGeom prst="rect">
            <a:avLst/>
          </a:prstGeom>
          <a:noFill/>
          <a:ln w="9525">
            <a:noFill/>
            <a:miter lim="800000"/>
          </a:ln>
        </p:spPr>
        <p:txBody>
          <a:bodyPr wrap="square">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32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4 </a:t>
            </a:r>
            <a:r>
              <a:rPr kumimoji="0" lang="zh-CN" altLang="en-US" sz="32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总则</a:t>
            </a:r>
            <a:endParaRPr kumimoji="0" lang="zh-CN" altLang="en-US"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n-cs"/>
              <a:sym typeface="Calibri" panose="020F0502020204030204" charset="0"/>
            </a:endParaRPr>
          </a:p>
        </p:txBody>
      </p:sp>
      <p:sp>
        <p:nvSpPr>
          <p:cNvPr id="50180" name="矩形 11"/>
          <p:cNvSpPr/>
          <p:nvPr/>
        </p:nvSpPr>
        <p:spPr>
          <a:xfrm>
            <a:off x="1773238" y="981075"/>
            <a:ext cx="8737600" cy="503238"/>
          </a:xfrm>
          <a:prstGeom prst="rect">
            <a:avLst/>
          </a:prstGeom>
          <a:noFill/>
          <a:ln w="9525">
            <a:noFill/>
          </a:ln>
        </p:spPr>
        <p:txBody>
          <a:bodyPr>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stStyle>
          <a:p>
            <a:pPr marL="0" lvl="0" indent="0">
              <a:lnSpc>
                <a:spcPct val="135000"/>
              </a:lnSpc>
              <a:spcBef>
                <a:spcPct val="0"/>
              </a:spcBef>
              <a:buNone/>
            </a:pPr>
            <a:r>
              <a:rPr lang="zh-CN" altLang="en-US" sz="2000" b="1" dirty="0">
                <a:latin typeface="Arial" panose="020B0604020202020204" pitchFamily="34" charset="0"/>
                <a:ea typeface="宋体" panose="02010600030101010101" pitchFamily="2" charset="-122"/>
                <a:sym typeface="微软雅黑" panose="020B0503020204020204" pitchFamily="34" charset="-122"/>
              </a:rPr>
              <a:t>         </a:t>
            </a:r>
            <a:endParaRPr lang="zh-CN" altLang="en-US" sz="2300" b="1" dirty="0">
              <a:latin typeface="Arial" panose="020B0604020202020204" pitchFamily="34" charset="0"/>
              <a:ea typeface="宋体" panose="02010600030101010101" pitchFamily="2" charset="-122"/>
              <a:sym typeface="微软雅黑" panose="020B0503020204020204" pitchFamily="34" charset="-122"/>
            </a:endParaRPr>
          </a:p>
        </p:txBody>
      </p:sp>
      <p:sp>
        <p:nvSpPr>
          <p:cNvPr id="40965" name="矩形 11"/>
          <p:cNvSpPr>
            <a:spLocks noChangeArrowheads="1"/>
          </p:cNvSpPr>
          <p:nvPr/>
        </p:nvSpPr>
        <p:spPr bwMode="auto">
          <a:xfrm>
            <a:off x="263525" y="1052513"/>
            <a:ext cx="11736388" cy="52851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50000"/>
              </a:lnSpc>
              <a:spcBef>
                <a:spcPct val="0"/>
              </a:spcBef>
              <a:spcAft>
                <a:spcPct val="0"/>
              </a:spcAft>
              <a:buClr>
                <a:srgbClr val="00863D"/>
              </a:buClr>
              <a:buSzTx/>
              <a:buFont typeface="Arial" panose="020B0604020202020204" pitchFamily="34" charset="0"/>
              <a:buNone/>
              <a:defRPr/>
            </a:pPr>
            <a:r>
              <a:rPr kumimoji="0" lang="en-US" altLang="zh-CN" sz="2050" b="1" i="0" u="none" strike="noStrike" kern="1200" cap="none" spc="0" normalizeH="0" baseline="0" noProof="0" dirty="0" smtClean="0">
                <a:ln>
                  <a:noFill/>
                </a:ln>
                <a:solidFill>
                  <a:schemeClr val="tx1"/>
                </a:solidFill>
                <a:effectLst/>
                <a:uLnTx/>
                <a:uFillTx/>
                <a:latin typeface="Times New Roman" panose="02020603050405020304" pitchFamily="18" charset="0"/>
                <a:ea typeface="宋体" panose="02010600030101010101" pitchFamily="2" charset="-122"/>
                <a:cs typeface="+mn-cs"/>
                <a:sym typeface="Calibri" panose="020F0502020204030204" charset="0"/>
              </a:rPr>
              <a:t>4.2</a:t>
            </a:r>
            <a:r>
              <a:rPr kumimoji="0" lang="zh-CN" altLang="en-US" sz="2050" b="1" i="0" u="none" strike="noStrike" kern="1200" cap="none" spc="0" normalizeH="0" baseline="0" noProof="0" dirty="0" smtClean="0">
                <a:ln>
                  <a:noFill/>
                </a:ln>
                <a:solidFill>
                  <a:schemeClr val="tx1"/>
                </a:solidFill>
                <a:effectLst/>
                <a:uLnTx/>
                <a:uFillTx/>
                <a:latin typeface="Times New Roman" panose="02020603050405020304" pitchFamily="18" charset="0"/>
                <a:ea typeface="宋体" panose="02010600030101010101" pitchFamily="2" charset="-122"/>
                <a:cs typeface="+mn-cs"/>
                <a:sym typeface="Calibri" panose="020F0502020204030204" charset="0"/>
              </a:rPr>
              <a:t>取费方法</a:t>
            </a:r>
          </a:p>
          <a:p>
            <a:pPr marL="0" marR="0" lvl="0" indent="0" algn="l" defTabSz="914400" rtl="0" eaLnBrk="1" fontAlgn="base" latinLnBrk="0" hangingPunct="1">
              <a:lnSpc>
                <a:spcPct val="150000"/>
              </a:lnSpc>
              <a:spcBef>
                <a:spcPct val="0"/>
              </a:spcBef>
              <a:spcAft>
                <a:spcPct val="0"/>
              </a:spcAft>
              <a:buClr>
                <a:srgbClr val="00863D"/>
              </a:buClr>
              <a:buSzTx/>
              <a:buFont typeface="Arial" panose="020B0604020202020204" pitchFamily="34" charset="0"/>
              <a:buNone/>
              <a:defRPr/>
            </a:pPr>
            <a:r>
              <a:rPr kumimoji="0" lang="zh-CN" altLang="en-US" sz="2050" b="1" i="0" u="none" strike="noStrike" kern="1200" cap="none" spc="0" normalizeH="0" baseline="0" noProof="0" dirty="0" smtClean="0">
                <a:ln>
                  <a:noFill/>
                </a:ln>
                <a:solidFill>
                  <a:schemeClr val="tx1"/>
                </a:solidFill>
                <a:effectLst/>
                <a:uLnTx/>
                <a:uFillTx/>
                <a:latin typeface="Times New Roman" panose="02020603050405020304" pitchFamily="18" charset="0"/>
                <a:ea typeface="宋体" panose="02010600030101010101" pitchFamily="2" charset="-122"/>
                <a:cs typeface="+mn-cs"/>
                <a:sym typeface="Calibri" panose="020F0502020204030204" charset="0"/>
              </a:rPr>
              <a:t>         评估费用</a:t>
            </a:r>
            <a:r>
              <a:rPr kumimoji="0" lang="en-US" altLang="zh-CN" sz="2050" b="1" i="0" u="none" strike="noStrike" kern="1200" cap="none" spc="0" normalizeH="0" baseline="0" noProof="0" dirty="0" smtClean="0">
                <a:ln>
                  <a:noFill/>
                </a:ln>
                <a:solidFill>
                  <a:schemeClr val="tx1"/>
                </a:solidFill>
                <a:effectLst/>
                <a:uLnTx/>
                <a:uFillTx/>
                <a:latin typeface="Times New Roman" panose="02020603050405020304" pitchFamily="18" charset="0"/>
                <a:ea typeface="宋体" panose="02010600030101010101" pitchFamily="2" charset="-122"/>
                <a:cs typeface="+mn-cs"/>
                <a:sym typeface="Calibri" panose="020F0502020204030204" charset="0"/>
              </a:rPr>
              <a:t>=</a:t>
            </a:r>
            <a:r>
              <a:rPr kumimoji="0" lang="zh-CN" altLang="en-US" sz="2050" b="1" i="0" u="none" strike="noStrike" kern="1200" cap="none" spc="0" normalizeH="0" baseline="0" noProof="0" dirty="0" smtClean="0">
                <a:ln>
                  <a:noFill/>
                </a:ln>
                <a:solidFill>
                  <a:schemeClr val="tx1"/>
                </a:solidFill>
                <a:effectLst/>
                <a:uLnTx/>
                <a:uFillTx/>
                <a:latin typeface="Times New Roman" panose="02020603050405020304" pitchFamily="18" charset="0"/>
                <a:ea typeface="宋体" panose="02010600030101010101" pitchFamily="2" charset="-122"/>
                <a:cs typeface="+mn-cs"/>
                <a:sym typeface="Calibri" panose="020F0502020204030204" charset="0"/>
              </a:rPr>
              <a:t>基准价</a:t>
            </a:r>
            <a:r>
              <a:rPr kumimoji="0" lang="en-US" altLang="zh-CN" sz="2050" b="1" i="0" u="none" strike="noStrike" kern="1200" cap="none" spc="0" normalizeH="0" baseline="0" noProof="0" dirty="0" smtClean="0">
                <a:ln>
                  <a:noFill/>
                </a:ln>
                <a:solidFill>
                  <a:schemeClr val="tx1"/>
                </a:solidFill>
                <a:effectLst/>
                <a:uLnTx/>
                <a:uFillTx/>
                <a:latin typeface="Times New Roman" panose="02020603050405020304" pitchFamily="18" charset="0"/>
                <a:ea typeface="宋体" panose="02010600030101010101" pitchFamily="2" charset="-122"/>
                <a:cs typeface="+mn-cs"/>
                <a:sym typeface="Calibri" panose="020F0502020204030204" charset="0"/>
              </a:rPr>
              <a:t>×</a:t>
            </a:r>
            <a:r>
              <a:rPr kumimoji="0" lang="zh-CN" altLang="en-US" sz="2050" b="1" i="0" u="none" strike="noStrike" kern="1200" cap="none" spc="0" normalizeH="0" baseline="0" noProof="0" dirty="0" smtClean="0">
                <a:ln>
                  <a:noFill/>
                </a:ln>
                <a:solidFill>
                  <a:schemeClr val="tx1"/>
                </a:solidFill>
                <a:effectLst/>
                <a:uLnTx/>
                <a:uFillTx/>
                <a:latin typeface="Times New Roman" panose="02020603050405020304" pitchFamily="18" charset="0"/>
                <a:ea typeface="宋体" panose="02010600030101010101" pitchFamily="2" charset="-122"/>
                <a:cs typeface="+mn-cs"/>
                <a:sym typeface="Calibri" panose="020F0502020204030204" charset="0"/>
              </a:rPr>
              <a:t>综合调整系数</a:t>
            </a:r>
          </a:p>
          <a:p>
            <a:pPr marL="0" marR="0" lvl="0" indent="0" algn="l" defTabSz="914400" rtl="0" eaLnBrk="1" fontAlgn="base" latinLnBrk="0" hangingPunct="1">
              <a:lnSpc>
                <a:spcPct val="150000"/>
              </a:lnSpc>
              <a:spcBef>
                <a:spcPts val="1800"/>
              </a:spcBef>
              <a:spcAft>
                <a:spcPct val="0"/>
              </a:spcAft>
              <a:buClr>
                <a:srgbClr val="00863D"/>
              </a:buClr>
              <a:buSzTx/>
              <a:buFont typeface="Arial" panose="020B0604020202020204" pitchFamily="34" charset="0"/>
              <a:buNone/>
              <a:defRPr/>
            </a:pPr>
            <a:r>
              <a:rPr kumimoji="0" lang="en-US" altLang="zh-CN" sz="2050" b="1" i="0" u="none" strike="noStrike" kern="1200" cap="none" spc="0" normalizeH="0" baseline="0" noProof="0" dirty="0" smtClean="0">
                <a:ln>
                  <a:noFill/>
                </a:ln>
                <a:solidFill>
                  <a:schemeClr val="tx1"/>
                </a:solidFill>
                <a:effectLst/>
                <a:uLnTx/>
                <a:uFillTx/>
                <a:latin typeface="Times New Roman" panose="02020603050405020304" pitchFamily="18" charset="0"/>
                <a:ea typeface="宋体" panose="02010600030101010101" pitchFamily="2" charset="-122"/>
                <a:cs typeface="+mn-cs"/>
                <a:sym typeface="Calibri" panose="020F0502020204030204" charset="0"/>
              </a:rPr>
              <a:t>4.2.1</a:t>
            </a:r>
            <a:r>
              <a:rPr kumimoji="0" lang="zh-CN" altLang="en-US" sz="2050" b="1" i="0" u="none" strike="noStrike" kern="1200" cap="none" spc="0" normalizeH="0" baseline="0" noProof="0" dirty="0" smtClean="0">
                <a:ln>
                  <a:noFill/>
                </a:ln>
                <a:solidFill>
                  <a:schemeClr val="tx1"/>
                </a:solidFill>
                <a:effectLst/>
                <a:uLnTx/>
                <a:uFillTx/>
                <a:latin typeface="Times New Roman" panose="02020603050405020304" pitchFamily="18" charset="0"/>
                <a:ea typeface="宋体" panose="02010600030101010101" pitchFamily="2" charset="-122"/>
                <a:cs typeface="+mn-cs"/>
                <a:sym typeface="Calibri" panose="020F0502020204030204" charset="0"/>
              </a:rPr>
              <a:t>基准价</a:t>
            </a:r>
          </a:p>
          <a:p>
            <a:pPr marL="0" marR="0" lvl="0" indent="0" algn="l" defTabSz="914400" rtl="0" eaLnBrk="1" fontAlgn="base" latinLnBrk="0" hangingPunct="1">
              <a:lnSpc>
                <a:spcPct val="150000"/>
              </a:lnSpc>
              <a:spcBef>
                <a:spcPct val="0"/>
              </a:spcBef>
              <a:spcAft>
                <a:spcPct val="0"/>
              </a:spcAft>
              <a:buClr>
                <a:srgbClr val="00863D"/>
              </a:buClr>
              <a:buSzTx/>
              <a:buFont typeface="Arial" panose="020B0604020202020204" pitchFamily="34" charset="0"/>
              <a:buNone/>
              <a:defRPr/>
            </a:pPr>
            <a:r>
              <a:rPr kumimoji="0" lang="zh-CN" altLang="en-US" sz="2050" b="1" i="0" u="none" strike="noStrike" kern="1200" cap="none" spc="0" normalizeH="0" baseline="0" noProof="0" dirty="0" smtClean="0">
                <a:ln>
                  <a:noFill/>
                </a:ln>
                <a:solidFill>
                  <a:schemeClr val="tx1"/>
                </a:solidFill>
                <a:effectLst/>
                <a:uLnTx/>
                <a:uFillTx/>
                <a:latin typeface="Times New Roman" panose="02020603050405020304" pitchFamily="18" charset="0"/>
                <a:ea typeface="宋体" panose="02010600030101010101" pitchFamily="2" charset="-122"/>
                <a:cs typeface="+mn-cs"/>
                <a:sym typeface="Calibri" panose="020F0502020204030204" charset="0"/>
              </a:rPr>
              <a:t>         地质灾害危险性评估基准价是按工程类别确定的基准价格，详见</a:t>
            </a:r>
            <a:r>
              <a:rPr kumimoji="0" lang="zh-CN" altLang="en-US" sz="2050" b="1" i="0" u="none" strike="noStrike" kern="1200" cap="none" spc="0" normalizeH="0" baseline="0" noProof="0" dirty="0" smtClean="0">
                <a:ln>
                  <a:noFill/>
                </a:ln>
                <a:solidFill>
                  <a:schemeClr val="tx1"/>
                </a:solidFill>
                <a:effectLst/>
                <a:uLnTx/>
                <a:uFillTx/>
                <a:latin typeface="Times New Roman" panose="02020603050405020304" pitchFamily="18" charset="0"/>
                <a:ea typeface="宋体" panose="02010600030101010101" pitchFamily="2" charset="-122"/>
                <a:cs typeface="+mn-cs"/>
                <a:sym typeface="Calibri" panose="020F0502020204030204" charset="0"/>
                <a:hlinkClick r:id="rId2" action="ppaction://hlinksldjump"/>
              </a:rPr>
              <a:t>附录</a:t>
            </a:r>
            <a:r>
              <a:rPr kumimoji="0" lang="en-US" altLang="zh-CN" sz="2050" b="1" i="0" u="none" strike="noStrike" kern="1200" cap="none" spc="0" normalizeH="0" baseline="0" noProof="0" dirty="0" smtClean="0">
                <a:ln>
                  <a:noFill/>
                </a:ln>
                <a:solidFill>
                  <a:schemeClr val="tx1"/>
                </a:solidFill>
                <a:effectLst/>
                <a:uLnTx/>
                <a:uFillTx/>
                <a:latin typeface="Times New Roman" panose="02020603050405020304" pitchFamily="18" charset="0"/>
                <a:ea typeface="宋体" panose="02010600030101010101" pitchFamily="2" charset="-122"/>
                <a:cs typeface="+mn-cs"/>
                <a:sym typeface="Calibri" panose="020F0502020204030204" charset="0"/>
                <a:hlinkClick r:id="rId2" action="ppaction://hlinksldjump"/>
              </a:rPr>
              <a:t>A</a:t>
            </a:r>
            <a:r>
              <a:rPr kumimoji="0" lang="zh-CN" altLang="en-US" sz="2050" b="1" i="0" u="none" strike="noStrike" kern="1200" cap="none" spc="0" normalizeH="0" baseline="0" noProof="0" dirty="0" smtClean="0">
                <a:ln>
                  <a:noFill/>
                </a:ln>
                <a:solidFill>
                  <a:schemeClr val="tx1"/>
                </a:solidFill>
                <a:effectLst/>
                <a:uLnTx/>
                <a:uFillTx/>
                <a:latin typeface="Times New Roman" panose="02020603050405020304" pitchFamily="18" charset="0"/>
                <a:ea typeface="宋体" panose="02010600030101010101" pitchFamily="2" charset="-122"/>
                <a:cs typeface="+mn-cs"/>
                <a:sym typeface="Calibri" panose="020F0502020204030204" charset="0"/>
              </a:rPr>
              <a:t>。</a:t>
            </a:r>
          </a:p>
          <a:p>
            <a:pPr marL="0" marR="0" lvl="0" indent="0" algn="l" defTabSz="914400" rtl="0" eaLnBrk="1" fontAlgn="base" latinLnBrk="0" hangingPunct="1">
              <a:lnSpc>
                <a:spcPct val="150000"/>
              </a:lnSpc>
              <a:spcBef>
                <a:spcPct val="0"/>
              </a:spcBef>
              <a:spcAft>
                <a:spcPct val="0"/>
              </a:spcAft>
              <a:buClr>
                <a:srgbClr val="00863D"/>
              </a:buClr>
              <a:buSzTx/>
              <a:buFont typeface="Arial" panose="020B0604020202020204" pitchFamily="34" charset="0"/>
              <a:buNone/>
              <a:defRPr/>
            </a:pPr>
            <a:r>
              <a:rPr kumimoji="0" lang="zh-CN" altLang="en-US" sz="2050" b="1" i="0" u="none" strike="noStrike" kern="1200" cap="none" spc="0" normalizeH="0" baseline="0" noProof="0" dirty="0" smtClean="0">
                <a:ln>
                  <a:noFill/>
                </a:ln>
                <a:solidFill>
                  <a:schemeClr val="tx1"/>
                </a:solidFill>
                <a:effectLst/>
                <a:uLnTx/>
                <a:uFillTx/>
                <a:latin typeface="Times New Roman" panose="02020603050405020304" pitchFamily="18" charset="0"/>
                <a:ea typeface="宋体" panose="02010600030101010101" pitchFamily="2" charset="-122"/>
                <a:cs typeface="+mn-cs"/>
                <a:sym typeface="Calibri" panose="020F0502020204030204" charset="0"/>
              </a:rPr>
              <a:t>        地质灾害防治工程咨询评估基准价是按投资工程项目总投资额分档计算的基准价格，详见</a:t>
            </a:r>
            <a:r>
              <a:rPr kumimoji="0" lang="zh-CN" altLang="en-US" sz="2050" b="1" i="0" u="none" strike="noStrike" kern="1200" cap="none" spc="0" normalizeH="0" baseline="0" noProof="0" dirty="0" smtClean="0">
                <a:ln>
                  <a:noFill/>
                </a:ln>
                <a:solidFill>
                  <a:schemeClr val="tx1"/>
                </a:solidFill>
                <a:effectLst/>
                <a:uLnTx/>
                <a:uFillTx/>
                <a:latin typeface="Times New Roman" panose="02020603050405020304" pitchFamily="18" charset="0"/>
                <a:ea typeface="宋体" panose="02010600030101010101" pitchFamily="2" charset="-122"/>
                <a:cs typeface="+mn-cs"/>
                <a:sym typeface="Calibri" panose="020F0502020204030204" charset="0"/>
                <a:hlinkClick r:id="rId3" action="ppaction://hlinksldjump"/>
              </a:rPr>
              <a:t>附录</a:t>
            </a:r>
            <a:r>
              <a:rPr kumimoji="0" lang="en-US" altLang="zh-CN" sz="2050" b="1" i="0" u="none" strike="noStrike" kern="1200" cap="none" spc="0" normalizeH="0" baseline="0" noProof="0" dirty="0" smtClean="0">
                <a:ln>
                  <a:noFill/>
                </a:ln>
                <a:solidFill>
                  <a:schemeClr val="tx1"/>
                </a:solidFill>
                <a:effectLst/>
                <a:uLnTx/>
                <a:uFillTx/>
                <a:latin typeface="Times New Roman" panose="02020603050405020304" pitchFamily="18" charset="0"/>
                <a:ea typeface="宋体" panose="02010600030101010101" pitchFamily="2" charset="-122"/>
                <a:cs typeface="+mn-cs"/>
                <a:sym typeface="Calibri" panose="020F0502020204030204" charset="0"/>
                <a:hlinkClick r:id="rId3" action="ppaction://hlinksldjump"/>
              </a:rPr>
              <a:t>B</a:t>
            </a:r>
            <a:r>
              <a:rPr kumimoji="0" lang="zh-CN" altLang="en-US" sz="2050" b="1" i="0" u="none" strike="noStrike" kern="1200" cap="none" spc="0" normalizeH="0" baseline="0" noProof="0" dirty="0" smtClean="0">
                <a:ln>
                  <a:noFill/>
                </a:ln>
                <a:solidFill>
                  <a:schemeClr val="tx1"/>
                </a:solidFill>
                <a:effectLst/>
                <a:uLnTx/>
                <a:uFillTx/>
                <a:latin typeface="Times New Roman" panose="02020603050405020304" pitchFamily="18" charset="0"/>
                <a:ea typeface="宋体" panose="02010600030101010101" pitchFamily="2" charset="-122"/>
                <a:cs typeface="+mn-cs"/>
                <a:sym typeface="Calibri" panose="020F0502020204030204" charset="0"/>
              </a:rPr>
              <a:t>。</a:t>
            </a:r>
          </a:p>
          <a:p>
            <a:pPr marL="0" marR="0" lvl="0" indent="0" algn="l" defTabSz="914400" rtl="0" eaLnBrk="1" fontAlgn="base" latinLnBrk="0" hangingPunct="1">
              <a:lnSpc>
                <a:spcPct val="150000"/>
              </a:lnSpc>
              <a:spcBef>
                <a:spcPts val="1800"/>
              </a:spcBef>
              <a:spcAft>
                <a:spcPct val="0"/>
              </a:spcAft>
              <a:buClr>
                <a:srgbClr val="00863D"/>
              </a:buClr>
              <a:buSzTx/>
              <a:buFont typeface="Arial" panose="020B0604020202020204" pitchFamily="34" charset="0"/>
              <a:buNone/>
              <a:defRPr/>
            </a:pPr>
            <a:r>
              <a:rPr kumimoji="0" lang="en-US" altLang="zh-CN" sz="2050" b="1" i="0" u="none" strike="noStrike" kern="1200" cap="none" spc="0" normalizeH="0" baseline="0" noProof="0" dirty="0" smtClean="0">
                <a:ln>
                  <a:noFill/>
                </a:ln>
                <a:solidFill>
                  <a:schemeClr val="tx1"/>
                </a:solidFill>
                <a:effectLst/>
                <a:uLnTx/>
                <a:uFillTx/>
                <a:latin typeface="Times New Roman" panose="02020603050405020304" pitchFamily="18" charset="0"/>
                <a:ea typeface="宋体" panose="02010600030101010101" pitchFamily="2" charset="-122"/>
                <a:cs typeface="+mn-cs"/>
                <a:sym typeface="Calibri" panose="020F0502020204030204" charset="0"/>
              </a:rPr>
              <a:t>4.2.2</a:t>
            </a:r>
            <a:r>
              <a:rPr kumimoji="0" lang="zh-CN" altLang="en-US" sz="2050" b="1" i="0" u="none" strike="noStrike" kern="1200" cap="none" spc="0" normalizeH="0" baseline="0" noProof="0" dirty="0" smtClean="0">
                <a:ln>
                  <a:noFill/>
                </a:ln>
                <a:solidFill>
                  <a:schemeClr val="tx1"/>
                </a:solidFill>
                <a:effectLst/>
                <a:uLnTx/>
                <a:uFillTx/>
                <a:latin typeface="Times New Roman" panose="02020603050405020304" pitchFamily="18" charset="0"/>
                <a:ea typeface="宋体" panose="02010600030101010101" pitchFamily="2" charset="-122"/>
                <a:cs typeface="+mn-cs"/>
                <a:sym typeface="Calibri" panose="020F0502020204030204" charset="0"/>
              </a:rPr>
              <a:t>综合调整系数</a:t>
            </a:r>
          </a:p>
          <a:p>
            <a:pPr marL="0" marR="0" lvl="0" indent="0" algn="l" defTabSz="914400" rtl="0" eaLnBrk="1" fontAlgn="base" latinLnBrk="0" hangingPunct="1">
              <a:lnSpc>
                <a:spcPct val="150000"/>
              </a:lnSpc>
              <a:spcBef>
                <a:spcPct val="0"/>
              </a:spcBef>
              <a:spcAft>
                <a:spcPct val="0"/>
              </a:spcAft>
              <a:buClr>
                <a:srgbClr val="00863D"/>
              </a:buClr>
              <a:buSzTx/>
              <a:buFont typeface="Arial" panose="020B0604020202020204" pitchFamily="34" charset="0"/>
              <a:buNone/>
              <a:defRPr/>
            </a:pPr>
            <a:r>
              <a:rPr kumimoji="0" lang="zh-CN" altLang="en-US" sz="2050" b="1" i="0" u="none" strike="noStrike" kern="1200" cap="none" spc="0" normalizeH="0" baseline="0" noProof="0" dirty="0" smtClean="0">
                <a:ln>
                  <a:noFill/>
                </a:ln>
                <a:solidFill>
                  <a:schemeClr val="tx1"/>
                </a:solidFill>
                <a:effectLst/>
                <a:uLnTx/>
                <a:uFillTx/>
                <a:latin typeface="Times New Roman" panose="02020603050405020304" pitchFamily="18" charset="0"/>
                <a:ea typeface="宋体" panose="02010600030101010101" pitchFamily="2" charset="-122"/>
                <a:cs typeface="+mn-cs"/>
                <a:sym typeface="Calibri" panose="020F0502020204030204" charset="0"/>
              </a:rPr>
              <a:t>         地质灾害危险性评估综合调整系数是根据地区差异、地质环境复杂程度与建设项目重要性和工程规模的不同，综合设立的调整系数。</a:t>
            </a:r>
          </a:p>
          <a:p>
            <a:pPr marL="0" marR="0" lvl="0" indent="0" algn="l" defTabSz="914400" rtl="0" eaLnBrk="1" fontAlgn="base" latinLnBrk="0" hangingPunct="1">
              <a:lnSpc>
                <a:spcPct val="150000"/>
              </a:lnSpc>
              <a:spcBef>
                <a:spcPct val="0"/>
              </a:spcBef>
              <a:spcAft>
                <a:spcPct val="0"/>
              </a:spcAft>
              <a:buClr>
                <a:srgbClr val="00863D"/>
              </a:buClr>
              <a:buSzTx/>
              <a:buFont typeface="Arial" panose="020B0604020202020204" pitchFamily="34" charset="0"/>
              <a:buNone/>
              <a:defRPr/>
            </a:pPr>
            <a:r>
              <a:rPr kumimoji="0" lang="zh-CN" altLang="en-US" sz="2050" b="1" i="0" u="none" strike="noStrike" kern="1200" cap="none" spc="0" normalizeH="0" baseline="0" noProof="0" dirty="0" smtClean="0">
                <a:ln>
                  <a:noFill/>
                </a:ln>
                <a:solidFill>
                  <a:schemeClr val="tx1"/>
                </a:solidFill>
                <a:effectLst/>
                <a:uLnTx/>
                <a:uFillTx/>
                <a:latin typeface="Times New Roman" panose="02020603050405020304" pitchFamily="18" charset="0"/>
                <a:ea typeface="宋体" panose="02010600030101010101" pitchFamily="2" charset="-122"/>
                <a:cs typeface="+mn-cs"/>
                <a:sym typeface="Calibri" panose="020F0502020204030204" charset="0"/>
              </a:rPr>
              <a:t>         地质灾害防治工程咨询评估综合调整系数是根据地区差异、地质环境复杂程度与地质灾害类型复杂程度的不同，综合设立的调整系数。</a:t>
            </a:r>
            <a:endParaRPr kumimoji="0" lang="zh-CN" altLang="en-US" sz="2050" b="1" i="0" u="none" strike="noStrike" kern="1200" cap="none" spc="0" normalizeH="0" baseline="0" noProof="0" dirty="0" smtClean="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Calibri" panose="020F0502020204030204" charset="0"/>
            </a:endParaRPr>
          </a:p>
        </p:txBody>
      </p:sp>
    </p:spTree>
  </p:cSld>
  <p:clrMapOvr>
    <a:masterClrMapping/>
  </p:clrMapOvr>
  <p:transition advTm="2265"/>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1202" name="矩形 4"/>
          <p:cNvSpPr/>
          <p:nvPr/>
        </p:nvSpPr>
        <p:spPr>
          <a:xfrm>
            <a:off x="0" y="0"/>
            <a:ext cx="12192000" cy="981075"/>
          </a:xfrm>
          <a:prstGeom prst="rect">
            <a:avLst/>
          </a:prstGeom>
          <a:solidFill>
            <a:srgbClr val="C0504D">
              <a:alpha val="94116"/>
            </a:srgbClr>
          </a:solidFill>
          <a:ln w="9525">
            <a:noFill/>
          </a:ln>
        </p:spPr>
        <p:txBody>
          <a:bodyPr anchor="ctr" anchorCtr="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stStyle>
          <a:p>
            <a:pPr marL="0" lvl="0" indent="0" algn="ctr">
              <a:lnSpc>
                <a:spcPct val="100000"/>
              </a:lnSpc>
              <a:spcBef>
                <a:spcPct val="0"/>
              </a:spcBef>
              <a:buNone/>
            </a:pPr>
            <a:endParaRPr lang="zh-CN" altLang="en-US" sz="1600"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6147" name="矩形 11"/>
          <p:cNvSpPr>
            <a:spLocks noChangeArrowheads="1"/>
          </p:cNvSpPr>
          <p:nvPr/>
        </p:nvSpPr>
        <p:spPr bwMode="auto">
          <a:xfrm>
            <a:off x="0" y="257175"/>
            <a:ext cx="12192000" cy="584200"/>
          </a:xfrm>
          <a:prstGeom prst="rect">
            <a:avLst/>
          </a:prstGeom>
          <a:noFill/>
          <a:ln w="9525">
            <a:noFill/>
            <a:miter lim="800000"/>
          </a:ln>
        </p:spPr>
        <p:txBody>
          <a:bodyPr wrap="square">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32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5 </a:t>
            </a:r>
            <a:r>
              <a:rPr kumimoji="0" lang="zh-CN" altLang="en-US" sz="32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地质灾害危险性评估取费</a:t>
            </a:r>
            <a:endParaRPr kumimoji="0" lang="zh-CN" altLang="en-US"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n-cs"/>
              <a:sym typeface="Calibri" panose="020F0502020204030204" charset="0"/>
            </a:endParaRPr>
          </a:p>
        </p:txBody>
      </p:sp>
      <p:sp>
        <p:nvSpPr>
          <p:cNvPr id="51204" name="矩形 11"/>
          <p:cNvSpPr/>
          <p:nvPr/>
        </p:nvSpPr>
        <p:spPr>
          <a:xfrm>
            <a:off x="263525" y="1268413"/>
            <a:ext cx="11593513" cy="4478337"/>
          </a:xfrm>
          <a:prstGeom prst="rect">
            <a:avLst/>
          </a:prstGeom>
          <a:noFill/>
          <a:ln w="9525">
            <a:noFill/>
          </a:ln>
        </p:spPr>
        <p:txBody>
          <a:bodyPr>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stStyle>
          <a:p>
            <a:pPr marL="0" lvl="0" indent="0">
              <a:lnSpc>
                <a:spcPct val="150000"/>
              </a:lnSpc>
              <a:spcBef>
                <a:spcPct val="0"/>
              </a:spcBef>
              <a:buClr>
                <a:srgbClr val="833634"/>
              </a:buClr>
              <a:buNone/>
            </a:pPr>
            <a:r>
              <a:rPr lang="en-US" altLang="zh-CN" sz="2400" b="1" dirty="0">
                <a:latin typeface="Times New Roman" panose="02020603050405020304" pitchFamily="18" charset="0"/>
                <a:ea typeface="宋体" panose="02010600030101010101" pitchFamily="2" charset="-122"/>
                <a:sym typeface="微软雅黑" panose="020B0503020204020204" pitchFamily="34" charset="-122"/>
              </a:rPr>
              <a:t>5.1</a:t>
            </a:r>
            <a:r>
              <a:rPr lang="zh-CN" altLang="en-US" sz="2400" b="1" dirty="0">
                <a:latin typeface="Times New Roman" panose="02020603050405020304" pitchFamily="18" charset="0"/>
                <a:ea typeface="宋体" panose="02010600030101010101" pitchFamily="2" charset="-122"/>
                <a:sym typeface="微软雅黑" panose="020B0503020204020204" pitchFamily="34" charset="-122"/>
              </a:rPr>
              <a:t>地区调整系数（</a:t>
            </a:r>
            <a:r>
              <a:rPr lang="en-US" altLang="zh-CN" sz="2400" b="1" dirty="0">
                <a:latin typeface="Times New Roman" panose="02020603050405020304" pitchFamily="18" charset="0"/>
                <a:ea typeface="宋体" panose="02010600030101010101" pitchFamily="2" charset="-122"/>
                <a:sym typeface="微软雅黑" panose="020B0503020204020204" pitchFamily="34" charset="-122"/>
              </a:rPr>
              <a:t>λ</a:t>
            </a:r>
            <a:r>
              <a:rPr lang="en-US" altLang="zh-CN" sz="2400" b="1" baseline="-25000" dirty="0">
                <a:latin typeface="Times New Roman" panose="02020603050405020304" pitchFamily="18" charset="0"/>
                <a:ea typeface="宋体" panose="02010600030101010101" pitchFamily="2" charset="-122"/>
                <a:sym typeface="微软雅黑" panose="020B0503020204020204" pitchFamily="34" charset="-122"/>
              </a:rPr>
              <a:t>1</a:t>
            </a:r>
            <a:r>
              <a:rPr lang="zh-CN" altLang="en-US" sz="2400" b="1" dirty="0">
                <a:latin typeface="Times New Roman" panose="02020603050405020304" pitchFamily="18" charset="0"/>
                <a:ea typeface="宋体" panose="02010600030101010101" pitchFamily="2" charset="-122"/>
                <a:sym typeface="微软雅黑" panose="020B0503020204020204" pitchFamily="34" charset="-122"/>
              </a:rPr>
              <a:t>）</a:t>
            </a:r>
          </a:p>
          <a:p>
            <a:pPr marL="0" lvl="0" indent="0">
              <a:lnSpc>
                <a:spcPct val="150000"/>
              </a:lnSpc>
              <a:spcBef>
                <a:spcPct val="0"/>
              </a:spcBef>
              <a:buClr>
                <a:srgbClr val="833634"/>
              </a:buClr>
              <a:buNone/>
            </a:pPr>
            <a:r>
              <a:rPr lang="zh-CN" altLang="en-US" sz="2200" b="1" dirty="0">
                <a:latin typeface="Times New Roman" panose="02020603050405020304" pitchFamily="18" charset="0"/>
                <a:ea typeface="宋体" panose="02010600030101010101" pitchFamily="2" charset="-122"/>
                <a:sym typeface="微软雅黑" panose="020B0503020204020204" pitchFamily="34" charset="-122"/>
              </a:rPr>
              <a:t>        考虑全国不同地区的地形复杂程度、交通情况、社会经济发展水平等差异而设定的地区调整系数，地区调整系数</a:t>
            </a:r>
            <a:r>
              <a:rPr lang="zh-CN" altLang="en-US" sz="2200" b="1" dirty="0" smtClean="0">
                <a:latin typeface="Times New Roman" panose="02020603050405020304" pitchFamily="18" charset="0"/>
                <a:ea typeface="宋体" panose="02010600030101010101" pitchFamily="2" charset="-122"/>
                <a:sym typeface="微软雅黑" panose="020B0503020204020204" pitchFamily="34" charset="-122"/>
              </a:rPr>
              <a:t>本标准援</a:t>
            </a:r>
            <a:r>
              <a:rPr lang="zh-CN" altLang="en-US" sz="2200" b="1" dirty="0">
                <a:latin typeface="Times New Roman" panose="02020603050405020304" pitchFamily="18" charset="0"/>
                <a:ea typeface="宋体" panose="02010600030101010101" pitchFamily="2" charset="-122"/>
                <a:sym typeface="微软雅黑" panose="020B0503020204020204" pitchFamily="34" charset="-122"/>
              </a:rPr>
              <a:t>引</a:t>
            </a:r>
            <a:r>
              <a:rPr lang="en-US" altLang="zh-CN" sz="2200" b="1" dirty="0">
                <a:latin typeface="Times New Roman" panose="02020603050405020304" pitchFamily="18" charset="0"/>
                <a:ea typeface="宋体" panose="02010600030101010101" pitchFamily="2" charset="-122"/>
                <a:sym typeface="微软雅黑" panose="020B0503020204020204" pitchFamily="34" charset="-122"/>
              </a:rPr>
              <a:t>《</a:t>
            </a:r>
            <a:r>
              <a:rPr lang="zh-CN" altLang="en-US" sz="2200" b="1" dirty="0">
                <a:latin typeface="Times New Roman" panose="02020603050405020304" pitchFamily="18" charset="0"/>
                <a:ea typeface="宋体" panose="02010600030101010101" pitchFamily="2" charset="-122"/>
                <a:sym typeface="微软雅黑" panose="020B0503020204020204" pitchFamily="34" charset="-122"/>
              </a:rPr>
              <a:t>地质调查项目预算标准</a:t>
            </a:r>
            <a:r>
              <a:rPr lang="en-US" altLang="zh-CN" sz="2200" b="1" dirty="0">
                <a:latin typeface="Times New Roman" panose="02020603050405020304" pitchFamily="18" charset="0"/>
                <a:ea typeface="宋体" panose="02010600030101010101" pitchFamily="2" charset="-122"/>
                <a:sym typeface="微软雅黑" panose="020B0503020204020204" pitchFamily="34" charset="-122"/>
              </a:rPr>
              <a:t>》2007</a:t>
            </a:r>
            <a:r>
              <a:rPr lang="zh-CN" altLang="en-US" sz="2200" b="1" dirty="0">
                <a:latin typeface="Times New Roman" panose="02020603050405020304" pitchFamily="18" charset="0"/>
                <a:ea typeface="宋体" panose="02010600030101010101" pitchFamily="2" charset="-122"/>
                <a:sym typeface="微软雅黑" panose="020B0503020204020204" pitchFamily="34" charset="-122"/>
              </a:rPr>
              <a:t>年版规定的地区调整系数，具体取值见</a:t>
            </a:r>
            <a:r>
              <a:rPr lang="zh-CN" altLang="en-US" sz="2200" b="1" dirty="0">
                <a:latin typeface="Times New Roman" panose="02020603050405020304" pitchFamily="18" charset="0"/>
                <a:ea typeface="宋体" panose="02010600030101010101" pitchFamily="2" charset="-122"/>
                <a:sym typeface="微软雅黑" panose="020B0503020204020204" pitchFamily="34" charset="-122"/>
                <a:hlinkClick r:id="rId2" action="ppaction://hlinksldjump"/>
              </a:rPr>
              <a:t>附录</a:t>
            </a:r>
            <a:r>
              <a:rPr lang="en-US" altLang="zh-CN" sz="2200" b="1" dirty="0">
                <a:latin typeface="Times New Roman" panose="02020603050405020304" pitchFamily="18" charset="0"/>
                <a:ea typeface="宋体" panose="02010600030101010101" pitchFamily="2" charset="-122"/>
                <a:sym typeface="微软雅黑" panose="020B0503020204020204" pitchFamily="34" charset="-122"/>
                <a:hlinkClick r:id="rId2" action="ppaction://hlinksldjump"/>
              </a:rPr>
              <a:t>C</a:t>
            </a:r>
            <a:r>
              <a:rPr lang="zh-CN" altLang="en-US" sz="2200" b="1" dirty="0">
                <a:latin typeface="Times New Roman" panose="02020603050405020304" pitchFamily="18" charset="0"/>
                <a:ea typeface="宋体" panose="02010600030101010101" pitchFamily="2" charset="-122"/>
                <a:sym typeface="微软雅黑" panose="020B0503020204020204" pitchFamily="34" charset="-122"/>
              </a:rPr>
              <a:t>。</a:t>
            </a:r>
          </a:p>
          <a:p>
            <a:pPr marL="0" lvl="0" indent="0">
              <a:lnSpc>
                <a:spcPct val="150000"/>
              </a:lnSpc>
              <a:spcBef>
                <a:spcPts val="1800"/>
              </a:spcBef>
              <a:buClr>
                <a:srgbClr val="833634"/>
              </a:buClr>
              <a:buNone/>
            </a:pPr>
            <a:r>
              <a:rPr lang="en-US" altLang="zh-CN" sz="2400" b="1" dirty="0">
                <a:latin typeface="Times New Roman" panose="02020603050405020304" pitchFamily="18" charset="0"/>
                <a:ea typeface="宋体" panose="02010600030101010101" pitchFamily="2" charset="-122"/>
                <a:sym typeface="微软雅黑" panose="020B0503020204020204" pitchFamily="34" charset="-122"/>
              </a:rPr>
              <a:t>5.2</a:t>
            </a:r>
            <a:r>
              <a:rPr lang="zh-CN" altLang="en-US" sz="2400" b="1" dirty="0">
                <a:latin typeface="Times New Roman" panose="02020603050405020304" pitchFamily="18" charset="0"/>
                <a:ea typeface="宋体" panose="02010600030101010101" pitchFamily="2" charset="-122"/>
                <a:sym typeface="微软雅黑" panose="020B0503020204020204" pitchFamily="34" charset="-122"/>
              </a:rPr>
              <a:t>地质灾害危险性评估地质环境复杂程度调整系数（</a:t>
            </a:r>
            <a:r>
              <a:rPr lang="en-US" altLang="zh-CN" sz="2400" b="1" dirty="0">
                <a:latin typeface="Times New Roman" panose="02020603050405020304" pitchFamily="18" charset="0"/>
                <a:ea typeface="宋体" panose="02010600030101010101" pitchFamily="2" charset="-122"/>
                <a:sym typeface="微软雅黑" panose="020B0503020204020204" pitchFamily="34" charset="-122"/>
              </a:rPr>
              <a:t>λ</a:t>
            </a:r>
            <a:r>
              <a:rPr lang="en-US" altLang="zh-CN" sz="2400" b="1" baseline="-25000" dirty="0">
                <a:latin typeface="Times New Roman" panose="02020603050405020304" pitchFamily="18" charset="0"/>
                <a:ea typeface="宋体" panose="02010600030101010101" pitchFamily="2" charset="-122"/>
                <a:sym typeface="微软雅黑" panose="020B0503020204020204" pitchFamily="34" charset="-122"/>
              </a:rPr>
              <a:t>2</a:t>
            </a:r>
            <a:r>
              <a:rPr lang="zh-CN" altLang="en-US" sz="2400" b="1" dirty="0">
                <a:latin typeface="Times New Roman" panose="02020603050405020304" pitchFamily="18" charset="0"/>
                <a:ea typeface="宋体" panose="02010600030101010101" pitchFamily="2" charset="-122"/>
                <a:sym typeface="微软雅黑" panose="020B0503020204020204" pitchFamily="34" charset="-122"/>
              </a:rPr>
              <a:t>）</a:t>
            </a:r>
          </a:p>
          <a:p>
            <a:pPr marL="0" lvl="0" indent="0">
              <a:lnSpc>
                <a:spcPct val="150000"/>
              </a:lnSpc>
              <a:spcBef>
                <a:spcPct val="0"/>
              </a:spcBef>
              <a:buClr>
                <a:srgbClr val="833634"/>
              </a:buClr>
              <a:buNone/>
            </a:pPr>
            <a:r>
              <a:rPr lang="zh-CN" altLang="en-US" sz="2200" b="1" dirty="0">
                <a:latin typeface="Times New Roman" panose="02020603050405020304" pitchFamily="18" charset="0"/>
                <a:ea typeface="宋体" panose="02010600030101010101" pitchFamily="2" charset="-122"/>
                <a:sym typeface="微软雅黑" panose="020B0503020204020204" pitchFamily="34" charset="-122"/>
              </a:rPr>
              <a:t>        考虑地质灾害危险性评估区地质环境复杂程度差异而设立的调整系数，地质环境复杂程度分类表援引</a:t>
            </a:r>
            <a:r>
              <a:rPr lang="en-US" altLang="zh-CN" sz="2200" b="1" dirty="0">
                <a:latin typeface="Times New Roman" panose="02020603050405020304" pitchFamily="18" charset="0"/>
                <a:ea typeface="宋体" panose="02010600030101010101" pitchFamily="2" charset="-122"/>
                <a:sym typeface="微软雅黑" panose="020B0503020204020204" pitchFamily="34" charset="-122"/>
              </a:rPr>
              <a:t>《</a:t>
            </a:r>
            <a:r>
              <a:rPr lang="zh-CN" altLang="en-US" sz="2200" b="1" dirty="0">
                <a:latin typeface="Times New Roman" panose="02020603050405020304" pitchFamily="18" charset="0"/>
                <a:ea typeface="宋体" panose="02010600030101010101" pitchFamily="2" charset="-122"/>
                <a:sym typeface="微软雅黑" panose="020B0503020204020204" pitchFamily="34" charset="-122"/>
              </a:rPr>
              <a:t>地质灾害危险性评估规范</a:t>
            </a:r>
            <a:r>
              <a:rPr lang="en-US" altLang="zh-CN" sz="2200" b="1" dirty="0">
                <a:latin typeface="Times New Roman" panose="02020603050405020304" pitchFamily="18" charset="0"/>
                <a:ea typeface="宋体" panose="02010600030101010101" pitchFamily="2" charset="-122"/>
                <a:sym typeface="微软雅黑" panose="020B0503020204020204" pitchFamily="34" charset="-122"/>
              </a:rPr>
              <a:t>》</a:t>
            </a:r>
            <a:r>
              <a:rPr lang="zh-CN" altLang="en-US" sz="2200" b="1" dirty="0">
                <a:latin typeface="Times New Roman" panose="02020603050405020304" pitchFamily="18" charset="0"/>
                <a:ea typeface="宋体" panose="02010600030101010101" pitchFamily="2" charset="-122"/>
                <a:sym typeface="微软雅黑" panose="020B0503020204020204" pitchFamily="34" charset="-122"/>
              </a:rPr>
              <a:t>的附录</a:t>
            </a:r>
            <a:r>
              <a:rPr lang="en-US" altLang="zh-CN" sz="2200" b="1" dirty="0">
                <a:latin typeface="Times New Roman" panose="02020603050405020304" pitchFamily="18" charset="0"/>
                <a:ea typeface="宋体" panose="02010600030101010101" pitchFamily="2" charset="-122"/>
                <a:sym typeface="微软雅黑" panose="020B0503020204020204" pitchFamily="34" charset="-122"/>
              </a:rPr>
              <a:t>B.1</a:t>
            </a:r>
            <a:r>
              <a:rPr lang="zh-CN" altLang="en-US" sz="2200" b="1" dirty="0">
                <a:latin typeface="Times New Roman" panose="02020603050405020304" pitchFamily="18" charset="0"/>
                <a:ea typeface="宋体" panose="02010600030101010101" pitchFamily="2" charset="-122"/>
                <a:sym typeface="微软雅黑" panose="020B0503020204020204" pitchFamily="34" charset="-122"/>
              </a:rPr>
              <a:t>，详见</a:t>
            </a:r>
            <a:r>
              <a:rPr lang="zh-CN" altLang="en-US" sz="2200" b="1" dirty="0">
                <a:latin typeface="Times New Roman" panose="02020603050405020304" pitchFamily="18" charset="0"/>
                <a:ea typeface="宋体" panose="02010600030101010101" pitchFamily="2" charset="-122"/>
                <a:sym typeface="微软雅黑" panose="020B0503020204020204" pitchFamily="34" charset="-122"/>
                <a:hlinkClick r:id="rId3" action="ppaction://hlinksldjump"/>
              </a:rPr>
              <a:t>附录</a:t>
            </a:r>
            <a:r>
              <a:rPr lang="en-US" altLang="zh-CN" sz="2200" b="1" dirty="0">
                <a:latin typeface="Times New Roman" panose="02020603050405020304" pitchFamily="18" charset="0"/>
                <a:ea typeface="宋体" panose="02010600030101010101" pitchFamily="2" charset="-122"/>
                <a:sym typeface="微软雅黑" panose="020B0503020204020204" pitchFamily="34" charset="-122"/>
                <a:hlinkClick r:id="rId3" action="ppaction://hlinksldjump"/>
              </a:rPr>
              <a:t>D</a:t>
            </a:r>
            <a:r>
              <a:rPr lang="zh-CN" altLang="en-US" sz="2200" b="1" dirty="0">
                <a:latin typeface="Times New Roman" panose="02020603050405020304" pitchFamily="18" charset="0"/>
                <a:ea typeface="宋体" panose="02010600030101010101" pitchFamily="2" charset="-122"/>
                <a:sym typeface="微软雅黑" panose="020B0503020204020204" pitchFamily="34" charset="-122"/>
              </a:rPr>
              <a:t>。地质环境复杂程度调整系数</a:t>
            </a:r>
            <a:r>
              <a:rPr lang="en-US" altLang="zh-CN" sz="2200" b="1" dirty="0">
                <a:latin typeface="Times New Roman" panose="02020603050405020304" pitchFamily="18" charset="0"/>
                <a:ea typeface="宋体" panose="02010600030101010101" pitchFamily="2" charset="-122"/>
                <a:sym typeface="微软雅黑" panose="020B0503020204020204" pitchFamily="34" charset="-122"/>
              </a:rPr>
              <a:t>λ</a:t>
            </a:r>
            <a:r>
              <a:rPr lang="en-US" altLang="zh-CN" sz="2200" b="1" baseline="-25000" dirty="0">
                <a:latin typeface="Times New Roman" panose="02020603050405020304" pitchFamily="18" charset="0"/>
                <a:ea typeface="宋体" panose="02010600030101010101" pitchFamily="2" charset="-122"/>
                <a:sym typeface="微软雅黑" panose="020B0503020204020204" pitchFamily="34" charset="-122"/>
              </a:rPr>
              <a:t>2</a:t>
            </a:r>
            <a:r>
              <a:rPr lang="zh-CN" altLang="en-US" sz="2200" b="1" dirty="0">
                <a:latin typeface="Times New Roman" panose="02020603050405020304" pitchFamily="18" charset="0"/>
                <a:ea typeface="宋体" panose="02010600030101010101" pitchFamily="2" charset="-122"/>
                <a:sym typeface="微软雅黑" panose="020B0503020204020204" pitchFamily="34" charset="-122"/>
              </a:rPr>
              <a:t>按表</a:t>
            </a:r>
            <a:r>
              <a:rPr lang="en-US" altLang="zh-CN" sz="2200" b="1" dirty="0">
                <a:latin typeface="Times New Roman" panose="02020603050405020304" pitchFamily="18" charset="0"/>
                <a:ea typeface="宋体" panose="02010600030101010101" pitchFamily="2" charset="-122"/>
                <a:sym typeface="微软雅黑" panose="020B0503020204020204" pitchFamily="34" charset="-122"/>
              </a:rPr>
              <a:t>1</a:t>
            </a:r>
            <a:r>
              <a:rPr lang="zh-CN" altLang="en-US" sz="2200" b="1" dirty="0">
                <a:latin typeface="Times New Roman" panose="02020603050405020304" pitchFamily="18" charset="0"/>
                <a:ea typeface="宋体" panose="02010600030101010101" pitchFamily="2" charset="-122"/>
                <a:sym typeface="微软雅黑" panose="020B0503020204020204" pitchFamily="34" charset="-122"/>
              </a:rPr>
              <a:t>进行取值。</a:t>
            </a:r>
          </a:p>
        </p:txBody>
      </p:sp>
    </p:spTree>
  </p:cSld>
  <p:clrMapOvr>
    <a:masterClrMapping/>
  </p:clrMapOvr>
  <p:transition advTm="12532"/>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9460" name="矩形 11"/>
          <p:cNvSpPr>
            <a:spLocks noChangeArrowheads="1"/>
          </p:cNvSpPr>
          <p:nvPr/>
        </p:nvSpPr>
        <p:spPr bwMode="auto">
          <a:xfrm>
            <a:off x="263525" y="1268413"/>
            <a:ext cx="11593513" cy="1524000"/>
          </a:xfrm>
          <a:prstGeom prst="rect">
            <a:avLst/>
          </a:prstGeom>
          <a:noFill/>
          <a:ln w="9525">
            <a:noFill/>
            <a:miter lim="800000"/>
          </a:ln>
        </p:spPr>
        <p:txBody>
          <a:bodyPr wrap="square">
            <a:spAutoFit/>
          </a:bodyPr>
          <a:lstStyle/>
          <a:p>
            <a:pPr marL="0" marR="0" lvl="0" indent="0" algn="l" defTabSz="914400" rtl="0" eaLnBrk="1" fontAlgn="base" latinLnBrk="0" hangingPunct="1">
              <a:lnSpc>
                <a:spcPct val="150000"/>
              </a:lnSpc>
              <a:spcBef>
                <a:spcPts val="1800"/>
              </a:spcBef>
              <a:spcAft>
                <a:spcPct val="0"/>
              </a:spcAft>
              <a:buClr>
                <a:schemeClr val="accent6">
                  <a:lumMod val="75000"/>
                </a:schemeClr>
              </a:buClr>
              <a:buSzTx/>
              <a:buFont typeface="Arial" panose="020B0604020202020204" pitchFamily="34" charset="0"/>
              <a:buNone/>
              <a:defRPr/>
            </a:pPr>
            <a:r>
              <a:rPr kumimoji="0" lang="en-US" altLang="zh-CN" sz="2400" b="1"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mn-cs"/>
                <a:sym typeface="微软雅黑" panose="020B0503020204020204" pitchFamily="34" charset="-122"/>
              </a:rPr>
              <a:t>5.2</a:t>
            </a:r>
            <a:r>
              <a:rPr kumimoji="0" lang="zh-CN" altLang="en-US" sz="2400" b="1"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mn-cs"/>
                <a:sym typeface="微软雅黑" panose="020B0503020204020204" pitchFamily="34" charset="-122"/>
              </a:rPr>
              <a:t>地质灾害危险性评估地质环境复杂程度调整</a:t>
            </a:r>
            <a:r>
              <a:rPr kumimoji="0" lang="zh-CN" altLang="en-US" sz="2400" b="1"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微软雅黑" panose="020B0503020204020204" pitchFamily="34" charset="-122"/>
              </a:rPr>
              <a:t>系数（</a:t>
            </a:r>
            <a:r>
              <a:rPr kumimoji="0" lang="en-US" altLang="zh-CN" sz="2400" b="1"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微软雅黑" panose="020B0503020204020204" pitchFamily="34" charset="-122"/>
              </a:rPr>
              <a:t>λ</a:t>
            </a:r>
            <a:r>
              <a:rPr kumimoji="0" lang="en-US" altLang="zh-CN" sz="2400" b="1" i="0" u="none" strike="noStrike" kern="1200" cap="none" spc="0" normalizeH="0" baseline="-25000" noProof="0" dirty="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微软雅黑" panose="020B0503020204020204" pitchFamily="34" charset="-122"/>
              </a:rPr>
              <a:t>2</a:t>
            </a:r>
            <a:r>
              <a:rPr kumimoji="0" lang="zh-CN" altLang="en-US" sz="2400" b="1"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微软雅黑" panose="020B0503020204020204" pitchFamily="34" charset="-122"/>
              </a:rPr>
              <a:t>）</a:t>
            </a:r>
          </a:p>
          <a:p>
            <a:pPr marL="0" marR="0" lvl="0" indent="0" algn="ctr" defTabSz="914400" rtl="0" eaLnBrk="1" fontAlgn="base" latinLnBrk="0" hangingPunct="1">
              <a:lnSpc>
                <a:spcPct val="150000"/>
              </a:lnSpc>
              <a:spcBef>
                <a:spcPct val="0"/>
              </a:spcBef>
              <a:spcAft>
                <a:spcPct val="0"/>
              </a:spcAft>
              <a:buClr>
                <a:schemeClr val="accent6">
                  <a:lumMod val="75000"/>
                </a:schemeClr>
              </a:buClr>
              <a:buSzTx/>
              <a:buFont typeface="Arial" panose="020B0604020202020204" pitchFamily="34" charset="0"/>
              <a:buNone/>
              <a:defRPr/>
            </a:pPr>
            <a:endParaRPr kumimoji="0" lang="en-US" altLang="zh-CN" sz="1800" b="1"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mn-cs"/>
            </a:endParaRPr>
          </a:p>
          <a:p>
            <a:pPr marL="0" marR="0" lvl="0" indent="0" algn="l" defTabSz="914400" rtl="0" eaLnBrk="1" fontAlgn="base" latinLnBrk="0" hangingPunct="1">
              <a:lnSpc>
                <a:spcPct val="150000"/>
              </a:lnSpc>
              <a:spcBef>
                <a:spcPct val="0"/>
              </a:spcBef>
              <a:spcAft>
                <a:spcPct val="0"/>
              </a:spcAft>
              <a:buClr>
                <a:schemeClr val="accent6">
                  <a:lumMod val="75000"/>
                </a:schemeClr>
              </a:buClr>
              <a:buSzTx/>
              <a:buFont typeface="Arial" panose="020B0604020202020204" pitchFamily="34" charset="0"/>
              <a:buNone/>
              <a:defRPr/>
            </a:pPr>
            <a:r>
              <a:rPr kumimoji="0" lang="zh-CN" altLang="en-US" sz="2000" b="1" i="0" u="none" strike="noStrike" kern="1200" cap="none" spc="0" normalizeH="0" baseline="0" noProof="0" dirty="0" smtClean="0">
                <a:ln>
                  <a:noFill/>
                </a:ln>
                <a:solidFill>
                  <a:schemeClr val="tx1"/>
                </a:solidFill>
                <a:effectLst/>
                <a:uLnTx/>
                <a:uFillTx/>
                <a:latin typeface="Arial" panose="020B0604020202020204" pitchFamily="34" charset="0"/>
                <a:ea typeface="宋体" panose="02010600030101010101" pitchFamily="2" charset="-122"/>
                <a:cs typeface="+mn-cs"/>
              </a:rPr>
              <a:t>                        表</a:t>
            </a:r>
            <a:r>
              <a:rPr kumimoji="0" lang="en-US" altLang="zh-CN" sz="2000" b="1"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mn-cs"/>
              </a:rPr>
              <a:t>1   </a:t>
            </a:r>
            <a:r>
              <a:rPr kumimoji="0" lang="zh-CN" altLang="zh-CN" sz="2000" b="1"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mn-cs"/>
              </a:rPr>
              <a:t>地质灾害危险性评估地质环境复杂程度调整</a:t>
            </a:r>
            <a:r>
              <a:rPr kumimoji="0" lang="zh-CN" altLang="zh-CN" sz="2000" b="1"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rPr>
              <a:t>系数（λ</a:t>
            </a:r>
            <a:r>
              <a:rPr kumimoji="0" lang="en-US" altLang="zh-CN" sz="2000" b="1" i="0" u="none" strike="noStrike" kern="1200" cap="none" spc="0" normalizeH="0" baseline="-25000" noProof="0" dirty="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rPr>
              <a:t>2</a:t>
            </a:r>
            <a:r>
              <a:rPr kumimoji="0" lang="zh-CN" altLang="zh-CN" sz="2000" b="1"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rPr>
              <a:t>）</a:t>
            </a:r>
            <a:endParaRPr kumimoji="0" lang="zh-CN" altLang="en-US" sz="2000" b="1"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微软雅黑" panose="020B0503020204020204" pitchFamily="34" charset="-122"/>
            </a:endParaRPr>
          </a:p>
        </p:txBody>
      </p:sp>
      <p:graphicFrame>
        <p:nvGraphicFramePr>
          <p:cNvPr id="44057" name="Group 25"/>
          <p:cNvGraphicFramePr>
            <a:graphicFrameLocks noGrp="1"/>
          </p:cNvGraphicFramePr>
          <p:nvPr>
            <p:custDataLst>
              <p:tags r:id="rId1"/>
            </p:custDataLst>
          </p:nvPr>
        </p:nvGraphicFramePr>
        <p:xfrm>
          <a:off x="911225" y="2852738"/>
          <a:ext cx="9288645" cy="3503612"/>
        </p:xfrm>
        <a:graphic>
          <a:graphicData uri="http://schemas.openxmlformats.org/drawingml/2006/table">
            <a:tbl>
              <a:tblPr/>
              <a:tblGrid>
                <a:gridCol w="4680326"/>
                <a:gridCol w="4608319"/>
              </a:tblGrid>
              <a:tr h="875903">
                <a:tc>
                  <a:txBody>
                    <a:bodyPr/>
                    <a:lstStyle/>
                    <a:p>
                      <a:pPr marL="0" marR="0" lvl="0" indent="0" algn="ctr" defTabSz="914400" rtl="0" eaLnBrk="1" fontAlgn="base" latinLnBrk="0" hangingPunct="1">
                        <a:lnSpc>
                          <a:spcPct val="200000"/>
                        </a:lnSpc>
                        <a:spcBef>
                          <a:spcPct val="0"/>
                        </a:spcBef>
                        <a:spcAft>
                          <a:spcPct val="0"/>
                        </a:spcAft>
                        <a:buClrTx/>
                        <a:buSzTx/>
                        <a:buFontTx/>
                        <a:buNone/>
                      </a:pPr>
                      <a:r>
                        <a:rPr kumimoji="0" lang="zh-CN" altLang="en-US" sz="2000" b="1" i="0" u="none" strike="noStrike" cap="none" normalizeH="0" baseline="0" dirty="0" smtClean="0">
                          <a:ln>
                            <a:noFill/>
                          </a:ln>
                          <a:solidFill>
                            <a:schemeClr val="tx1"/>
                          </a:solidFill>
                          <a:effectLst/>
                          <a:latin typeface="Calibri" panose="020F0502020204030204" charset="0"/>
                          <a:ea typeface="宋体" panose="02010600030101010101" pitchFamily="2" charset="-122"/>
                          <a:cs typeface="Times New Roman" panose="02020603050405020304" pitchFamily="18" charset="0"/>
                        </a:rPr>
                        <a:t>地质环境复杂程度</a:t>
                      </a:r>
                      <a:endParaRPr kumimoji="0" lang="zh-CN" altLang="en-US" sz="2000" b="1"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horzOverflow="overflow">
                    <a:lnL w="28575" cap="flat" cmpd="sng" algn="ctr">
                      <a:solidFill>
                        <a:schemeClr val="tx1"/>
                      </a:solidFill>
                      <a:prstDash val="solid"/>
                      <a:round/>
                      <a:headEnd type="none" w="med" len="med"/>
                      <a:tailEnd type="none" w="med" len="med"/>
                    </a:lnL>
                    <a:lnR w="19050" cap="flat" cmpd="sng" algn="ctr">
                      <a:solidFill>
                        <a:srgbClr val="595959"/>
                      </a:solidFill>
                      <a:prstDash val="solid"/>
                      <a:round/>
                      <a:headEnd type="none" w="med" len="med"/>
                      <a:tailEnd type="none" w="med" len="med"/>
                    </a:lnR>
                    <a:lnT w="28575" cap="flat" cmpd="sng" algn="ctr">
                      <a:solidFill>
                        <a:schemeClr val="tx1"/>
                      </a:solidFill>
                      <a:prstDash val="solid"/>
                      <a:round/>
                      <a:headEnd type="none" w="med" len="med"/>
                      <a:tailEnd type="none" w="med" len="med"/>
                    </a:lnT>
                    <a:lnB w="19050" cap="flat" cmpd="sng" algn="ctr">
                      <a:solidFill>
                        <a:srgbClr val="595959"/>
                      </a:solidFill>
                      <a:prstDash val="solid"/>
                      <a:round/>
                      <a:headEnd type="none" w="med" len="med"/>
                      <a:tailEnd type="none" w="med" len="med"/>
                    </a:lnB>
                    <a:lnTlToBr>
                      <a:noFill/>
                    </a:lnTlToBr>
                    <a:lnBlToTr>
                      <a:noFill/>
                    </a:lnBlToTr>
                    <a:solidFill>
                      <a:srgbClr val="D28E8C"/>
                    </a:solidFill>
                  </a:tcPr>
                </a:tc>
                <a:tc>
                  <a:txBody>
                    <a:bodyPr/>
                    <a:lstStyle/>
                    <a:p>
                      <a:pPr marL="0" marR="0" lvl="0" indent="0" algn="ctr" defTabSz="914400" rtl="0" eaLnBrk="1" fontAlgn="base" latinLnBrk="0" hangingPunct="1">
                        <a:lnSpc>
                          <a:spcPct val="200000"/>
                        </a:lnSpc>
                        <a:spcBef>
                          <a:spcPct val="0"/>
                        </a:spcBef>
                        <a:spcAft>
                          <a:spcPct val="0"/>
                        </a:spcAft>
                        <a:buClrTx/>
                        <a:buSzTx/>
                        <a:buFontTx/>
                        <a:buNone/>
                      </a:pPr>
                      <a:r>
                        <a:rPr kumimoji="0" lang="zh-CN" altLang="en-US" sz="2000" b="1" i="0" u="none" strike="noStrike" cap="none" normalizeH="0" baseline="0" smtClean="0">
                          <a:ln>
                            <a:noFill/>
                          </a:ln>
                          <a:solidFill>
                            <a:schemeClr val="tx1"/>
                          </a:solidFill>
                          <a:effectLst/>
                          <a:latin typeface="Calibri" panose="020F0502020204030204" charset="0"/>
                          <a:ea typeface="宋体" panose="02010600030101010101" pitchFamily="2" charset="-122"/>
                          <a:cs typeface="Times New Roman" panose="02020603050405020304" pitchFamily="18" charset="0"/>
                        </a:rPr>
                        <a:t>地质环境复杂程度调整系数</a:t>
                      </a:r>
                      <a:endParaRPr kumimoji="0" lang="zh-CN" altLang="en-US" sz="20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horzOverflow="overflow">
                    <a:lnL w="19050" cap="flat" cmpd="sng" algn="ctr">
                      <a:solidFill>
                        <a:srgbClr val="595959"/>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9050" cap="flat" cmpd="sng" algn="ctr">
                      <a:solidFill>
                        <a:srgbClr val="595959"/>
                      </a:solidFill>
                      <a:prstDash val="solid"/>
                      <a:round/>
                      <a:headEnd type="none" w="med" len="med"/>
                      <a:tailEnd type="none" w="med" len="med"/>
                    </a:lnB>
                    <a:lnTlToBr>
                      <a:noFill/>
                    </a:lnTlToBr>
                    <a:lnBlToTr>
                      <a:noFill/>
                    </a:lnBlToTr>
                    <a:solidFill>
                      <a:srgbClr val="D28E8C"/>
                    </a:solidFill>
                  </a:tcPr>
                </a:tc>
              </a:tr>
              <a:tr h="875903">
                <a:tc>
                  <a:txBody>
                    <a:bodyPr/>
                    <a:lstStyle/>
                    <a:p>
                      <a:pPr marL="0" marR="0" lvl="0" indent="0" algn="ctr" defTabSz="914400" rtl="0" eaLnBrk="1" fontAlgn="base" latinLnBrk="0" hangingPunct="1">
                        <a:lnSpc>
                          <a:spcPct val="200000"/>
                        </a:lnSpc>
                        <a:spcBef>
                          <a:spcPct val="0"/>
                        </a:spcBef>
                        <a:spcAft>
                          <a:spcPct val="0"/>
                        </a:spcAft>
                        <a:buClrTx/>
                        <a:buSzTx/>
                        <a:buFontTx/>
                        <a:buNone/>
                      </a:pPr>
                      <a:r>
                        <a:rPr kumimoji="0" lang="zh-CN" altLang="en-US" sz="2000" b="1" i="0" u="none" strike="noStrike" cap="none" normalizeH="0" baseline="0" dirty="0" smtClean="0">
                          <a:ln>
                            <a:noFill/>
                          </a:ln>
                          <a:solidFill>
                            <a:schemeClr val="tx1"/>
                          </a:solidFill>
                          <a:effectLst/>
                          <a:latin typeface="Calibri" panose="020F0502020204030204" charset="0"/>
                          <a:ea typeface="宋体" panose="02010600030101010101" pitchFamily="2" charset="-122"/>
                          <a:cs typeface="Times New Roman" panose="02020603050405020304" pitchFamily="18" charset="0"/>
                        </a:rPr>
                        <a:t>复杂</a:t>
                      </a:r>
                      <a:endParaRPr kumimoji="0" lang="zh-CN" altLang="en-US" sz="2000" b="1"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horzOverflow="overflow">
                    <a:lnL w="28575" cap="flat" cmpd="sng" algn="ctr">
                      <a:solidFill>
                        <a:schemeClr val="tx1"/>
                      </a:solidFill>
                      <a:prstDash val="solid"/>
                      <a:round/>
                      <a:headEnd type="none" w="med" len="med"/>
                      <a:tailEnd type="none" w="med" len="med"/>
                    </a:lnL>
                    <a:lnR w="19050" cap="flat" cmpd="sng" algn="ctr">
                      <a:solidFill>
                        <a:srgbClr val="595959"/>
                      </a:solidFill>
                      <a:prstDash val="solid"/>
                      <a:round/>
                      <a:headEnd type="none" w="med" len="med"/>
                      <a:tailEnd type="none" w="med" len="med"/>
                    </a:lnR>
                    <a:lnT w="19050" cap="flat" cmpd="sng" algn="ctr">
                      <a:solidFill>
                        <a:srgbClr val="595959"/>
                      </a:solidFill>
                      <a:prstDash val="solid"/>
                      <a:round/>
                      <a:headEnd type="none" w="med" len="med"/>
                      <a:tailEnd type="none" w="med" len="med"/>
                    </a:lnT>
                    <a:lnB w="19050" cap="flat" cmpd="sng" algn="ctr">
                      <a:solidFill>
                        <a:srgbClr val="595959"/>
                      </a:solidFill>
                      <a:prstDash val="solid"/>
                      <a:round/>
                      <a:headEnd type="none" w="med" len="med"/>
                      <a:tailEnd type="none" w="med" len="med"/>
                    </a:lnB>
                    <a:lnTlToBr>
                      <a:noFill/>
                    </a:lnTlToBr>
                    <a:lnBlToTr>
                      <a:noFill/>
                    </a:lnBlToTr>
                    <a:solidFill>
                      <a:srgbClr val="D9D9D9"/>
                    </a:solidFill>
                  </a:tcPr>
                </a:tc>
                <a:tc>
                  <a:txBody>
                    <a:bodyPr/>
                    <a:lstStyle/>
                    <a:p>
                      <a:pPr marL="0" marR="0" lvl="0" indent="0" algn="ctr" defTabSz="914400" rtl="0" eaLnBrk="1" fontAlgn="base" latinLnBrk="0" hangingPunct="1">
                        <a:lnSpc>
                          <a:spcPct val="200000"/>
                        </a:lnSpc>
                        <a:spcBef>
                          <a:spcPct val="0"/>
                        </a:spcBef>
                        <a:spcAft>
                          <a:spcPct val="0"/>
                        </a:spcAft>
                        <a:buClrTx/>
                        <a:buSzTx/>
                        <a:buFontTx/>
                        <a:buNone/>
                      </a:pPr>
                      <a:r>
                        <a:rPr kumimoji="0" lang="en-US" altLang="zh-CN" sz="20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hlinkClick r:id="rId3" action="ppaction://hlinksldjump"/>
                        </a:rPr>
                        <a:t>1.5</a:t>
                      </a:r>
                      <a:endParaRPr kumimoji="0" lang="zh-CN" altLang="zh-CN" sz="20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horzOverflow="overflow">
                    <a:lnL w="19050" cap="flat" cmpd="sng" algn="ctr">
                      <a:solidFill>
                        <a:srgbClr val="595959"/>
                      </a:solidFill>
                      <a:prstDash val="solid"/>
                      <a:round/>
                      <a:headEnd type="none" w="med" len="med"/>
                      <a:tailEnd type="none" w="med" len="med"/>
                    </a:lnL>
                    <a:lnR w="28575" cap="flat" cmpd="sng" algn="ctr">
                      <a:solidFill>
                        <a:schemeClr val="tx1"/>
                      </a:solidFill>
                      <a:prstDash val="solid"/>
                      <a:round/>
                      <a:headEnd type="none" w="med" len="med"/>
                      <a:tailEnd type="none" w="med" len="med"/>
                    </a:lnR>
                    <a:lnT w="19050" cap="flat" cmpd="sng" algn="ctr">
                      <a:solidFill>
                        <a:srgbClr val="595959"/>
                      </a:solidFill>
                      <a:prstDash val="solid"/>
                      <a:round/>
                      <a:headEnd type="none" w="med" len="med"/>
                      <a:tailEnd type="none" w="med" len="med"/>
                    </a:lnT>
                    <a:lnB w="19050" cap="flat" cmpd="sng" algn="ctr">
                      <a:solidFill>
                        <a:srgbClr val="595959"/>
                      </a:solidFill>
                      <a:prstDash val="solid"/>
                      <a:round/>
                      <a:headEnd type="none" w="med" len="med"/>
                      <a:tailEnd type="none" w="med" len="med"/>
                    </a:lnB>
                    <a:lnTlToBr>
                      <a:noFill/>
                    </a:lnTlToBr>
                    <a:lnBlToTr>
                      <a:noFill/>
                    </a:lnBlToTr>
                    <a:solidFill>
                      <a:srgbClr val="D9D9D9"/>
                    </a:solidFill>
                  </a:tcPr>
                </a:tc>
              </a:tr>
              <a:tr h="875903">
                <a:tc>
                  <a:txBody>
                    <a:bodyPr/>
                    <a:lstStyle/>
                    <a:p>
                      <a:pPr marL="0" marR="0" lvl="0" indent="0" algn="ctr" defTabSz="914400" rtl="0" eaLnBrk="1" fontAlgn="base" latinLnBrk="0" hangingPunct="1">
                        <a:lnSpc>
                          <a:spcPct val="200000"/>
                        </a:lnSpc>
                        <a:spcBef>
                          <a:spcPct val="0"/>
                        </a:spcBef>
                        <a:spcAft>
                          <a:spcPct val="0"/>
                        </a:spcAft>
                        <a:buClrTx/>
                        <a:buSzTx/>
                        <a:buFontTx/>
                        <a:buNone/>
                      </a:pPr>
                      <a:r>
                        <a:rPr kumimoji="0" lang="zh-CN" altLang="en-US" sz="2000" b="1" i="0" u="none" strike="noStrike" cap="none" normalizeH="0" baseline="0" dirty="0" smtClean="0">
                          <a:ln>
                            <a:noFill/>
                          </a:ln>
                          <a:solidFill>
                            <a:schemeClr val="tx1"/>
                          </a:solidFill>
                          <a:effectLst/>
                          <a:latin typeface="Calibri" panose="020F0502020204030204" charset="0"/>
                          <a:ea typeface="宋体" panose="02010600030101010101" pitchFamily="2" charset="-122"/>
                          <a:cs typeface="Times New Roman" panose="02020603050405020304" pitchFamily="18" charset="0"/>
                          <a:hlinkClick r:id=""/>
                        </a:rPr>
                        <a:t>中等</a:t>
                      </a:r>
                      <a:endParaRPr kumimoji="0" lang="zh-CN" altLang="en-US" sz="2000" b="1"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horzOverflow="overflow">
                    <a:lnL w="28575" cap="flat" cmpd="sng" algn="ctr">
                      <a:solidFill>
                        <a:schemeClr val="tx1"/>
                      </a:solidFill>
                      <a:prstDash val="solid"/>
                      <a:round/>
                      <a:headEnd type="none" w="med" len="med"/>
                      <a:tailEnd type="none" w="med" len="med"/>
                    </a:lnL>
                    <a:lnR w="19050" cap="flat" cmpd="sng" algn="ctr">
                      <a:solidFill>
                        <a:srgbClr val="595959"/>
                      </a:solidFill>
                      <a:prstDash val="solid"/>
                      <a:round/>
                      <a:headEnd type="none" w="med" len="med"/>
                      <a:tailEnd type="none" w="med" len="med"/>
                    </a:lnR>
                    <a:lnT w="19050" cap="flat" cmpd="sng" algn="ctr">
                      <a:solidFill>
                        <a:srgbClr val="595959"/>
                      </a:solidFill>
                      <a:prstDash val="solid"/>
                      <a:round/>
                      <a:headEnd type="none" w="med" len="med"/>
                      <a:tailEnd type="none" w="med" len="med"/>
                    </a:lnT>
                    <a:lnB w="19050" cap="flat" cmpd="sng" algn="ctr">
                      <a:solidFill>
                        <a:srgbClr val="595959"/>
                      </a:solidFill>
                      <a:prstDash val="solid"/>
                      <a:round/>
                      <a:headEnd type="none" w="med" len="med"/>
                      <a:tailEnd type="none" w="med" len="med"/>
                    </a:lnB>
                    <a:lnTlToBr>
                      <a:noFill/>
                    </a:lnTlToBr>
                    <a:lnBlToTr>
                      <a:noFill/>
                    </a:lnBlToTr>
                    <a:solidFill>
                      <a:srgbClr val="D9D9D9"/>
                    </a:solidFill>
                  </a:tcPr>
                </a:tc>
                <a:tc>
                  <a:txBody>
                    <a:bodyPr/>
                    <a:lstStyle/>
                    <a:p>
                      <a:pPr marL="0" marR="0" lvl="0" indent="0" algn="ctr" defTabSz="914400" rtl="0" eaLnBrk="1" fontAlgn="base" latinLnBrk="0" hangingPunct="1">
                        <a:lnSpc>
                          <a:spcPct val="200000"/>
                        </a:lnSpc>
                        <a:spcBef>
                          <a:spcPct val="0"/>
                        </a:spcBef>
                        <a:spcAft>
                          <a:spcPct val="0"/>
                        </a:spcAft>
                        <a:buClrTx/>
                        <a:buSzTx/>
                        <a:buFontTx/>
                        <a:buNone/>
                      </a:pPr>
                      <a:r>
                        <a:rPr kumimoji="0" lang="en-US" altLang="zh-CN" sz="2000" b="1"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hlinkClick r:id="rId4" action="ppaction://hlinksldjump"/>
                        </a:rPr>
                        <a:t>1.2</a:t>
                      </a:r>
                      <a:endParaRPr kumimoji="0" lang="zh-CN" altLang="zh-CN" sz="2000" b="1"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horzOverflow="overflow">
                    <a:lnL w="19050" cap="flat" cmpd="sng" algn="ctr">
                      <a:solidFill>
                        <a:srgbClr val="595959"/>
                      </a:solidFill>
                      <a:prstDash val="solid"/>
                      <a:round/>
                      <a:headEnd type="none" w="med" len="med"/>
                      <a:tailEnd type="none" w="med" len="med"/>
                    </a:lnL>
                    <a:lnR w="28575" cap="flat" cmpd="sng" algn="ctr">
                      <a:solidFill>
                        <a:schemeClr val="tx1"/>
                      </a:solidFill>
                      <a:prstDash val="solid"/>
                      <a:round/>
                      <a:headEnd type="none" w="med" len="med"/>
                      <a:tailEnd type="none" w="med" len="med"/>
                    </a:lnR>
                    <a:lnT w="19050" cap="flat" cmpd="sng" algn="ctr">
                      <a:solidFill>
                        <a:srgbClr val="595959"/>
                      </a:solidFill>
                      <a:prstDash val="solid"/>
                      <a:round/>
                      <a:headEnd type="none" w="med" len="med"/>
                      <a:tailEnd type="none" w="med" len="med"/>
                    </a:lnT>
                    <a:lnB w="19050" cap="flat" cmpd="sng" algn="ctr">
                      <a:solidFill>
                        <a:srgbClr val="595959"/>
                      </a:solidFill>
                      <a:prstDash val="solid"/>
                      <a:round/>
                      <a:headEnd type="none" w="med" len="med"/>
                      <a:tailEnd type="none" w="med" len="med"/>
                    </a:lnB>
                    <a:lnTlToBr>
                      <a:noFill/>
                    </a:lnTlToBr>
                    <a:lnBlToTr>
                      <a:noFill/>
                    </a:lnBlToTr>
                    <a:solidFill>
                      <a:srgbClr val="D9D9D9"/>
                    </a:solidFill>
                  </a:tcPr>
                </a:tc>
              </a:tr>
              <a:tr h="875903">
                <a:tc>
                  <a:txBody>
                    <a:bodyPr/>
                    <a:lstStyle/>
                    <a:p>
                      <a:pPr marL="0" marR="0" lvl="0" indent="0" algn="ctr" defTabSz="914400" rtl="0" eaLnBrk="1" fontAlgn="base" latinLnBrk="0" hangingPunct="1">
                        <a:lnSpc>
                          <a:spcPct val="200000"/>
                        </a:lnSpc>
                        <a:spcBef>
                          <a:spcPct val="0"/>
                        </a:spcBef>
                        <a:spcAft>
                          <a:spcPct val="0"/>
                        </a:spcAft>
                        <a:buClrTx/>
                        <a:buSzTx/>
                        <a:buFontTx/>
                        <a:buNone/>
                      </a:pPr>
                      <a:r>
                        <a:rPr kumimoji="0" lang="zh-CN" altLang="en-US" sz="2000" b="1" i="0" u="none" strike="noStrike" cap="none" normalizeH="0" baseline="0" dirty="0" smtClean="0">
                          <a:ln>
                            <a:noFill/>
                          </a:ln>
                          <a:solidFill>
                            <a:schemeClr val="tx1"/>
                          </a:solidFill>
                          <a:effectLst/>
                          <a:latin typeface="Calibri" panose="020F0502020204030204" charset="0"/>
                          <a:ea typeface="宋体" panose="02010600030101010101" pitchFamily="2" charset="-122"/>
                          <a:cs typeface="Times New Roman" panose="02020603050405020304" pitchFamily="18" charset="0"/>
                        </a:rPr>
                        <a:t>简单</a:t>
                      </a:r>
                      <a:endParaRPr kumimoji="0" lang="zh-CN" altLang="en-US" sz="2000" b="1"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horzOverflow="overflow">
                    <a:lnL w="28575" cap="flat" cmpd="sng" algn="ctr">
                      <a:solidFill>
                        <a:schemeClr val="tx1"/>
                      </a:solidFill>
                      <a:prstDash val="solid"/>
                      <a:round/>
                      <a:headEnd type="none" w="med" len="med"/>
                      <a:tailEnd type="none" w="med" len="med"/>
                    </a:lnL>
                    <a:lnR w="19050" cap="flat" cmpd="sng" algn="ctr">
                      <a:solidFill>
                        <a:srgbClr val="595959"/>
                      </a:solidFill>
                      <a:prstDash val="solid"/>
                      <a:round/>
                      <a:headEnd type="none" w="med" len="med"/>
                      <a:tailEnd type="none" w="med" len="med"/>
                    </a:lnR>
                    <a:lnT w="19050" cap="flat" cmpd="sng" algn="ctr">
                      <a:solidFill>
                        <a:srgbClr val="595959"/>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D9D9D9"/>
                    </a:solidFill>
                  </a:tcPr>
                </a:tc>
                <a:tc>
                  <a:txBody>
                    <a:bodyPr/>
                    <a:lstStyle/>
                    <a:p>
                      <a:pPr marL="0" marR="0" lvl="0" indent="0" algn="ctr" defTabSz="914400" rtl="0" eaLnBrk="1" fontAlgn="base" latinLnBrk="0" hangingPunct="1">
                        <a:lnSpc>
                          <a:spcPct val="200000"/>
                        </a:lnSpc>
                        <a:spcBef>
                          <a:spcPct val="0"/>
                        </a:spcBef>
                        <a:spcAft>
                          <a:spcPct val="0"/>
                        </a:spcAft>
                        <a:buClrTx/>
                        <a:buSzTx/>
                        <a:buFontTx/>
                        <a:buNone/>
                      </a:pPr>
                      <a:r>
                        <a:rPr kumimoji="0" lang="en-US" altLang="zh-CN" sz="2000" b="1"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1.0</a:t>
                      </a:r>
                      <a:endParaRPr kumimoji="0" lang="zh-CN" altLang="zh-CN" sz="2000" b="1"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horzOverflow="overflow">
                    <a:lnL w="19050" cap="flat" cmpd="sng" algn="ctr">
                      <a:solidFill>
                        <a:srgbClr val="595959"/>
                      </a:solidFill>
                      <a:prstDash val="solid"/>
                      <a:round/>
                      <a:headEnd type="none" w="med" len="med"/>
                      <a:tailEnd type="none" w="med" len="med"/>
                    </a:lnL>
                    <a:lnR w="28575" cap="flat" cmpd="sng" algn="ctr">
                      <a:solidFill>
                        <a:schemeClr val="tx1"/>
                      </a:solidFill>
                      <a:prstDash val="solid"/>
                      <a:round/>
                      <a:headEnd type="none" w="med" len="med"/>
                      <a:tailEnd type="none" w="med" len="med"/>
                    </a:lnR>
                    <a:lnT w="19050" cap="flat" cmpd="sng" algn="ctr">
                      <a:solidFill>
                        <a:srgbClr val="595959"/>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D9D9D9"/>
                    </a:solidFill>
                  </a:tcPr>
                </a:tc>
              </a:tr>
            </a:tbl>
          </a:graphicData>
        </a:graphic>
      </p:graphicFrame>
      <p:sp>
        <p:nvSpPr>
          <p:cNvPr id="52244" name="矩形 4"/>
          <p:cNvSpPr/>
          <p:nvPr/>
        </p:nvSpPr>
        <p:spPr>
          <a:xfrm>
            <a:off x="0" y="0"/>
            <a:ext cx="12192000" cy="981075"/>
          </a:xfrm>
          <a:prstGeom prst="rect">
            <a:avLst/>
          </a:prstGeom>
          <a:solidFill>
            <a:srgbClr val="C0504D">
              <a:alpha val="94116"/>
            </a:srgbClr>
          </a:solidFill>
          <a:ln w="9525">
            <a:noFill/>
          </a:ln>
        </p:spPr>
        <p:txBody>
          <a:bodyPr anchor="ctr" anchorCtr="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stStyle>
          <a:p>
            <a:pPr marL="0" lvl="0" indent="0" algn="ctr">
              <a:lnSpc>
                <a:spcPct val="100000"/>
              </a:lnSpc>
              <a:spcBef>
                <a:spcPct val="0"/>
              </a:spcBef>
              <a:buNone/>
            </a:pPr>
            <a:endParaRPr lang="zh-CN" altLang="en-US" sz="1600"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8" name="矩形 11"/>
          <p:cNvSpPr>
            <a:spLocks noChangeArrowheads="1"/>
          </p:cNvSpPr>
          <p:nvPr/>
        </p:nvSpPr>
        <p:spPr bwMode="auto">
          <a:xfrm>
            <a:off x="0" y="257175"/>
            <a:ext cx="12192000" cy="584200"/>
          </a:xfrm>
          <a:prstGeom prst="rect">
            <a:avLst/>
          </a:prstGeom>
          <a:noFill/>
          <a:ln w="9525">
            <a:noFill/>
            <a:miter lim="800000"/>
          </a:ln>
        </p:spPr>
        <p:txBody>
          <a:bodyPr wrap="square">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32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5 </a:t>
            </a:r>
            <a:r>
              <a:rPr kumimoji="0" lang="zh-CN" altLang="en-US" sz="32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地质灾害危险性评估取费</a:t>
            </a:r>
            <a:endParaRPr kumimoji="0" lang="zh-CN" altLang="en-US"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n-cs"/>
              <a:sym typeface="Calibri" panose="020F0502020204030204" charset="0"/>
            </a:endParaRPr>
          </a:p>
        </p:txBody>
      </p:sp>
    </p:spTree>
  </p:cSld>
  <p:clrMapOvr>
    <a:masterClrMapping/>
  </p:clrMapOvr>
  <p:transition advTm="12532"/>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8674" name="Picture 19" descr="C:\Users\dell-\Desktop\jpg.jpg"/>
          <p:cNvPicPr>
            <a:picLocks noChangeAspect="1"/>
          </p:cNvPicPr>
          <p:nvPr/>
        </p:nvPicPr>
        <p:blipFill>
          <a:blip r:embed="rId3" cstate="print"/>
          <a:stretch>
            <a:fillRect/>
          </a:stretch>
        </p:blipFill>
        <p:spPr>
          <a:xfrm>
            <a:off x="1055688" y="0"/>
            <a:ext cx="4840287" cy="6845300"/>
          </a:xfrm>
          <a:prstGeom prst="rect">
            <a:avLst/>
          </a:prstGeom>
          <a:noFill/>
          <a:ln w="9525">
            <a:noFill/>
          </a:ln>
        </p:spPr>
      </p:pic>
      <p:pic>
        <p:nvPicPr>
          <p:cNvPr id="28675" name="图片 1"/>
          <p:cNvPicPr>
            <a:picLocks noChangeAspect="1"/>
          </p:cNvPicPr>
          <p:nvPr/>
        </p:nvPicPr>
        <p:blipFill>
          <a:blip r:embed="rId4" cstate="print"/>
          <a:stretch>
            <a:fillRect/>
          </a:stretch>
        </p:blipFill>
        <p:spPr>
          <a:xfrm>
            <a:off x="6286500" y="0"/>
            <a:ext cx="4849813" cy="6858000"/>
          </a:xfrm>
          <a:prstGeom prst="rect">
            <a:avLst/>
          </a:prstGeom>
          <a:noFill/>
          <a:ln w="9525">
            <a:noFill/>
          </a:ln>
        </p:spPr>
      </p:pic>
    </p:spTree>
  </p:cSld>
  <p:clrMapOvr>
    <a:masterClrMapping/>
  </p:clrMapOvr>
  <p:transition advTm="12532"/>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9460" name="矩形 11"/>
          <p:cNvSpPr>
            <a:spLocks noChangeArrowheads="1"/>
          </p:cNvSpPr>
          <p:nvPr/>
        </p:nvSpPr>
        <p:spPr bwMode="auto">
          <a:xfrm>
            <a:off x="334963" y="1355725"/>
            <a:ext cx="11522075" cy="3093154"/>
          </a:xfrm>
          <a:prstGeom prst="rect">
            <a:avLst/>
          </a:prstGeom>
          <a:noFill/>
          <a:ln w="9525">
            <a:noFill/>
            <a:miter lim="800000"/>
          </a:ln>
        </p:spPr>
        <p:txBody>
          <a:bodyPr wrap="square">
            <a:spAutoFit/>
          </a:bodyPr>
          <a:lstStyle/>
          <a:p>
            <a:pPr marL="0" marR="0" lvl="0" indent="0" algn="l" defTabSz="914400" rtl="0" eaLnBrk="1" fontAlgn="base" latinLnBrk="0" hangingPunct="1">
              <a:lnSpc>
                <a:spcPct val="150000"/>
              </a:lnSpc>
              <a:spcBef>
                <a:spcPct val="0"/>
              </a:spcBef>
              <a:spcAft>
                <a:spcPct val="0"/>
              </a:spcAft>
              <a:buClr>
                <a:schemeClr val="accent6">
                  <a:lumMod val="75000"/>
                </a:schemeClr>
              </a:buClr>
              <a:buSzTx/>
              <a:buFont typeface="Arial" panose="020B0604020202020204" pitchFamily="34" charset="0"/>
              <a:buNone/>
              <a:defRPr/>
            </a:pPr>
            <a:r>
              <a:rPr kumimoji="0" lang="en-US" altLang="zh-CN" sz="2400" b="1"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微软雅黑" panose="020B0503020204020204" pitchFamily="34" charset="-122"/>
              </a:rPr>
              <a:t>5.3</a:t>
            </a:r>
            <a:r>
              <a:rPr kumimoji="0" lang="zh-CN" altLang="en-US" sz="2400" b="1"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微软雅黑" panose="020B0503020204020204" pitchFamily="34" charset="-122"/>
              </a:rPr>
              <a:t>地质灾害危险性评估建设项目重要性和工程规模调整系数（</a:t>
            </a:r>
            <a:r>
              <a:rPr kumimoji="0" lang="en-US" altLang="zh-CN" sz="2400" b="1"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微软雅黑" panose="020B0503020204020204" pitchFamily="34" charset="-122"/>
              </a:rPr>
              <a:t>λ</a:t>
            </a:r>
            <a:r>
              <a:rPr kumimoji="0" lang="en-US" altLang="zh-CN" sz="2400" b="1" i="0" u="none" strike="noStrike" kern="1200" cap="none" spc="0" normalizeH="0" baseline="-25000" noProof="0" dirty="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微软雅黑" panose="020B0503020204020204" pitchFamily="34" charset="-122"/>
              </a:rPr>
              <a:t>3</a:t>
            </a:r>
            <a:r>
              <a:rPr kumimoji="0" lang="zh-CN" altLang="en-US" sz="2400" b="1"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微软雅黑" panose="020B0503020204020204" pitchFamily="34" charset="-122"/>
              </a:rPr>
              <a:t>）</a:t>
            </a:r>
          </a:p>
          <a:p>
            <a:pPr marL="0" marR="0" lvl="0" indent="0" algn="l" defTabSz="914400" rtl="0" eaLnBrk="1" fontAlgn="base" latinLnBrk="0" hangingPunct="1">
              <a:lnSpc>
                <a:spcPct val="150000"/>
              </a:lnSpc>
              <a:spcBef>
                <a:spcPct val="0"/>
              </a:spcBef>
              <a:spcAft>
                <a:spcPct val="0"/>
              </a:spcAft>
              <a:buClr>
                <a:schemeClr val="accent6">
                  <a:lumMod val="75000"/>
                </a:schemeClr>
              </a:buClr>
              <a:buSzTx/>
              <a:buFont typeface="Arial" panose="020B0604020202020204" pitchFamily="34" charset="0"/>
              <a:buNone/>
              <a:defRPr/>
            </a:pPr>
            <a:r>
              <a:rPr kumimoji="0" lang="zh-CN" altLang="en-US" sz="2400" b="1"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微软雅黑" panose="020B0503020204020204" pitchFamily="34" charset="-122"/>
              </a:rPr>
              <a:t>        根据建设项目重要性和工程规模不同而设立的调整系数。具体取值见</a:t>
            </a:r>
            <a:r>
              <a:rPr kumimoji="0" lang="zh-CN" altLang="en-US" sz="2400" b="1"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微软雅黑" panose="020B0503020204020204" pitchFamily="34" charset="-122"/>
                <a:hlinkClick r:id="rId2" action="ppaction://hlinksldjump"/>
              </a:rPr>
              <a:t>表</a:t>
            </a:r>
            <a:r>
              <a:rPr kumimoji="0" lang="en-US" altLang="zh-CN" sz="2400" b="1"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微软雅黑" panose="020B0503020204020204" pitchFamily="34" charset="-122"/>
                <a:hlinkClick r:id="rId2" action="ppaction://hlinksldjump"/>
              </a:rPr>
              <a:t>2</a:t>
            </a:r>
            <a:r>
              <a:rPr kumimoji="0" lang="zh-CN" altLang="en-US" sz="2400" b="1"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微软雅黑" panose="020B0503020204020204" pitchFamily="34" charset="-122"/>
              </a:rPr>
              <a:t>。</a:t>
            </a:r>
          </a:p>
          <a:p>
            <a:pPr marL="0" marR="0" lvl="0" indent="0" algn="l" defTabSz="914400" rtl="0" eaLnBrk="1" fontAlgn="base" latinLnBrk="0" hangingPunct="1">
              <a:lnSpc>
                <a:spcPct val="150000"/>
              </a:lnSpc>
              <a:spcBef>
                <a:spcPts val="1800"/>
              </a:spcBef>
              <a:spcAft>
                <a:spcPct val="0"/>
              </a:spcAft>
              <a:buClr>
                <a:schemeClr val="accent6">
                  <a:lumMod val="75000"/>
                </a:schemeClr>
              </a:buClr>
              <a:buSzTx/>
              <a:buFont typeface="Arial" panose="020B0604020202020204" pitchFamily="34" charset="0"/>
              <a:buNone/>
              <a:defRPr/>
            </a:pPr>
            <a:r>
              <a:rPr kumimoji="0" lang="en-US" altLang="zh-CN" sz="2400" b="1"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微软雅黑" panose="020B0503020204020204" pitchFamily="34" charset="-122"/>
              </a:rPr>
              <a:t>5.4</a:t>
            </a:r>
            <a:r>
              <a:rPr kumimoji="0" lang="zh-CN" altLang="en-US" sz="2400" b="1"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微软雅黑" panose="020B0503020204020204" pitchFamily="34" charset="-122"/>
              </a:rPr>
              <a:t>地质灾害危险性评估综合调整系数</a:t>
            </a:r>
          </a:p>
          <a:p>
            <a:pPr marL="0" marR="0" lvl="0" indent="0" algn="l" defTabSz="914400" rtl="0" eaLnBrk="1" fontAlgn="base" latinLnBrk="0" hangingPunct="1">
              <a:lnSpc>
                <a:spcPct val="150000"/>
              </a:lnSpc>
              <a:spcBef>
                <a:spcPct val="0"/>
              </a:spcBef>
              <a:spcAft>
                <a:spcPct val="0"/>
              </a:spcAft>
              <a:buClr>
                <a:schemeClr val="accent6">
                  <a:lumMod val="75000"/>
                </a:schemeClr>
              </a:buClr>
              <a:buSzTx/>
              <a:buFont typeface="Arial" panose="020B0604020202020204" pitchFamily="34" charset="0"/>
              <a:buNone/>
              <a:defRPr/>
            </a:pPr>
            <a:r>
              <a:rPr kumimoji="0" lang="en-US" altLang="zh-CN" sz="2400" b="1"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微软雅黑" panose="020B0503020204020204" pitchFamily="34" charset="-122"/>
              </a:rPr>
              <a:t>        λ=λ</a:t>
            </a:r>
            <a:r>
              <a:rPr kumimoji="0" lang="en-US" altLang="zh-CN" sz="2400" b="1" i="0" u="none" strike="noStrike" kern="1200" cap="none" spc="0" normalizeH="0" baseline="-25000" noProof="0" dirty="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微软雅黑" panose="020B0503020204020204" pitchFamily="34" charset="-122"/>
              </a:rPr>
              <a:t>1</a:t>
            </a:r>
            <a:r>
              <a:rPr kumimoji="0" lang="en-US" altLang="zh-CN" sz="2400" b="1"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微软雅黑" panose="020B0503020204020204" pitchFamily="34" charset="-122"/>
              </a:rPr>
              <a:t>+λ</a:t>
            </a:r>
            <a:r>
              <a:rPr kumimoji="0" lang="en-US" altLang="zh-CN" sz="2400" b="1" i="0" u="none" strike="noStrike" kern="1200" cap="none" spc="0" normalizeH="0" baseline="-25000" noProof="0" dirty="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微软雅黑" panose="020B0503020204020204" pitchFamily="34" charset="-122"/>
              </a:rPr>
              <a:t>2</a:t>
            </a:r>
            <a:r>
              <a:rPr kumimoji="0" lang="en-US" altLang="zh-CN" sz="2400" b="1"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微软雅黑" panose="020B0503020204020204" pitchFamily="34" charset="-122"/>
              </a:rPr>
              <a:t>+λ</a:t>
            </a:r>
            <a:r>
              <a:rPr kumimoji="0" lang="en-US" altLang="zh-CN" sz="2400" b="1" i="0" u="none" strike="noStrike" kern="1200" cap="none" spc="0" normalizeH="0" baseline="-25000" noProof="0" dirty="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微软雅黑" panose="020B0503020204020204" pitchFamily="34" charset="-122"/>
              </a:rPr>
              <a:t>3</a:t>
            </a:r>
            <a:r>
              <a:rPr kumimoji="0" lang="en-US" altLang="zh-CN" sz="2400" b="1"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微软雅黑" panose="020B0503020204020204" pitchFamily="34" charset="-122"/>
              </a:rPr>
              <a:t>-3+1</a:t>
            </a:r>
          </a:p>
          <a:p>
            <a:pPr marL="0" marR="0" lvl="0" indent="0" algn="l" defTabSz="914400" rtl="0" eaLnBrk="1" fontAlgn="base" latinLnBrk="0" hangingPunct="1">
              <a:lnSpc>
                <a:spcPct val="150000"/>
              </a:lnSpc>
              <a:spcBef>
                <a:spcPct val="0"/>
              </a:spcBef>
              <a:spcAft>
                <a:spcPct val="0"/>
              </a:spcAft>
              <a:buClr>
                <a:schemeClr val="accent6">
                  <a:lumMod val="75000"/>
                </a:schemeClr>
              </a:buClr>
              <a:buSzTx/>
              <a:buFont typeface="Arial" panose="020B0604020202020204" pitchFamily="34" charset="0"/>
              <a:buNone/>
              <a:defRPr/>
            </a:pPr>
            <a:r>
              <a:rPr kumimoji="0" lang="zh-CN" altLang="en-US" sz="2400" b="1"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微软雅黑" panose="020B0503020204020204" pitchFamily="34" charset="-122"/>
              </a:rPr>
              <a:t>      综合调整系数等于各调整系数之和减去调整系数个数再加上定值</a:t>
            </a:r>
            <a:r>
              <a:rPr kumimoji="0" lang="en-US" altLang="zh-CN" sz="2400" b="1"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微软雅黑" panose="020B0503020204020204" pitchFamily="34" charset="-122"/>
              </a:rPr>
              <a:t>1</a:t>
            </a:r>
            <a:r>
              <a:rPr kumimoji="0" lang="zh-CN" altLang="en-US" sz="2400" b="1"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mn-cs"/>
                <a:sym typeface="微软雅黑" panose="020B0503020204020204" pitchFamily="34" charset="-122"/>
              </a:rPr>
              <a:t>。</a:t>
            </a:r>
          </a:p>
        </p:txBody>
      </p:sp>
      <p:sp>
        <p:nvSpPr>
          <p:cNvPr id="53251" name="矩形 4"/>
          <p:cNvSpPr/>
          <p:nvPr/>
        </p:nvSpPr>
        <p:spPr>
          <a:xfrm>
            <a:off x="0" y="0"/>
            <a:ext cx="12192000" cy="981075"/>
          </a:xfrm>
          <a:prstGeom prst="rect">
            <a:avLst/>
          </a:prstGeom>
          <a:solidFill>
            <a:srgbClr val="C0504D">
              <a:alpha val="94116"/>
            </a:srgbClr>
          </a:solidFill>
          <a:ln w="9525">
            <a:noFill/>
          </a:ln>
        </p:spPr>
        <p:txBody>
          <a:bodyPr anchor="ctr" anchorCtr="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stStyle>
          <a:p>
            <a:pPr marL="0" lvl="0" indent="0" algn="ctr">
              <a:lnSpc>
                <a:spcPct val="100000"/>
              </a:lnSpc>
              <a:spcBef>
                <a:spcPct val="0"/>
              </a:spcBef>
              <a:buNone/>
            </a:pPr>
            <a:endParaRPr lang="zh-CN" altLang="en-US" sz="1600"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7" name="矩形 11"/>
          <p:cNvSpPr>
            <a:spLocks noChangeArrowheads="1"/>
          </p:cNvSpPr>
          <p:nvPr/>
        </p:nvSpPr>
        <p:spPr bwMode="auto">
          <a:xfrm>
            <a:off x="0" y="257175"/>
            <a:ext cx="12192000" cy="584200"/>
          </a:xfrm>
          <a:prstGeom prst="rect">
            <a:avLst/>
          </a:prstGeom>
          <a:noFill/>
          <a:ln w="9525">
            <a:noFill/>
            <a:miter lim="800000"/>
          </a:ln>
        </p:spPr>
        <p:txBody>
          <a:bodyPr wrap="square">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32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5 </a:t>
            </a:r>
            <a:r>
              <a:rPr kumimoji="0" lang="zh-CN" altLang="en-US" sz="32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地质灾害危险性评估取费</a:t>
            </a:r>
            <a:endParaRPr kumimoji="0" lang="zh-CN" altLang="en-US"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n-cs"/>
              <a:sym typeface="Calibri" panose="020F0502020204030204" charset="0"/>
            </a:endParaRPr>
          </a:p>
        </p:txBody>
      </p:sp>
    </p:spTree>
  </p:cSld>
  <p:clrMapOvr>
    <a:masterClrMapping/>
  </p:clrMapOvr>
  <p:transition advTm="12532"/>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矩形 11"/>
          <p:cNvSpPr/>
          <p:nvPr/>
        </p:nvSpPr>
        <p:spPr>
          <a:xfrm>
            <a:off x="1773238" y="549275"/>
            <a:ext cx="8737600" cy="400050"/>
          </a:xfrm>
          <a:prstGeom prst="rect">
            <a:avLst/>
          </a:prstGeom>
          <a:noFill/>
          <a:ln w="9525">
            <a:noFill/>
          </a:ln>
        </p:spPr>
        <p:txBody>
          <a:bodyPr>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stStyle>
          <a:p>
            <a:pPr marL="0" lvl="0" indent="0" algn="ctr">
              <a:lnSpc>
                <a:spcPct val="100000"/>
              </a:lnSpc>
              <a:spcBef>
                <a:spcPts val="1800"/>
              </a:spcBef>
              <a:buNone/>
            </a:pPr>
            <a:r>
              <a:rPr lang="zh-CN" altLang="en-US" sz="2000" dirty="0">
                <a:latin typeface="黑体" panose="02010609060101010101" pitchFamily="49" charset="-122"/>
                <a:ea typeface="黑体" panose="02010609060101010101" pitchFamily="49" charset="-122"/>
                <a:hlinkClick r:id="rId4" action="ppaction://hlinksldjump"/>
              </a:rPr>
              <a:t>表</a:t>
            </a:r>
            <a:r>
              <a:rPr lang="en-US" altLang="zh-CN" sz="2000" dirty="0">
                <a:latin typeface="黑体" panose="02010609060101010101" pitchFamily="49" charset="-122"/>
                <a:ea typeface="黑体" panose="02010609060101010101" pitchFamily="49" charset="-122"/>
                <a:hlinkClick r:id="rId4" action="ppaction://hlinksldjump"/>
              </a:rPr>
              <a:t>2  </a:t>
            </a:r>
            <a:r>
              <a:rPr lang="zh-CN" altLang="en-US" sz="2000" dirty="0">
                <a:latin typeface="黑体" panose="02010609060101010101" pitchFamily="49" charset="-122"/>
                <a:ea typeface="黑体" panose="02010609060101010101" pitchFamily="49" charset="-122"/>
                <a:hlinkClick r:id="rId4" action="ppaction://hlinksldjump"/>
              </a:rPr>
              <a:t>地质灾害危险性评估建设项目重要性和工程规模调整系数</a:t>
            </a:r>
            <a:r>
              <a:rPr lang="zh-CN" altLang="zh-CN" sz="2000" b="1" dirty="0">
                <a:latin typeface="Arial" panose="020B0604020202020204" pitchFamily="34" charset="0"/>
                <a:ea typeface="宋体" panose="02010600030101010101" pitchFamily="2" charset="-122"/>
                <a:hlinkClick r:id="rId4" action="ppaction://hlinksldjump"/>
              </a:rPr>
              <a:t>（</a:t>
            </a:r>
            <a:r>
              <a:rPr lang="zh-CN" altLang="zh-CN" sz="2000" b="1" dirty="0">
                <a:latin typeface="Times New Roman" panose="02020603050405020304" pitchFamily="18" charset="0"/>
                <a:ea typeface="宋体" panose="02010600030101010101" pitchFamily="2" charset="-122"/>
                <a:hlinkClick r:id="rId4" action="ppaction://hlinksldjump"/>
              </a:rPr>
              <a:t>λ</a:t>
            </a:r>
            <a:r>
              <a:rPr lang="en-US" altLang="zh-CN" sz="2000" b="1" baseline="-25000" dirty="0">
                <a:latin typeface="Times New Roman" panose="02020603050405020304" pitchFamily="18" charset="0"/>
                <a:ea typeface="宋体" panose="02010600030101010101" pitchFamily="2" charset="-122"/>
                <a:hlinkClick r:id="rId4" action="ppaction://hlinksldjump"/>
              </a:rPr>
              <a:t>3</a:t>
            </a:r>
            <a:r>
              <a:rPr lang="zh-CN" altLang="zh-CN" sz="2000" b="1" dirty="0">
                <a:latin typeface="Arial" panose="020B0604020202020204" pitchFamily="34" charset="0"/>
                <a:ea typeface="宋体" panose="02010600030101010101" pitchFamily="2" charset="-122"/>
                <a:hlinkClick r:id="rId4" action="ppaction://hlinksldjump"/>
              </a:rPr>
              <a:t>）</a:t>
            </a:r>
            <a:endParaRPr lang="zh-CN" altLang="en-US" sz="2000" b="1" dirty="0">
              <a:latin typeface="黑体" panose="02010609060101010101" pitchFamily="49" charset="-122"/>
              <a:ea typeface="黑体" panose="02010609060101010101" pitchFamily="49" charset="-122"/>
              <a:sym typeface="微软雅黑" panose="020B0503020204020204" pitchFamily="34" charset="-122"/>
            </a:endParaRPr>
          </a:p>
        </p:txBody>
      </p:sp>
      <p:graphicFrame>
        <p:nvGraphicFramePr>
          <p:cNvPr id="57415" name="表格 57414"/>
          <p:cNvGraphicFramePr/>
          <p:nvPr>
            <p:custDataLst>
              <p:tags r:id="rId1"/>
            </p:custDataLst>
          </p:nvPr>
        </p:nvGraphicFramePr>
        <p:xfrm>
          <a:off x="1776413" y="995363"/>
          <a:ext cx="8712200" cy="5534025"/>
        </p:xfrm>
        <a:graphic>
          <a:graphicData uri="http://schemas.openxmlformats.org/drawingml/2006/table">
            <a:tbl>
              <a:tblPr/>
              <a:tblGrid>
                <a:gridCol w="2617788"/>
                <a:gridCol w="2030412"/>
                <a:gridCol w="1303338"/>
                <a:gridCol w="2760662"/>
              </a:tblGrid>
              <a:tr h="977900">
                <a:tc gridSpan="2">
                  <a:txBody>
                    <a:bodyPr/>
                    <a:lstStyle>
                      <a:lvl1pPr marL="342900" lvl="0" indent="-34290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742950" lvl="1" indent="-28575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lvl="2"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lvl="3" indent="-228600" algn="l" rtl="0" eaLnBrk="0" fontAlgn="base" hangingPunct="0">
                        <a:spcBef>
                          <a:spcPct val="20000"/>
                        </a:spcBef>
                        <a:spcAft>
                          <a:spcPct val="0"/>
                        </a:spcAft>
                        <a:buFont typeface="Arial" panose="020B0604020202020204" pitchFamily="34" charset="0"/>
                        <a:buChar char="–"/>
                        <a:defRPr sz="1800">
                          <a:solidFill>
                            <a:schemeClr val="tx1"/>
                          </a:solidFill>
                          <a:latin typeface="+mn-lt"/>
                          <a:ea typeface="+mn-ea"/>
                          <a:sym typeface="Calibri" panose="020F0502020204030204" charset="0"/>
                        </a:defRPr>
                      </a:lvl4pPr>
                      <a:lvl5pPr marL="2057400" lvl="4" indent="-228600" algn="l" rtl="0" eaLnBrk="0" fontAlgn="base" hangingPunct="0">
                        <a:spcBef>
                          <a:spcPct val="20000"/>
                        </a:spcBef>
                        <a:spcAft>
                          <a:spcPct val="0"/>
                        </a:spcAft>
                        <a:buFont typeface="Arial" panose="020B0604020202020204" pitchFamily="34" charset="0"/>
                        <a:buChar char="»"/>
                        <a:defRPr sz="1800">
                          <a:solidFill>
                            <a:schemeClr val="tx1"/>
                          </a:solidFill>
                          <a:latin typeface="+mn-lt"/>
                          <a:ea typeface="+mn-ea"/>
                          <a:sym typeface="Calibri" panose="020F0502020204030204" charset="0"/>
                        </a:defRPr>
                      </a:lvl5pPr>
                    </a:lstStyle>
                    <a:p>
                      <a:pPr marL="0" lvl="0" indent="0" algn="just" eaLnBrk="1" hangingPunct="1">
                        <a:spcBef>
                          <a:spcPct val="0"/>
                        </a:spcBef>
                        <a:buNone/>
                      </a:pPr>
                      <a:r>
                        <a:rPr lang="en-US" altLang="zh-CN" sz="1600" b="1" dirty="0">
                          <a:latin typeface="宋体" panose="02010600030101010101" pitchFamily="2" charset="-122"/>
                        </a:rPr>
                        <a:t>                      </a:t>
                      </a:r>
                    </a:p>
                    <a:p>
                      <a:pPr marL="0" lvl="0" indent="0" algn="just" eaLnBrk="1" hangingPunct="1">
                        <a:spcBef>
                          <a:spcPct val="0"/>
                        </a:spcBef>
                        <a:buNone/>
                      </a:pPr>
                      <a:r>
                        <a:rPr lang="en-US" altLang="zh-CN" sz="1600" b="1" dirty="0">
                          <a:latin typeface="Times New Roman" panose="02020603050405020304" pitchFamily="18" charset="0"/>
                        </a:rPr>
                        <a:t>                                                                         </a:t>
                      </a:r>
                      <a:r>
                        <a:rPr lang="zh-CN" altLang="zh-CN" sz="1600" b="1" dirty="0">
                          <a:latin typeface="Times New Roman" panose="02020603050405020304" pitchFamily="18" charset="0"/>
                        </a:rPr>
                        <a:t>系数</a:t>
                      </a:r>
                    </a:p>
                    <a:p>
                      <a:pPr marL="0" lvl="0" indent="0" algn="just" eaLnBrk="1" hangingPunct="1">
                        <a:spcBef>
                          <a:spcPct val="0"/>
                        </a:spcBef>
                        <a:buNone/>
                      </a:pPr>
                      <a:endParaRPr lang="en-US" altLang="zh-CN" sz="1600" b="1" dirty="0">
                        <a:latin typeface="Times New Roman" panose="02020603050405020304" pitchFamily="18" charset="0"/>
                      </a:endParaRPr>
                    </a:p>
                    <a:p>
                      <a:pPr marL="0" lvl="0" indent="0" algn="just" eaLnBrk="1" hangingPunct="1">
                        <a:spcBef>
                          <a:spcPct val="0"/>
                        </a:spcBef>
                        <a:buNone/>
                      </a:pPr>
                      <a:r>
                        <a:rPr lang="en-US" altLang="zh-CN" sz="1600" b="1" dirty="0">
                          <a:latin typeface="Times New Roman" panose="02020603050405020304" pitchFamily="18" charset="0"/>
                        </a:rPr>
                        <a:t>        </a:t>
                      </a:r>
                      <a:r>
                        <a:rPr lang="zh-CN" altLang="zh-CN" sz="1600" b="1" dirty="0">
                          <a:latin typeface="Times New Roman" panose="02020603050405020304" pitchFamily="18" charset="0"/>
                        </a:rPr>
                        <a:t>工程类别</a:t>
                      </a:r>
                      <a:r>
                        <a:rPr lang="en-US" altLang="zh-CN" sz="1600" b="1" dirty="0">
                          <a:latin typeface="Times New Roman" panose="02020603050405020304" pitchFamily="18" charset="0"/>
                        </a:rPr>
                        <a:t>                           </a:t>
                      </a:r>
                      <a:r>
                        <a:rPr lang="zh-CN" altLang="zh-CN" sz="1600" b="1" dirty="0">
                          <a:latin typeface="Times New Roman" panose="02020603050405020304" pitchFamily="18" charset="0"/>
                        </a:rPr>
                        <a:t>项目类型</a:t>
                      </a:r>
                    </a:p>
                  </a:txBody>
                  <a:tcPr marL="61113" marR="61113" marT="0" marB="0">
                    <a:lnL w="28575"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28575"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D28E8C"/>
                    </a:solidFill>
                  </a:tcPr>
                </a:tc>
                <a:tc hMerge="1">
                  <a:txBody>
                    <a:bodyPr/>
                    <a:lstStyle/>
                    <a:p>
                      <a:endParaRPr lang="zh-CN"/>
                    </a:p>
                  </a:txBody>
                  <a:tcPr>
                    <a:lnR w="12700" cap="flat" cmpd="sng">
                      <a:solidFill>
                        <a:srgbClr val="000000"/>
                      </a:solidFill>
                      <a:prstDash val="solid"/>
                      <a:headEnd type="none" w="med" len="med"/>
                      <a:tailEnd type="none" w="med" len="med"/>
                    </a:lnR>
                    <a:lnT w="28575"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a:txBody>
                    <a:bodyPr/>
                    <a:lstStyle>
                      <a:lvl1pPr marL="342900" lvl="0" indent="-34290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742950" lvl="1" indent="-28575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lvl="2"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lvl="3" indent="-228600" algn="l" rtl="0" eaLnBrk="0" fontAlgn="base" hangingPunct="0">
                        <a:spcBef>
                          <a:spcPct val="20000"/>
                        </a:spcBef>
                        <a:spcAft>
                          <a:spcPct val="0"/>
                        </a:spcAft>
                        <a:buFont typeface="Arial" panose="020B0604020202020204" pitchFamily="34" charset="0"/>
                        <a:buChar char="–"/>
                        <a:defRPr sz="1800">
                          <a:solidFill>
                            <a:schemeClr val="tx1"/>
                          </a:solidFill>
                          <a:latin typeface="+mn-lt"/>
                          <a:ea typeface="+mn-ea"/>
                          <a:sym typeface="Calibri" panose="020F0502020204030204" charset="0"/>
                        </a:defRPr>
                      </a:lvl4pPr>
                      <a:lvl5pPr marL="2057400" lvl="4" indent="-228600" algn="l" rtl="0" eaLnBrk="0" fontAlgn="base" hangingPunct="0">
                        <a:spcBef>
                          <a:spcPct val="20000"/>
                        </a:spcBef>
                        <a:spcAft>
                          <a:spcPct val="0"/>
                        </a:spcAft>
                        <a:buFont typeface="Arial" panose="020B0604020202020204" pitchFamily="34" charset="0"/>
                        <a:buChar char="»"/>
                        <a:defRPr sz="1800">
                          <a:solidFill>
                            <a:schemeClr val="tx1"/>
                          </a:solidFill>
                          <a:latin typeface="+mn-lt"/>
                          <a:ea typeface="+mn-ea"/>
                          <a:sym typeface="Calibri" panose="020F0502020204030204" charset="0"/>
                        </a:defRPr>
                      </a:lvl5pPr>
                    </a:lstStyle>
                    <a:p>
                      <a:pPr marL="0" lvl="0" indent="0" algn="ctr" eaLnBrk="1" hangingPunct="1">
                        <a:spcBef>
                          <a:spcPct val="0"/>
                        </a:spcBef>
                        <a:buNone/>
                      </a:pPr>
                      <a:r>
                        <a:rPr lang="zh-CN" altLang="zh-CN" sz="1600" b="1" dirty="0">
                          <a:latin typeface="Times New Roman" panose="02020603050405020304" pitchFamily="18" charset="0"/>
                        </a:rPr>
                        <a:t>建设项目</a:t>
                      </a:r>
                      <a:endParaRPr lang="en-US" altLang="zh-CN" sz="1600" b="1">
                        <a:latin typeface="Times New Roman" panose="02020603050405020304" pitchFamily="18" charset="0"/>
                      </a:endParaRPr>
                    </a:p>
                    <a:p>
                      <a:pPr marL="0" lvl="0" indent="0" algn="ctr" eaLnBrk="1" hangingPunct="1">
                        <a:spcBef>
                          <a:spcPct val="0"/>
                        </a:spcBef>
                        <a:buNone/>
                      </a:pPr>
                      <a:r>
                        <a:rPr lang="zh-CN" altLang="zh-CN" sz="1600" b="1" dirty="0">
                          <a:latin typeface="Times New Roman" panose="02020603050405020304" pitchFamily="18" charset="0"/>
                        </a:rPr>
                        <a:t>重要性系数</a:t>
                      </a:r>
                      <a:endParaRPr lang="en-US" altLang="zh-CN" sz="1600" b="1">
                        <a:latin typeface="Times New Roman" panose="02020603050405020304" pitchFamily="18" charset="0"/>
                      </a:endParaRPr>
                    </a:p>
                    <a:p>
                      <a:pPr marL="0" lvl="0" indent="0" algn="ctr" eaLnBrk="1" hangingPunct="1">
                        <a:spcBef>
                          <a:spcPct val="0"/>
                        </a:spcBef>
                        <a:buNone/>
                      </a:pPr>
                      <a:r>
                        <a:rPr lang="en-US" altLang="zh-CN" sz="1600" b="1">
                          <a:latin typeface="Times New Roman" panose="02020603050405020304" pitchFamily="18" charset="0"/>
                        </a:rPr>
                        <a:t>K</a:t>
                      </a:r>
                      <a:r>
                        <a:rPr lang="en-US" altLang="zh-CN" sz="1600" b="1" baseline="-25000">
                          <a:latin typeface="Times New Roman" panose="02020603050405020304" pitchFamily="18" charset="0"/>
                        </a:rPr>
                        <a:t>1</a:t>
                      </a:r>
                      <a:endParaRPr lang="zh-CN" altLang="zh-CN" sz="1600" b="1" dirty="0">
                        <a:latin typeface="Times New Roman" panose="02020603050405020304" pitchFamily="18" charset="0"/>
                      </a:endParaRPr>
                    </a:p>
                  </a:txBody>
                  <a:tcPr marL="61113" marR="61113"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28575"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D28E8C"/>
                    </a:solidFill>
                  </a:tcPr>
                </a:tc>
                <a:tc>
                  <a:txBody>
                    <a:bodyPr/>
                    <a:lstStyle>
                      <a:lvl1pPr marL="342900" lvl="0" indent="-34290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742950" lvl="1" indent="-28575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lvl="2"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lvl="3" indent="-228600" algn="l" rtl="0" eaLnBrk="0" fontAlgn="base" hangingPunct="0">
                        <a:spcBef>
                          <a:spcPct val="20000"/>
                        </a:spcBef>
                        <a:spcAft>
                          <a:spcPct val="0"/>
                        </a:spcAft>
                        <a:buFont typeface="Arial" panose="020B0604020202020204" pitchFamily="34" charset="0"/>
                        <a:buChar char="–"/>
                        <a:defRPr sz="1800">
                          <a:solidFill>
                            <a:schemeClr val="tx1"/>
                          </a:solidFill>
                          <a:latin typeface="+mn-lt"/>
                          <a:ea typeface="+mn-ea"/>
                          <a:sym typeface="Calibri" panose="020F0502020204030204" charset="0"/>
                        </a:defRPr>
                      </a:lvl4pPr>
                      <a:lvl5pPr marL="2057400" lvl="4" indent="-228600" algn="l" rtl="0" eaLnBrk="0" fontAlgn="base" hangingPunct="0">
                        <a:spcBef>
                          <a:spcPct val="20000"/>
                        </a:spcBef>
                        <a:spcAft>
                          <a:spcPct val="0"/>
                        </a:spcAft>
                        <a:buFont typeface="Arial" panose="020B0604020202020204" pitchFamily="34" charset="0"/>
                        <a:buChar char="»"/>
                        <a:defRPr sz="1800">
                          <a:solidFill>
                            <a:schemeClr val="tx1"/>
                          </a:solidFill>
                          <a:latin typeface="+mn-lt"/>
                          <a:ea typeface="+mn-ea"/>
                          <a:sym typeface="Calibri" panose="020F0502020204030204" charset="0"/>
                        </a:defRPr>
                      </a:lvl5pPr>
                    </a:lstStyle>
                    <a:p>
                      <a:pPr marL="0" lvl="0" indent="0" algn="ctr" eaLnBrk="1" hangingPunct="1">
                        <a:spcBef>
                          <a:spcPct val="0"/>
                        </a:spcBef>
                        <a:buNone/>
                      </a:pPr>
                      <a:r>
                        <a:rPr lang="zh-CN" altLang="zh-CN" sz="1600" b="1" dirty="0">
                          <a:latin typeface="Times New Roman" panose="02020603050405020304" pitchFamily="18" charset="0"/>
                        </a:rPr>
                        <a:t>工程规模系数</a:t>
                      </a:r>
                      <a:endParaRPr lang="en-US" altLang="zh-CN" sz="1600" b="1">
                        <a:latin typeface="Times New Roman" panose="02020603050405020304" pitchFamily="18" charset="0"/>
                      </a:endParaRPr>
                    </a:p>
                    <a:p>
                      <a:pPr marL="0" lvl="0" indent="0" algn="ctr" eaLnBrk="1" hangingPunct="1">
                        <a:spcBef>
                          <a:spcPct val="0"/>
                        </a:spcBef>
                        <a:buNone/>
                      </a:pPr>
                      <a:r>
                        <a:rPr lang="en-US" altLang="zh-CN" sz="1600" b="1">
                          <a:latin typeface="Times New Roman" panose="02020603050405020304" pitchFamily="18" charset="0"/>
                        </a:rPr>
                        <a:t>K</a:t>
                      </a:r>
                      <a:r>
                        <a:rPr lang="en-US" altLang="zh-CN" sz="1600" b="1" baseline="-25000">
                          <a:latin typeface="Times New Roman" panose="02020603050405020304" pitchFamily="18" charset="0"/>
                        </a:rPr>
                        <a:t>2</a:t>
                      </a:r>
                      <a:endParaRPr lang="zh-CN" altLang="zh-CN" sz="1600" b="1" dirty="0">
                        <a:latin typeface="Times New Roman" panose="02020603050405020304" pitchFamily="18" charset="0"/>
                      </a:endParaRPr>
                    </a:p>
                  </a:txBody>
                  <a:tcPr marL="61113" marR="61113" marT="0" marB="0" anchor="ctr">
                    <a:lnL w="12700" cap="flat" cmpd="sng">
                      <a:solidFill>
                        <a:srgbClr val="000000"/>
                      </a:solidFill>
                      <a:prstDash val="solid"/>
                      <a:headEnd type="none" w="med" len="med"/>
                      <a:tailEnd type="none" w="med" len="med"/>
                    </a:lnL>
                    <a:lnR w="28575" cap="flat" cmpd="sng">
                      <a:solidFill>
                        <a:srgbClr val="000000"/>
                      </a:solidFill>
                      <a:prstDash val="solid"/>
                      <a:headEnd type="none" w="med" len="med"/>
                      <a:tailEnd type="none" w="med" len="med"/>
                    </a:lnR>
                    <a:lnT w="28575"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D28E8C"/>
                    </a:solidFill>
                  </a:tcPr>
                </a:tc>
              </a:tr>
              <a:tr h="306388">
                <a:tc rowSpan="3">
                  <a:txBody>
                    <a:bodyPr/>
                    <a:lstStyle>
                      <a:lvl1pPr marL="342900" lvl="0" indent="-34290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742950" lvl="1" indent="-28575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lvl="2"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lvl="3" indent="-228600" algn="l" rtl="0" eaLnBrk="0" fontAlgn="base" hangingPunct="0">
                        <a:spcBef>
                          <a:spcPct val="20000"/>
                        </a:spcBef>
                        <a:spcAft>
                          <a:spcPct val="0"/>
                        </a:spcAft>
                        <a:buFont typeface="Arial" panose="020B0604020202020204" pitchFamily="34" charset="0"/>
                        <a:buChar char="–"/>
                        <a:defRPr sz="1800">
                          <a:solidFill>
                            <a:schemeClr val="tx1"/>
                          </a:solidFill>
                          <a:latin typeface="+mn-lt"/>
                          <a:ea typeface="+mn-ea"/>
                          <a:sym typeface="Calibri" panose="020F0502020204030204" charset="0"/>
                        </a:defRPr>
                      </a:lvl4pPr>
                      <a:lvl5pPr marL="2057400" lvl="4" indent="-228600" algn="l" rtl="0" eaLnBrk="0" fontAlgn="base" hangingPunct="0">
                        <a:spcBef>
                          <a:spcPct val="20000"/>
                        </a:spcBef>
                        <a:spcAft>
                          <a:spcPct val="0"/>
                        </a:spcAft>
                        <a:buFont typeface="Arial" panose="020B0604020202020204" pitchFamily="34" charset="0"/>
                        <a:buChar char="»"/>
                        <a:defRPr sz="1800">
                          <a:solidFill>
                            <a:schemeClr val="tx1"/>
                          </a:solidFill>
                          <a:latin typeface="+mn-lt"/>
                          <a:ea typeface="+mn-ea"/>
                          <a:sym typeface="Calibri" panose="020F0502020204030204" charset="0"/>
                        </a:defRPr>
                      </a:lvl5pPr>
                    </a:lstStyle>
                    <a:p>
                      <a:pPr marL="0" lvl="0" indent="0" algn="ctr" eaLnBrk="1" hangingPunct="1">
                        <a:spcBef>
                          <a:spcPct val="0"/>
                        </a:spcBef>
                        <a:buNone/>
                      </a:pPr>
                      <a:r>
                        <a:rPr lang="zh-CN" altLang="zh-CN" sz="1600" dirty="0">
                          <a:latin typeface="Times New Roman" panose="02020603050405020304" pitchFamily="18" charset="0"/>
                        </a:rPr>
                        <a:t>线性工程</a:t>
                      </a:r>
                    </a:p>
                    <a:p>
                      <a:pPr marL="0" lvl="0" indent="0" algn="ctr" eaLnBrk="1" hangingPunct="1">
                        <a:spcBef>
                          <a:spcPct val="0"/>
                        </a:spcBef>
                        <a:buNone/>
                      </a:pPr>
                      <a:r>
                        <a:rPr lang="en-US" altLang="zh-CN" sz="1600">
                          <a:latin typeface="宋体" panose="02010600030101010101" pitchFamily="2" charset="-122"/>
                        </a:rPr>
                        <a:t>(</a:t>
                      </a:r>
                      <a:r>
                        <a:rPr lang="zh-CN" altLang="zh-CN" sz="1600" dirty="0">
                          <a:latin typeface="Times New Roman" panose="02020603050405020304" pitchFamily="18" charset="0"/>
                        </a:rPr>
                        <a:t>线路评估长度</a:t>
                      </a:r>
                      <a:r>
                        <a:rPr lang="en-US" altLang="zh-CN" sz="1600">
                          <a:latin typeface="Times New Roman" panose="02020603050405020304" pitchFamily="18" charset="0"/>
                        </a:rPr>
                        <a:t>L</a:t>
                      </a:r>
                      <a:r>
                        <a:rPr lang="zh-CN" altLang="zh-CN" sz="1600" dirty="0">
                          <a:latin typeface="Times New Roman" panose="02020603050405020304" pitchFamily="18" charset="0"/>
                        </a:rPr>
                        <a:t>，</a:t>
                      </a:r>
                    </a:p>
                    <a:p>
                      <a:pPr marL="0" lvl="0" indent="0" algn="ctr" eaLnBrk="1" hangingPunct="1">
                        <a:spcBef>
                          <a:spcPct val="0"/>
                        </a:spcBef>
                        <a:buNone/>
                      </a:pPr>
                      <a:r>
                        <a:rPr lang="zh-CN" altLang="zh-CN" sz="1600" dirty="0">
                          <a:latin typeface="Times New Roman" panose="02020603050405020304" pitchFamily="18" charset="0"/>
                        </a:rPr>
                        <a:t>单位：</a:t>
                      </a:r>
                      <a:r>
                        <a:rPr lang="en-US" altLang="zh-CN" sz="1600">
                          <a:latin typeface="Times New Roman" panose="02020603050405020304" pitchFamily="18" charset="0"/>
                        </a:rPr>
                        <a:t>km)</a:t>
                      </a:r>
                      <a:endParaRPr lang="zh-CN" altLang="zh-CN" sz="1600" dirty="0">
                        <a:latin typeface="Times New Roman" panose="02020603050405020304" pitchFamily="18" charset="0"/>
                      </a:endParaRPr>
                    </a:p>
                  </a:txBody>
                  <a:tcPr marL="61113" marR="61113" marT="0" marB="0" anchor="ctr">
                    <a:lnL w="28575"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742950" lvl="1" indent="-28575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lvl="2"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lvl="3" indent="-228600" algn="l" rtl="0" eaLnBrk="0" fontAlgn="base" hangingPunct="0">
                        <a:spcBef>
                          <a:spcPct val="20000"/>
                        </a:spcBef>
                        <a:spcAft>
                          <a:spcPct val="0"/>
                        </a:spcAft>
                        <a:buFont typeface="Arial" panose="020B0604020202020204" pitchFamily="34" charset="0"/>
                        <a:buChar char="–"/>
                        <a:defRPr sz="1800">
                          <a:solidFill>
                            <a:schemeClr val="tx1"/>
                          </a:solidFill>
                          <a:latin typeface="+mn-lt"/>
                          <a:ea typeface="+mn-ea"/>
                          <a:sym typeface="Calibri" panose="020F0502020204030204" charset="0"/>
                        </a:defRPr>
                      </a:lvl4pPr>
                      <a:lvl5pPr marL="2057400" lvl="4" indent="-228600" algn="l" rtl="0" eaLnBrk="0" fontAlgn="base" hangingPunct="0">
                        <a:spcBef>
                          <a:spcPct val="20000"/>
                        </a:spcBef>
                        <a:spcAft>
                          <a:spcPct val="0"/>
                        </a:spcAft>
                        <a:buFont typeface="Arial" panose="020B0604020202020204" pitchFamily="34" charset="0"/>
                        <a:buChar char="»"/>
                        <a:defRPr sz="1800">
                          <a:solidFill>
                            <a:schemeClr val="tx1"/>
                          </a:solidFill>
                          <a:latin typeface="+mn-lt"/>
                          <a:ea typeface="+mn-ea"/>
                          <a:sym typeface="Calibri" panose="020F0502020204030204" charset="0"/>
                        </a:defRPr>
                      </a:lvl5pPr>
                    </a:lstStyle>
                    <a:p>
                      <a:pPr marL="0" lvl="0" indent="0" algn="ctr" eaLnBrk="1" hangingPunct="1">
                        <a:spcBef>
                          <a:spcPct val="0"/>
                        </a:spcBef>
                        <a:buNone/>
                      </a:pPr>
                      <a:r>
                        <a:rPr lang="zh-CN" altLang="zh-CN" sz="1600" dirty="0">
                          <a:latin typeface="Times New Roman" panose="02020603050405020304" pitchFamily="18" charset="0"/>
                        </a:rPr>
                        <a:t>重要建设项目</a:t>
                      </a:r>
                    </a:p>
                  </a:txBody>
                  <a:tcPr marL="61113" marR="61113"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742950" lvl="1" indent="-28575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lvl="2"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lvl="3" indent="-228600" algn="l" rtl="0" eaLnBrk="0" fontAlgn="base" hangingPunct="0">
                        <a:spcBef>
                          <a:spcPct val="20000"/>
                        </a:spcBef>
                        <a:spcAft>
                          <a:spcPct val="0"/>
                        </a:spcAft>
                        <a:buFont typeface="Arial" panose="020B0604020202020204" pitchFamily="34" charset="0"/>
                        <a:buChar char="–"/>
                        <a:defRPr sz="1800">
                          <a:solidFill>
                            <a:schemeClr val="tx1"/>
                          </a:solidFill>
                          <a:latin typeface="+mn-lt"/>
                          <a:ea typeface="+mn-ea"/>
                          <a:sym typeface="Calibri" panose="020F0502020204030204" charset="0"/>
                        </a:defRPr>
                      </a:lvl4pPr>
                      <a:lvl5pPr marL="2057400" lvl="4" indent="-228600" algn="l" rtl="0" eaLnBrk="0" fontAlgn="base" hangingPunct="0">
                        <a:spcBef>
                          <a:spcPct val="20000"/>
                        </a:spcBef>
                        <a:spcAft>
                          <a:spcPct val="0"/>
                        </a:spcAft>
                        <a:buFont typeface="Arial" panose="020B0604020202020204" pitchFamily="34" charset="0"/>
                        <a:buChar char="»"/>
                        <a:defRPr sz="1800">
                          <a:solidFill>
                            <a:schemeClr val="tx1"/>
                          </a:solidFill>
                          <a:latin typeface="+mn-lt"/>
                          <a:ea typeface="+mn-ea"/>
                          <a:sym typeface="Calibri" panose="020F0502020204030204" charset="0"/>
                        </a:defRPr>
                      </a:lvl5pPr>
                    </a:lstStyle>
                    <a:p>
                      <a:pPr marL="0" lvl="0" indent="0" algn="ctr" eaLnBrk="1" hangingPunct="1">
                        <a:spcBef>
                          <a:spcPct val="0"/>
                        </a:spcBef>
                        <a:buNone/>
                      </a:pPr>
                      <a:r>
                        <a:rPr lang="en-US" altLang="zh-CN" sz="1600" dirty="0">
                          <a:latin typeface="宋体" panose="02010600030101010101" pitchFamily="2" charset="-122"/>
                          <a:hlinkClick r:id=""/>
                        </a:rPr>
                        <a:t>1.0</a:t>
                      </a:r>
                      <a:endParaRPr lang="zh-CN" altLang="zh-CN" sz="1600" dirty="0">
                        <a:latin typeface="Times New Roman" panose="02020603050405020304" pitchFamily="18" charset="0"/>
                      </a:endParaRPr>
                    </a:p>
                  </a:txBody>
                  <a:tcPr marL="61113" marR="61113"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rowSpan="3">
                  <a:txBody>
                    <a:bodyPr/>
                    <a:lstStyle>
                      <a:lvl1pPr marL="342900" lvl="0" indent="-34290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742950" lvl="1" indent="-28575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lvl="2"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lvl="3" indent="-228600" algn="l" rtl="0" eaLnBrk="0" fontAlgn="base" hangingPunct="0">
                        <a:spcBef>
                          <a:spcPct val="20000"/>
                        </a:spcBef>
                        <a:spcAft>
                          <a:spcPct val="0"/>
                        </a:spcAft>
                        <a:buFont typeface="Arial" panose="020B0604020202020204" pitchFamily="34" charset="0"/>
                        <a:buChar char="–"/>
                        <a:defRPr sz="1800">
                          <a:solidFill>
                            <a:schemeClr val="tx1"/>
                          </a:solidFill>
                          <a:latin typeface="+mn-lt"/>
                          <a:ea typeface="+mn-ea"/>
                          <a:sym typeface="Calibri" panose="020F0502020204030204" charset="0"/>
                        </a:defRPr>
                      </a:lvl4pPr>
                      <a:lvl5pPr marL="2057400" lvl="4" indent="-228600" algn="l" rtl="0" eaLnBrk="0" fontAlgn="base" hangingPunct="0">
                        <a:spcBef>
                          <a:spcPct val="20000"/>
                        </a:spcBef>
                        <a:spcAft>
                          <a:spcPct val="0"/>
                        </a:spcAft>
                        <a:buFont typeface="Arial" panose="020B0604020202020204" pitchFamily="34" charset="0"/>
                        <a:buChar char="»"/>
                        <a:defRPr sz="1800">
                          <a:solidFill>
                            <a:schemeClr val="tx1"/>
                          </a:solidFill>
                          <a:latin typeface="+mn-lt"/>
                          <a:ea typeface="+mn-ea"/>
                          <a:sym typeface="Calibri" panose="020F0502020204030204" charset="0"/>
                        </a:defRPr>
                      </a:lvl5pPr>
                    </a:lstStyle>
                    <a:p>
                      <a:pPr marL="0" lvl="0" indent="0" algn="just" eaLnBrk="1" hangingPunct="1">
                        <a:spcBef>
                          <a:spcPct val="0"/>
                        </a:spcBef>
                        <a:buNone/>
                      </a:pPr>
                      <a:r>
                        <a:rPr lang="en-US" altLang="zh-CN" sz="1600">
                          <a:latin typeface="Times New Roman" panose="02020603050405020304" pitchFamily="18" charset="0"/>
                          <a:hlinkClick r:id="rId5" action="ppaction://hlinksldjump"/>
                        </a:rPr>
                        <a:t>L</a:t>
                      </a:r>
                      <a:r>
                        <a:rPr lang="zh-CN" altLang="en-US" sz="1600" dirty="0">
                          <a:latin typeface="Times New Roman" panose="02020603050405020304" pitchFamily="18" charset="0"/>
                          <a:hlinkClick r:id="rId5" action="ppaction://hlinksldjump"/>
                        </a:rPr>
                        <a:t>≤</a:t>
                      </a:r>
                      <a:r>
                        <a:rPr lang="en-US" altLang="zh-CN" sz="1600">
                          <a:latin typeface="Times New Roman" panose="02020603050405020304" pitchFamily="18" charset="0"/>
                          <a:hlinkClick r:id="rId5" action="ppaction://hlinksldjump"/>
                        </a:rPr>
                        <a:t>20</a:t>
                      </a:r>
                      <a:r>
                        <a:rPr lang="zh-CN" altLang="en-US" sz="1600" dirty="0">
                          <a:latin typeface="Times New Roman" panose="02020603050405020304" pitchFamily="18" charset="0"/>
                          <a:hlinkClick r:id="rId5" action="ppaction://hlinksldjump"/>
                        </a:rPr>
                        <a:t>；</a:t>
                      </a:r>
                      <a:r>
                        <a:rPr lang="en-US" altLang="zh-CN" sz="1600">
                          <a:latin typeface="Times New Roman" panose="02020603050405020304" pitchFamily="18" charset="0"/>
                          <a:hlinkClick r:id="rId5" action="ppaction://hlinksldjump"/>
                        </a:rPr>
                        <a:t>K</a:t>
                      </a:r>
                      <a:r>
                        <a:rPr lang="en-US" altLang="zh-CN" sz="1600" baseline="-25000">
                          <a:latin typeface="Times New Roman" panose="02020603050405020304" pitchFamily="18" charset="0"/>
                          <a:hlinkClick r:id="rId5" action="ppaction://hlinksldjump"/>
                        </a:rPr>
                        <a:t>2</a:t>
                      </a:r>
                      <a:r>
                        <a:rPr lang="en-US" altLang="zh-CN" sz="1600">
                          <a:latin typeface="Times New Roman" panose="02020603050405020304" pitchFamily="18" charset="0"/>
                          <a:hlinkClick r:id="rId5" action="ppaction://hlinksldjump"/>
                        </a:rPr>
                        <a:t>=1.0</a:t>
                      </a:r>
                      <a:endParaRPr lang="zh-CN" altLang="en-US" sz="1600" dirty="0">
                        <a:latin typeface="Times New Roman" panose="02020603050405020304" pitchFamily="18" charset="0"/>
                        <a:hlinkClick r:id="rId5" action="ppaction://hlinksldjump"/>
                      </a:endParaRPr>
                    </a:p>
                    <a:p>
                      <a:pPr marL="0" lvl="0" indent="0" algn="just" eaLnBrk="1" hangingPunct="1">
                        <a:spcBef>
                          <a:spcPct val="0"/>
                        </a:spcBef>
                        <a:buNone/>
                      </a:pPr>
                      <a:r>
                        <a:rPr lang="en-US" altLang="zh-CN" sz="1600">
                          <a:latin typeface="Times New Roman" panose="02020603050405020304" pitchFamily="18" charset="0"/>
                          <a:hlinkClick r:id="rId5" action="ppaction://hlinksldjump"/>
                        </a:rPr>
                        <a:t>L</a:t>
                      </a:r>
                      <a:r>
                        <a:rPr lang="zh-CN" altLang="en-US" sz="1600" dirty="0">
                          <a:latin typeface="Times New Roman" panose="02020603050405020304" pitchFamily="18" charset="0"/>
                          <a:hlinkClick r:id="rId5" action="ppaction://hlinksldjump"/>
                        </a:rPr>
                        <a:t>＞</a:t>
                      </a:r>
                      <a:r>
                        <a:rPr lang="en-US" altLang="zh-CN" sz="1600">
                          <a:latin typeface="Times New Roman" panose="02020603050405020304" pitchFamily="18" charset="0"/>
                          <a:hlinkClick r:id="rId5" action="ppaction://hlinksldjump"/>
                        </a:rPr>
                        <a:t>20</a:t>
                      </a:r>
                      <a:r>
                        <a:rPr lang="zh-CN" altLang="en-US" sz="1600" dirty="0">
                          <a:latin typeface="Times New Roman" panose="02020603050405020304" pitchFamily="18" charset="0"/>
                          <a:hlinkClick r:id="rId5" action="ppaction://hlinksldjump"/>
                        </a:rPr>
                        <a:t>；</a:t>
                      </a:r>
                      <a:r>
                        <a:rPr lang="en-US" altLang="zh-CN" sz="1600">
                          <a:latin typeface="Times New Roman" panose="02020603050405020304" pitchFamily="18" charset="0"/>
                          <a:hlinkClick r:id="rId5" action="ppaction://hlinksldjump"/>
                        </a:rPr>
                        <a:t>K</a:t>
                      </a:r>
                      <a:r>
                        <a:rPr lang="en-US" altLang="zh-CN" sz="1600" baseline="-25000">
                          <a:latin typeface="Times New Roman" panose="02020603050405020304" pitchFamily="18" charset="0"/>
                          <a:hlinkClick r:id="rId5" action="ppaction://hlinksldjump"/>
                        </a:rPr>
                        <a:t>2</a:t>
                      </a:r>
                      <a:r>
                        <a:rPr lang="en-US" altLang="zh-CN" sz="1600">
                          <a:latin typeface="Times New Roman" panose="02020603050405020304" pitchFamily="18" charset="0"/>
                          <a:hlinkClick r:id="rId5" action="ppaction://hlinksldjump"/>
                        </a:rPr>
                        <a:t>=1+</a:t>
                      </a:r>
                      <a:r>
                        <a:rPr lang="zh-CN" altLang="en-US" sz="1600" dirty="0">
                          <a:latin typeface="Times New Roman" panose="02020603050405020304" pitchFamily="18" charset="0"/>
                          <a:hlinkClick r:id="rId5" action="ppaction://hlinksldjump"/>
                        </a:rPr>
                        <a:t>（</a:t>
                      </a:r>
                      <a:r>
                        <a:rPr lang="en-US" altLang="zh-CN" sz="1600">
                          <a:latin typeface="Times New Roman" panose="02020603050405020304" pitchFamily="18" charset="0"/>
                          <a:hlinkClick r:id="rId5" action="ppaction://hlinksldjump"/>
                        </a:rPr>
                        <a:t>L-20</a:t>
                      </a:r>
                      <a:r>
                        <a:rPr lang="zh-CN" altLang="en-US" sz="1600" dirty="0">
                          <a:latin typeface="Times New Roman" panose="02020603050405020304" pitchFamily="18" charset="0"/>
                          <a:hlinkClick r:id="rId5" action="ppaction://hlinksldjump"/>
                        </a:rPr>
                        <a:t>）</a:t>
                      </a:r>
                      <a:r>
                        <a:rPr lang="en-US" altLang="zh-CN" sz="1600">
                          <a:latin typeface="Times New Roman" panose="02020603050405020304" pitchFamily="18" charset="0"/>
                          <a:hlinkClick r:id="rId5" action="ppaction://hlinksldjump"/>
                        </a:rPr>
                        <a:t>/30</a:t>
                      </a:r>
                      <a:endParaRPr lang="zh-CN" altLang="zh-CN" sz="1600" dirty="0">
                        <a:latin typeface="Times New Roman" panose="02020603050405020304" pitchFamily="18" charset="0"/>
                      </a:endParaRPr>
                    </a:p>
                  </a:txBody>
                  <a:tcPr marL="61113" marR="61113" marT="0" marB="0" anchor="ctr">
                    <a:lnL w="12700" cap="flat" cmpd="sng">
                      <a:solidFill>
                        <a:srgbClr val="000000"/>
                      </a:solidFill>
                      <a:prstDash val="solid"/>
                      <a:headEnd type="none" w="med" len="med"/>
                      <a:tailEnd type="none" w="med" len="med"/>
                    </a:lnL>
                    <a:lnR w="2857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306387">
                <a:tc vMerge="1">
                  <a:txBody>
                    <a:bodyPr/>
                    <a:lstStyle/>
                    <a:p>
                      <a:endParaRPr lang="zh-CN"/>
                    </a:p>
                  </a:txBody>
                  <a:tcPr>
                    <a:lnL w="28575"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tcPr>
                </a:tc>
                <a:tc>
                  <a:txBody>
                    <a:bodyPr/>
                    <a:lstStyle>
                      <a:lvl1pPr marL="342900" lvl="0" indent="-34290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742950" lvl="1" indent="-28575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lvl="2"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lvl="3" indent="-228600" algn="l" rtl="0" eaLnBrk="0" fontAlgn="base" hangingPunct="0">
                        <a:spcBef>
                          <a:spcPct val="20000"/>
                        </a:spcBef>
                        <a:spcAft>
                          <a:spcPct val="0"/>
                        </a:spcAft>
                        <a:buFont typeface="Arial" panose="020B0604020202020204" pitchFamily="34" charset="0"/>
                        <a:buChar char="–"/>
                        <a:defRPr sz="1800">
                          <a:solidFill>
                            <a:schemeClr val="tx1"/>
                          </a:solidFill>
                          <a:latin typeface="+mn-lt"/>
                          <a:ea typeface="+mn-ea"/>
                          <a:sym typeface="Calibri" panose="020F0502020204030204" charset="0"/>
                        </a:defRPr>
                      </a:lvl4pPr>
                      <a:lvl5pPr marL="2057400" lvl="4" indent="-228600" algn="l" rtl="0" eaLnBrk="0" fontAlgn="base" hangingPunct="0">
                        <a:spcBef>
                          <a:spcPct val="20000"/>
                        </a:spcBef>
                        <a:spcAft>
                          <a:spcPct val="0"/>
                        </a:spcAft>
                        <a:buFont typeface="Arial" panose="020B0604020202020204" pitchFamily="34" charset="0"/>
                        <a:buChar char="»"/>
                        <a:defRPr sz="1800">
                          <a:solidFill>
                            <a:schemeClr val="tx1"/>
                          </a:solidFill>
                          <a:latin typeface="+mn-lt"/>
                          <a:ea typeface="+mn-ea"/>
                          <a:sym typeface="Calibri" panose="020F0502020204030204" charset="0"/>
                        </a:defRPr>
                      </a:lvl5pPr>
                    </a:lstStyle>
                    <a:p>
                      <a:pPr marL="0" lvl="0" indent="0" algn="ctr" eaLnBrk="1" hangingPunct="1">
                        <a:spcBef>
                          <a:spcPct val="0"/>
                        </a:spcBef>
                        <a:buNone/>
                      </a:pPr>
                      <a:r>
                        <a:rPr lang="zh-CN" altLang="zh-CN" sz="1600" dirty="0">
                          <a:latin typeface="Times New Roman" panose="02020603050405020304" pitchFamily="18" charset="0"/>
                        </a:rPr>
                        <a:t>较重要建设项目</a:t>
                      </a:r>
                    </a:p>
                  </a:txBody>
                  <a:tcPr marL="61113" marR="61113"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742950" lvl="1" indent="-28575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lvl="2"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lvl="3" indent="-228600" algn="l" rtl="0" eaLnBrk="0" fontAlgn="base" hangingPunct="0">
                        <a:spcBef>
                          <a:spcPct val="20000"/>
                        </a:spcBef>
                        <a:spcAft>
                          <a:spcPct val="0"/>
                        </a:spcAft>
                        <a:buFont typeface="Arial" panose="020B0604020202020204" pitchFamily="34" charset="0"/>
                        <a:buChar char="–"/>
                        <a:defRPr sz="1800">
                          <a:solidFill>
                            <a:schemeClr val="tx1"/>
                          </a:solidFill>
                          <a:latin typeface="+mn-lt"/>
                          <a:ea typeface="+mn-ea"/>
                          <a:sym typeface="Calibri" panose="020F0502020204030204" charset="0"/>
                        </a:defRPr>
                      </a:lvl4pPr>
                      <a:lvl5pPr marL="2057400" lvl="4" indent="-228600" algn="l" rtl="0" eaLnBrk="0" fontAlgn="base" hangingPunct="0">
                        <a:spcBef>
                          <a:spcPct val="20000"/>
                        </a:spcBef>
                        <a:spcAft>
                          <a:spcPct val="0"/>
                        </a:spcAft>
                        <a:buFont typeface="Arial" panose="020B0604020202020204" pitchFamily="34" charset="0"/>
                        <a:buChar char="»"/>
                        <a:defRPr sz="1800">
                          <a:solidFill>
                            <a:schemeClr val="tx1"/>
                          </a:solidFill>
                          <a:latin typeface="+mn-lt"/>
                          <a:ea typeface="+mn-ea"/>
                          <a:sym typeface="Calibri" panose="020F0502020204030204" charset="0"/>
                        </a:defRPr>
                      </a:lvl5pPr>
                    </a:lstStyle>
                    <a:p>
                      <a:pPr marL="0" lvl="0" indent="0" algn="ctr" eaLnBrk="1" hangingPunct="1">
                        <a:spcBef>
                          <a:spcPct val="0"/>
                        </a:spcBef>
                        <a:buNone/>
                      </a:pPr>
                      <a:r>
                        <a:rPr lang="en-US" altLang="zh-CN" sz="1600" dirty="0">
                          <a:latin typeface="宋体" panose="02010600030101010101" pitchFamily="2" charset="-122"/>
                        </a:rPr>
                        <a:t>0.8</a:t>
                      </a:r>
                      <a:endParaRPr lang="zh-CN" altLang="zh-CN" sz="1600" dirty="0">
                        <a:latin typeface="Times New Roman" panose="02020603050405020304" pitchFamily="18" charset="0"/>
                      </a:endParaRPr>
                    </a:p>
                  </a:txBody>
                  <a:tcPr marL="61113" marR="61113"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a:lnL w="12700" cap="flat" cmpd="sng">
                      <a:solidFill>
                        <a:srgbClr val="000000"/>
                      </a:solidFill>
                      <a:prstDash val="solid"/>
                      <a:headEnd type="none" w="med" len="med"/>
                      <a:tailEnd type="none" w="med" len="med"/>
                    </a:lnL>
                    <a:lnR w="28575" cap="flat" cmpd="sng">
                      <a:solidFill>
                        <a:srgbClr val="000000"/>
                      </a:solidFill>
                      <a:prstDash val="solid"/>
                      <a:headEnd type="none" w="med" len="med"/>
                      <a:tailEnd type="none" w="med" len="med"/>
                    </a:lnR>
                  </a:tcPr>
                </a:tc>
              </a:tr>
              <a:tr h="304800">
                <a:tc vMerge="1">
                  <a:txBody>
                    <a:bodyPr/>
                    <a:lstStyle/>
                    <a:p>
                      <a:endParaRPr lang="zh-CN"/>
                    </a:p>
                  </a:txBody>
                  <a:tcPr>
                    <a:lnL w="28575"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B w="12700" cap="flat" cmpd="sng">
                      <a:solidFill>
                        <a:srgbClr val="000000"/>
                      </a:solidFill>
                      <a:prstDash val="solid"/>
                      <a:headEnd type="none" w="med" len="med"/>
                      <a:tailEnd type="none" w="med" len="med"/>
                    </a:lnB>
                  </a:tcPr>
                </a:tc>
                <a:tc>
                  <a:txBody>
                    <a:bodyPr/>
                    <a:lstStyle>
                      <a:lvl1pPr marL="342900" lvl="0" indent="-34290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742950" lvl="1" indent="-28575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lvl="2"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lvl="3" indent="-228600" algn="l" rtl="0" eaLnBrk="0" fontAlgn="base" hangingPunct="0">
                        <a:spcBef>
                          <a:spcPct val="20000"/>
                        </a:spcBef>
                        <a:spcAft>
                          <a:spcPct val="0"/>
                        </a:spcAft>
                        <a:buFont typeface="Arial" panose="020B0604020202020204" pitchFamily="34" charset="0"/>
                        <a:buChar char="–"/>
                        <a:defRPr sz="1800">
                          <a:solidFill>
                            <a:schemeClr val="tx1"/>
                          </a:solidFill>
                          <a:latin typeface="+mn-lt"/>
                          <a:ea typeface="+mn-ea"/>
                          <a:sym typeface="Calibri" panose="020F0502020204030204" charset="0"/>
                        </a:defRPr>
                      </a:lvl4pPr>
                      <a:lvl5pPr marL="2057400" lvl="4" indent="-228600" algn="l" rtl="0" eaLnBrk="0" fontAlgn="base" hangingPunct="0">
                        <a:spcBef>
                          <a:spcPct val="20000"/>
                        </a:spcBef>
                        <a:spcAft>
                          <a:spcPct val="0"/>
                        </a:spcAft>
                        <a:buFont typeface="Arial" panose="020B0604020202020204" pitchFamily="34" charset="0"/>
                        <a:buChar char="»"/>
                        <a:defRPr sz="1800">
                          <a:solidFill>
                            <a:schemeClr val="tx1"/>
                          </a:solidFill>
                          <a:latin typeface="+mn-lt"/>
                          <a:ea typeface="+mn-ea"/>
                          <a:sym typeface="Calibri" panose="020F0502020204030204" charset="0"/>
                        </a:defRPr>
                      </a:lvl5pPr>
                    </a:lstStyle>
                    <a:p>
                      <a:pPr marL="0" lvl="0" indent="0" algn="ctr" eaLnBrk="1" hangingPunct="1">
                        <a:spcBef>
                          <a:spcPct val="0"/>
                        </a:spcBef>
                        <a:buNone/>
                      </a:pPr>
                      <a:r>
                        <a:rPr lang="zh-CN" altLang="zh-CN" sz="1600" dirty="0">
                          <a:latin typeface="Times New Roman" panose="02020603050405020304" pitchFamily="18" charset="0"/>
                        </a:rPr>
                        <a:t>一般建设项目</a:t>
                      </a:r>
                    </a:p>
                  </a:txBody>
                  <a:tcPr marL="61113" marR="61113"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742950" lvl="1" indent="-28575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lvl="2"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lvl="3" indent="-228600" algn="l" rtl="0" eaLnBrk="0" fontAlgn="base" hangingPunct="0">
                        <a:spcBef>
                          <a:spcPct val="20000"/>
                        </a:spcBef>
                        <a:spcAft>
                          <a:spcPct val="0"/>
                        </a:spcAft>
                        <a:buFont typeface="Arial" panose="020B0604020202020204" pitchFamily="34" charset="0"/>
                        <a:buChar char="–"/>
                        <a:defRPr sz="1800">
                          <a:solidFill>
                            <a:schemeClr val="tx1"/>
                          </a:solidFill>
                          <a:latin typeface="+mn-lt"/>
                          <a:ea typeface="+mn-ea"/>
                          <a:sym typeface="Calibri" panose="020F0502020204030204" charset="0"/>
                        </a:defRPr>
                      </a:lvl4pPr>
                      <a:lvl5pPr marL="2057400" lvl="4" indent="-228600" algn="l" rtl="0" eaLnBrk="0" fontAlgn="base" hangingPunct="0">
                        <a:spcBef>
                          <a:spcPct val="20000"/>
                        </a:spcBef>
                        <a:spcAft>
                          <a:spcPct val="0"/>
                        </a:spcAft>
                        <a:buFont typeface="Arial" panose="020B0604020202020204" pitchFamily="34" charset="0"/>
                        <a:buChar char="»"/>
                        <a:defRPr sz="1800">
                          <a:solidFill>
                            <a:schemeClr val="tx1"/>
                          </a:solidFill>
                          <a:latin typeface="+mn-lt"/>
                          <a:ea typeface="+mn-ea"/>
                          <a:sym typeface="Calibri" panose="020F0502020204030204" charset="0"/>
                        </a:defRPr>
                      </a:lvl5pPr>
                    </a:lstStyle>
                    <a:p>
                      <a:pPr marL="0" lvl="0" indent="0" algn="ctr" eaLnBrk="1" hangingPunct="1">
                        <a:spcBef>
                          <a:spcPct val="0"/>
                        </a:spcBef>
                        <a:buNone/>
                      </a:pPr>
                      <a:r>
                        <a:rPr lang="en-US" altLang="zh-CN" sz="1600">
                          <a:latin typeface="宋体" panose="02010600030101010101" pitchFamily="2" charset="-122"/>
                        </a:rPr>
                        <a:t>0.7</a:t>
                      </a:r>
                      <a:endParaRPr lang="zh-CN" altLang="zh-CN" sz="1600" dirty="0">
                        <a:latin typeface="Times New Roman" panose="02020603050405020304" pitchFamily="18" charset="0"/>
                      </a:endParaRPr>
                    </a:p>
                  </a:txBody>
                  <a:tcPr marL="61113" marR="61113"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a:lnL w="12700" cap="flat" cmpd="sng">
                      <a:solidFill>
                        <a:srgbClr val="000000"/>
                      </a:solidFill>
                      <a:prstDash val="solid"/>
                      <a:headEnd type="none" w="med" len="med"/>
                      <a:tailEnd type="none" w="med" len="med"/>
                    </a:lnL>
                    <a:lnR w="28575" cap="flat" cmpd="sng">
                      <a:solidFill>
                        <a:srgbClr val="000000"/>
                      </a:solidFill>
                      <a:prstDash val="solid"/>
                      <a:headEnd type="none" w="med" len="med"/>
                      <a:tailEnd type="none" w="med" len="med"/>
                    </a:lnR>
                    <a:lnB w="12700" cap="flat" cmpd="sng">
                      <a:solidFill>
                        <a:srgbClr val="000000"/>
                      </a:solidFill>
                      <a:prstDash val="solid"/>
                      <a:headEnd type="none" w="med" len="med"/>
                      <a:tailEnd type="none" w="med" len="med"/>
                    </a:lnB>
                  </a:tcPr>
                </a:tc>
              </a:tr>
              <a:tr h="306388">
                <a:tc rowSpan="3">
                  <a:txBody>
                    <a:bodyPr/>
                    <a:lstStyle>
                      <a:lvl1pPr marL="342900" lvl="0" indent="-34290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742950" lvl="1" indent="-28575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lvl="2"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lvl="3" indent="-228600" algn="l" rtl="0" eaLnBrk="0" fontAlgn="base" hangingPunct="0">
                        <a:spcBef>
                          <a:spcPct val="20000"/>
                        </a:spcBef>
                        <a:spcAft>
                          <a:spcPct val="0"/>
                        </a:spcAft>
                        <a:buFont typeface="Arial" panose="020B0604020202020204" pitchFamily="34" charset="0"/>
                        <a:buChar char="–"/>
                        <a:defRPr sz="1800">
                          <a:solidFill>
                            <a:schemeClr val="tx1"/>
                          </a:solidFill>
                          <a:latin typeface="+mn-lt"/>
                          <a:ea typeface="+mn-ea"/>
                          <a:sym typeface="Calibri" panose="020F0502020204030204" charset="0"/>
                        </a:defRPr>
                      </a:lvl4pPr>
                      <a:lvl5pPr marL="2057400" lvl="4" indent="-228600" algn="l" rtl="0" eaLnBrk="0" fontAlgn="base" hangingPunct="0">
                        <a:spcBef>
                          <a:spcPct val="20000"/>
                        </a:spcBef>
                        <a:spcAft>
                          <a:spcPct val="0"/>
                        </a:spcAft>
                        <a:buFont typeface="Arial" panose="020B0604020202020204" pitchFamily="34" charset="0"/>
                        <a:buChar char="»"/>
                        <a:defRPr sz="1800">
                          <a:solidFill>
                            <a:schemeClr val="tx1"/>
                          </a:solidFill>
                          <a:latin typeface="+mn-lt"/>
                          <a:ea typeface="+mn-ea"/>
                          <a:sym typeface="Calibri" panose="020F0502020204030204" charset="0"/>
                        </a:defRPr>
                      </a:lvl5pPr>
                    </a:lstStyle>
                    <a:p>
                      <a:pPr marL="0" lvl="0" indent="0" algn="ctr" eaLnBrk="1" hangingPunct="1">
                        <a:spcBef>
                          <a:spcPct val="0"/>
                        </a:spcBef>
                        <a:buNone/>
                      </a:pPr>
                      <a:r>
                        <a:rPr lang="zh-CN" altLang="zh-CN" sz="1600" dirty="0">
                          <a:latin typeface="Times New Roman" panose="02020603050405020304" pitchFamily="18" charset="0"/>
                        </a:rPr>
                        <a:t>水利水电工程</a:t>
                      </a:r>
                    </a:p>
                    <a:p>
                      <a:pPr marL="0" lvl="0" indent="0" algn="ctr" eaLnBrk="1" hangingPunct="1">
                        <a:spcBef>
                          <a:spcPct val="0"/>
                        </a:spcBef>
                        <a:buNone/>
                      </a:pPr>
                      <a:r>
                        <a:rPr lang="en-US" altLang="zh-CN" sz="1600">
                          <a:latin typeface="宋体" panose="02010600030101010101" pitchFamily="2" charset="-122"/>
                        </a:rPr>
                        <a:t>(</a:t>
                      </a:r>
                      <a:r>
                        <a:rPr lang="zh-CN" altLang="zh-CN" sz="1600" dirty="0">
                          <a:latin typeface="Times New Roman" panose="02020603050405020304" pitchFamily="18" charset="0"/>
                        </a:rPr>
                        <a:t>设计库水面及附属工程评估面积</a:t>
                      </a:r>
                      <a:r>
                        <a:rPr lang="en-US" altLang="zh-CN" sz="1600">
                          <a:latin typeface="Times New Roman" panose="02020603050405020304" pitchFamily="18" charset="0"/>
                        </a:rPr>
                        <a:t>S</a:t>
                      </a:r>
                      <a:r>
                        <a:rPr lang="zh-CN" altLang="zh-CN" sz="1600" dirty="0">
                          <a:latin typeface="Times New Roman" panose="02020603050405020304" pitchFamily="18" charset="0"/>
                        </a:rPr>
                        <a:t>，单位：</a:t>
                      </a:r>
                      <a:r>
                        <a:rPr lang="en-US" altLang="zh-CN" sz="1600">
                          <a:latin typeface="Times New Roman" panose="02020603050405020304" pitchFamily="18" charset="0"/>
                        </a:rPr>
                        <a:t>km</a:t>
                      </a:r>
                      <a:r>
                        <a:rPr lang="en-US" altLang="zh-CN" sz="1600" baseline="30000">
                          <a:latin typeface="Times New Roman" panose="02020603050405020304" pitchFamily="18" charset="0"/>
                        </a:rPr>
                        <a:t>2</a:t>
                      </a:r>
                      <a:r>
                        <a:rPr lang="en-US" altLang="zh-CN" sz="1600">
                          <a:latin typeface="Times New Roman" panose="02020603050405020304" pitchFamily="18" charset="0"/>
                        </a:rPr>
                        <a:t>)</a:t>
                      </a:r>
                      <a:endParaRPr lang="zh-CN" altLang="zh-CN" sz="1600" dirty="0">
                        <a:latin typeface="Times New Roman" panose="02020603050405020304" pitchFamily="18" charset="0"/>
                      </a:endParaRPr>
                    </a:p>
                  </a:txBody>
                  <a:tcPr marL="61113" marR="61113" marT="0" marB="0" anchor="ctr">
                    <a:lnL w="28575"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742950" lvl="1" indent="-28575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lvl="2"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lvl="3" indent="-228600" algn="l" rtl="0" eaLnBrk="0" fontAlgn="base" hangingPunct="0">
                        <a:spcBef>
                          <a:spcPct val="20000"/>
                        </a:spcBef>
                        <a:spcAft>
                          <a:spcPct val="0"/>
                        </a:spcAft>
                        <a:buFont typeface="Arial" panose="020B0604020202020204" pitchFamily="34" charset="0"/>
                        <a:buChar char="–"/>
                        <a:defRPr sz="1800">
                          <a:solidFill>
                            <a:schemeClr val="tx1"/>
                          </a:solidFill>
                          <a:latin typeface="+mn-lt"/>
                          <a:ea typeface="+mn-ea"/>
                          <a:sym typeface="Calibri" panose="020F0502020204030204" charset="0"/>
                        </a:defRPr>
                      </a:lvl4pPr>
                      <a:lvl5pPr marL="2057400" lvl="4" indent="-228600" algn="l" rtl="0" eaLnBrk="0" fontAlgn="base" hangingPunct="0">
                        <a:spcBef>
                          <a:spcPct val="20000"/>
                        </a:spcBef>
                        <a:spcAft>
                          <a:spcPct val="0"/>
                        </a:spcAft>
                        <a:buFont typeface="Arial" panose="020B0604020202020204" pitchFamily="34" charset="0"/>
                        <a:buChar char="»"/>
                        <a:defRPr sz="1800">
                          <a:solidFill>
                            <a:schemeClr val="tx1"/>
                          </a:solidFill>
                          <a:latin typeface="+mn-lt"/>
                          <a:ea typeface="+mn-ea"/>
                          <a:sym typeface="Calibri" panose="020F0502020204030204" charset="0"/>
                        </a:defRPr>
                      </a:lvl5pPr>
                    </a:lstStyle>
                    <a:p>
                      <a:pPr marL="0" lvl="0" indent="0" algn="ctr" eaLnBrk="1" hangingPunct="1">
                        <a:spcBef>
                          <a:spcPct val="0"/>
                        </a:spcBef>
                        <a:buNone/>
                      </a:pPr>
                      <a:r>
                        <a:rPr lang="zh-CN" altLang="zh-CN" sz="1600" dirty="0">
                          <a:latin typeface="Times New Roman" panose="02020603050405020304" pitchFamily="18" charset="0"/>
                        </a:rPr>
                        <a:t>重要建设项目</a:t>
                      </a:r>
                    </a:p>
                  </a:txBody>
                  <a:tcPr marL="61113" marR="61113"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742950" lvl="1" indent="-28575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lvl="2"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lvl="3" indent="-228600" algn="l" rtl="0" eaLnBrk="0" fontAlgn="base" hangingPunct="0">
                        <a:spcBef>
                          <a:spcPct val="20000"/>
                        </a:spcBef>
                        <a:spcAft>
                          <a:spcPct val="0"/>
                        </a:spcAft>
                        <a:buFont typeface="Arial" panose="020B0604020202020204" pitchFamily="34" charset="0"/>
                        <a:buChar char="–"/>
                        <a:defRPr sz="1800">
                          <a:solidFill>
                            <a:schemeClr val="tx1"/>
                          </a:solidFill>
                          <a:latin typeface="+mn-lt"/>
                          <a:ea typeface="+mn-ea"/>
                          <a:sym typeface="Calibri" panose="020F0502020204030204" charset="0"/>
                        </a:defRPr>
                      </a:lvl4pPr>
                      <a:lvl5pPr marL="2057400" lvl="4" indent="-228600" algn="l" rtl="0" eaLnBrk="0" fontAlgn="base" hangingPunct="0">
                        <a:spcBef>
                          <a:spcPct val="20000"/>
                        </a:spcBef>
                        <a:spcAft>
                          <a:spcPct val="0"/>
                        </a:spcAft>
                        <a:buFont typeface="Arial" panose="020B0604020202020204" pitchFamily="34" charset="0"/>
                        <a:buChar char="»"/>
                        <a:defRPr sz="1800">
                          <a:solidFill>
                            <a:schemeClr val="tx1"/>
                          </a:solidFill>
                          <a:latin typeface="+mn-lt"/>
                          <a:ea typeface="+mn-ea"/>
                          <a:sym typeface="Calibri" panose="020F0502020204030204" charset="0"/>
                        </a:defRPr>
                      </a:lvl5pPr>
                    </a:lstStyle>
                    <a:p>
                      <a:pPr marL="0" lvl="0" indent="0" algn="ctr" eaLnBrk="1" hangingPunct="1">
                        <a:spcBef>
                          <a:spcPct val="0"/>
                        </a:spcBef>
                        <a:buNone/>
                      </a:pPr>
                      <a:r>
                        <a:rPr lang="en-US" altLang="zh-CN" sz="1600">
                          <a:latin typeface="宋体" panose="02010600030101010101" pitchFamily="2" charset="-122"/>
                        </a:rPr>
                        <a:t>1.0</a:t>
                      </a:r>
                      <a:endParaRPr lang="zh-CN" altLang="zh-CN" sz="1600" dirty="0">
                        <a:latin typeface="Times New Roman" panose="02020603050405020304" pitchFamily="18" charset="0"/>
                      </a:endParaRPr>
                    </a:p>
                  </a:txBody>
                  <a:tcPr marL="61113" marR="61113"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rowSpan="3">
                  <a:txBody>
                    <a:bodyPr/>
                    <a:lstStyle>
                      <a:lvl1pPr marL="342900" lvl="0" indent="-34290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742950" lvl="1" indent="-28575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lvl="2"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lvl="3" indent="-228600" algn="l" rtl="0" eaLnBrk="0" fontAlgn="base" hangingPunct="0">
                        <a:spcBef>
                          <a:spcPct val="20000"/>
                        </a:spcBef>
                        <a:spcAft>
                          <a:spcPct val="0"/>
                        </a:spcAft>
                        <a:buFont typeface="Arial" panose="020B0604020202020204" pitchFamily="34" charset="0"/>
                        <a:buChar char="–"/>
                        <a:defRPr sz="1800">
                          <a:solidFill>
                            <a:schemeClr val="tx1"/>
                          </a:solidFill>
                          <a:latin typeface="+mn-lt"/>
                          <a:ea typeface="+mn-ea"/>
                          <a:sym typeface="Calibri" panose="020F0502020204030204" charset="0"/>
                        </a:defRPr>
                      </a:lvl4pPr>
                      <a:lvl5pPr marL="2057400" lvl="4" indent="-228600" algn="l" rtl="0" eaLnBrk="0" fontAlgn="base" hangingPunct="0">
                        <a:spcBef>
                          <a:spcPct val="20000"/>
                        </a:spcBef>
                        <a:spcAft>
                          <a:spcPct val="0"/>
                        </a:spcAft>
                        <a:buFont typeface="Arial" panose="020B0604020202020204" pitchFamily="34" charset="0"/>
                        <a:buChar char="»"/>
                        <a:defRPr sz="1800">
                          <a:solidFill>
                            <a:schemeClr val="tx1"/>
                          </a:solidFill>
                          <a:latin typeface="+mn-lt"/>
                          <a:ea typeface="+mn-ea"/>
                          <a:sym typeface="Calibri" panose="020F0502020204030204" charset="0"/>
                        </a:defRPr>
                      </a:lvl5pPr>
                    </a:lstStyle>
                    <a:p>
                      <a:pPr marL="0" lvl="0" indent="0" algn="just" eaLnBrk="1" hangingPunct="1">
                        <a:spcBef>
                          <a:spcPct val="0"/>
                        </a:spcBef>
                        <a:buNone/>
                      </a:pPr>
                      <a:r>
                        <a:rPr lang="en-US" altLang="zh-CN" sz="1600">
                          <a:latin typeface="Times New Roman" panose="02020603050405020304" pitchFamily="18" charset="0"/>
                          <a:hlinkClick r:id="rId6" action="ppaction://hlinksldjump"/>
                        </a:rPr>
                        <a:t>S</a:t>
                      </a:r>
                      <a:r>
                        <a:rPr lang="zh-CN" altLang="en-US" sz="1600" dirty="0">
                          <a:latin typeface="Times New Roman" panose="02020603050405020304" pitchFamily="18" charset="0"/>
                          <a:hlinkClick r:id="rId6" action="ppaction://hlinksldjump"/>
                        </a:rPr>
                        <a:t>≤</a:t>
                      </a:r>
                      <a:r>
                        <a:rPr lang="en-US" altLang="zh-CN" sz="1600">
                          <a:latin typeface="Times New Roman" panose="02020603050405020304" pitchFamily="18" charset="0"/>
                          <a:hlinkClick r:id="rId6" action="ppaction://hlinksldjump"/>
                        </a:rPr>
                        <a:t>15</a:t>
                      </a:r>
                      <a:r>
                        <a:rPr lang="zh-CN" altLang="en-US" sz="1600" dirty="0">
                          <a:latin typeface="Times New Roman" panose="02020603050405020304" pitchFamily="18" charset="0"/>
                          <a:hlinkClick r:id="rId6" action="ppaction://hlinksldjump"/>
                        </a:rPr>
                        <a:t>；</a:t>
                      </a:r>
                      <a:r>
                        <a:rPr lang="en-US" altLang="zh-CN" sz="1600">
                          <a:latin typeface="Times New Roman" panose="02020603050405020304" pitchFamily="18" charset="0"/>
                          <a:hlinkClick r:id="rId6" action="ppaction://hlinksldjump"/>
                        </a:rPr>
                        <a:t>K</a:t>
                      </a:r>
                      <a:r>
                        <a:rPr lang="en-US" altLang="zh-CN" sz="1600" baseline="-25000">
                          <a:latin typeface="Times New Roman" panose="02020603050405020304" pitchFamily="18" charset="0"/>
                          <a:hlinkClick r:id="rId6" action="ppaction://hlinksldjump"/>
                        </a:rPr>
                        <a:t>2</a:t>
                      </a:r>
                      <a:r>
                        <a:rPr lang="en-US" altLang="zh-CN" sz="1600">
                          <a:latin typeface="Times New Roman" panose="02020603050405020304" pitchFamily="18" charset="0"/>
                          <a:hlinkClick r:id="rId6" action="ppaction://hlinksldjump"/>
                        </a:rPr>
                        <a:t>=1.0</a:t>
                      </a:r>
                      <a:endParaRPr lang="zh-CN" altLang="en-US" sz="1600" dirty="0">
                        <a:latin typeface="Times New Roman" panose="02020603050405020304" pitchFamily="18" charset="0"/>
                        <a:hlinkClick r:id="rId6" action="ppaction://hlinksldjump"/>
                      </a:endParaRPr>
                    </a:p>
                    <a:p>
                      <a:pPr marL="0" lvl="0" indent="0" algn="just" eaLnBrk="1" hangingPunct="1">
                        <a:spcBef>
                          <a:spcPct val="0"/>
                        </a:spcBef>
                        <a:buNone/>
                      </a:pPr>
                      <a:r>
                        <a:rPr lang="en-US" altLang="zh-CN" sz="1600">
                          <a:latin typeface="Times New Roman" panose="02020603050405020304" pitchFamily="18" charset="0"/>
                          <a:hlinkClick r:id="rId6" action="ppaction://hlinksldjump"/>
                        </a:rPr>
                        <a:t>S</a:t>
                      </a:r>
                      <a:r>
                        <a:rPr lang="zh-CN" altLang="en-US" sz="1600" dirty="0">
                          <a:latin typeface="Times New Roman" panose="02020603050405020304" pitchFamily="18" charset="0"/>
                          <a:hlinkClick r:id="rId6" action="ppaction://hlinksldjump"/>
                        </a:rPr>
                        <a:t>＞</a:t>
                      </a:r>
                      <a:r>
                        <a:rPr lang="en-US" altLang="zh-CN" sz="1600">
                          <a:latin typeface="Times New Roman" panose="02020603050405020304" pitchFamily="18" charset="0"/>
                          <a:hlinkClick r:id="rId6" action="ppaction://hlinksldjump"/>
                        </a:rPr>
                        <a:t>15</a:t>
                      </a:r>
                      <a:r>
                        <a:rPr lang="zh-CN" altLang="en-US" sz="1600" dirty="0">
                          <a:latin typeface="Times New Roman" panose="02020603050405020304" pitchFamily="18" charset="0"/>
                          <a:hlinkClick r:id="rId6" action="ppaction://hlinksldjump"/>
                        </a:rPr>
                        <a:t>；</a:t>
                      </a:r>
                      <a:r>
                        <a:rPr lang="en-US" altLang="zh-CN" sz="1600">
                          <a:latin typeface="Times New Roman" panose="02020603050405020304" pitchFamily="18" charset="0"/>
                          <a:hlinkClick r:id="rId6" action="ppaction://hlinksldjump"/>
                        </a:rPr>
                        <a:t>K</a:t>
                      </a:r>
                      <a:r>
                        <a:rPr lang="en-US" altLang="zh-CN" sz="1600" baseline="-25000">
                          <a:latin typeface="Times New Roman" panose="02020603050405020304" pitchFamily="18" charset="0"/>
                          <a:hlinkClick r:id="rId6" action="ppaction://hlinksldjump"/>
                        </a:rPr>
                        <a:t>2</a:t>
                      </a:r>
                      <a:r>
                        <a:rPr lang="en-US" altLang="zh-CN" sz="1600">
                          <a:latin typeface="Times New Roman" panose="02020603050405020304" pitchFamily="18" charset="0"/>
                          <a:hlinkClick r:id="rId6" action="ppaction://hlinksldjump"/>
                        </a:rPr>
                        <a:t>=1+</a:t>
                      </a:r>
                      <a:r>
                        <a:rPr lang="zh-CN" altLang="en-US" sz="1600" dirty="0">
                          <a:latin typeface="Times New Roman" panose="02020603050405020304" pitchFamily="18" charset="0"/>
                          <a:hlinkClick r:id="rId6" action="ppaction://hlinksldjump"/>
                        </a:rPr>
                        <a:t>（</a:t>
                      </a:r>
                      <a:r>
                        <a:rPr lang="en-US" altLang="zh-CN" sz="1600">
                          <a:latin typeface="Times New Roman" panose="02020603050405020304" pitchFamily="18" charset="0"/>
                          <a:hlinkClick r:id="rId6" action="ppaction://hlinksldjump"/>
                        </a:rPr>
                        <a:t>S-15</a:t>
                      </a:r>
                      <a:r>
                        <a:rPr lang="zh-CN" altLang="en-US" sz="1600" dirty="0">
                          <a:latin typeface="Times New Roman" panose="02020603050405020304" pitchFamily="18" charset="0"/>
                          <a:hlinkClick r:id="rId6" action="ppaction://hlinksldjump"/>
                        </a:rPr>
                        <a:t>）</a:t>
                      </a:r>
                      <a:r>
                        <a:rPr lang="en-US" altLang="zh-CN" sz="1600">
                          <a:latin typeface="Times New Roman" panose="02020603050405020304" pitchFamily="18" charset="0"/>
                          <a:hlinkClick r:id="rId6" action="ppaction://hlinksldjump"/>
                        </a:rPr>
                        <a:t>/20</a:t>
                      </a:r>
                      <a:endParaRPr lang="zh-CN" altLang="zh-CN" sz="1600" dirty="0">
                        <a:latin typeface="Times New Roman" panose="02020603050405020304" pitchFamily="18" charset="0"/>
                      </a:endParaRPr>
                    </a:p>
                  </a:txBody>
                  <a:tcPr marL="61113" marR="61113" marT="0" marB="0" anchor="ctr">
                    <a:lnL w="12700" cap="flat" cmpd="sng">
                      <a:solidFill>
                        <a:srgbClr val="000000"/>
                      </a:solidFill>
                      <a:prstDash val="solid"/>
                      <a:headEnd type="none" w="med" len="med"/>
                      <a:tailEnd type="none" w="med" len="med"/>
                    </a:lnL>
                    <a:lnR w="2857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306387">
                <a:tc vMerge="1">
                  <a:txBody>
                    <a:bodyPr/>
                    <a:lstStyle/>
                    <a:p>
                      <a:endParaRPr lang="zh-CN"/>
                    </a:p>
                  </a:txBody>
                  <a:tcPr>
                    <a:lnL w="28575"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tcPr>
                </a:tc>
                <a:tc>
                  <a:txBody>
                    <a:bodyPr/>
                    <a:lstStyle>
                      <a:lvl1pPr marL="342900" lvl="0" indent="-34290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742950" lvl="1" indent="-28575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lvl="2"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lvl="3" indent="-228600" algn="l" rtl="0" eaLnBrk="0" fontAlgn="base" hangingPunct="0">
                        <a:spcBef>
                          <a:spcPct val="20000"/>
                        </a:spcBef>
                        <a:spcAft>
                          <a:spcPct val="0"/>
                        </a:spcAft>
                        <a:buFont typeface="Arial" panose="020B0604020202020204" pitchFamily="34" charset="0"/>
                        <a:buChar char="–"/>
                        <a:defRPr sz="1800">
                          <a:solidFill>
                            <a:schemeClr val="tx1"/>
                          </a:solidFill>
                          <a:latin typeface="+mn-lt"/>
                          <a:ea typeface="+mn-ea"/>
                          <a:sym typeface="Calibri" panose="020F0502020204030204" charset="0"/>
                        </a:defRPr>
                      </a:lvl4pPr>
                      <a:lvl5pPr marL="2057400" lvl="4" indent="-228600" algn="l" rtl="0" eaLnBrk="0" fontAlgn="base" hangingPunct="0">
                        <a:spcBef>
                          <a:spcPct val="20000"/>
                        </a:spcBef>
                        <a:spcAft>
                          <a:spcPct val="0"/>
                        </a:spcAft>
                        <a:buFont typeface="Arial" panose="020B0604020202020204" pitchFamily="34" charset="0"/>
                        <a:buChar char="»"/>
                        <a:defRPr sz="1800">
                          <a:solidFill>
                            <a:schemeClr val="tx1"/>
                          </a:solidFill>
                          <a:latin typeface="+mn-lt"/>
                          <a:ea typeface="+mn-ea"/>
                          <a:sym typeface="Calibri" panose="020F0502020204030204" charset="0"/>
                        </a:defRPr>
                      </a:lvl5pPr>
                    </a:lstStyle>
                    <a:p>
                      <a:pPr marL="0" lvl="0" indent="0" algn="ctr" eaLnBrk="1" hangingPunct="1">
                        <a:spcBef>
                          <a:spcPct val="0"/>
                        </a:spcBef>
                        <a:buNone/>
                      </a:pPr>
                      <a:r>
                        <a:rPr lang="zh-CN" altLang="zh-CN" sz="1600" dirty="0">
                          <a:latin typeface="Times New Roman" panose="02020603050405020304" pitchFamily="18" charset="0"/>
                        </a:rPr>
                        <a:t>较重要建设项目</a:t>
                      </a:r>
                    </a:p>
                  </a:txBody>
                  <a:tcPr marL="61113" marR="61113"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742950" lvl="1" indent="-28575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lvl="2"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lvl="3" indent="-228600" algn="l" rtl="0" eaLnBrk="0" fontAlgn="base" hangingPunct="0">
                        <a:spcBef>
                          <a:spcPct val="20000"/>
                        </a:spcBef>
                        <a:spcAft>
                          <a:spcPct val="0"/>
                        </a:spcAft>
                        <a:buFont typeface="Arial" panose="020B0604020202020204" pitchFamily="34" charset="0"/>
                        <a:buChar char="–"/>
                        <a:defRPr sz="1800">
                          <a:solidFill>
                            <a:schemeClr val="tx1"/>
                          </a:solidFill>
                          <a:latin typeface="+mn-lt"/>
                          <a:ea typeface="+mn-ea"/>
                          <a:sym typeface="Calibri" panose="020F0502020204030204" charset="0"/>
                        </a:defRPr>
                      </a:lvl4pPr>
                      <a:lvl5pPr marL="2057400" lvl="4" indent="-228600" algn="l" rtl="0" eaLnBrk="0" fontAlgn="base" hangingPunct="0">
                        <a:spcBef>
                          <a:spcPct val="20000"/>
                        </a:spcBef>
                        <a:spcAft>
                          <a:spcPct val="0"/>
                        </a:spcAft>
                        <a:buFont typeface="Arial" panose="020B0604020202020204" pitchFamily="34" charset="0"/>
                        <a:buChar char="»"/>
                        <a:defRPr sz="1800">
                          <a:solidFill>
                            <a:schemeClr val="tx1"/>
                          </a:solidFill>
                          <a:latin typeface="+mn-lt"/>
                          <a:ea typeface="+mn-ea"/>
                          <a:sym typeface="Calibri" panose="020F0502020204030204" charset="0"/>
                        </a:defRPr>
                      </a:lvl5pPr>
                    </a:lstStyle>
                    <a:p>
                      <a:pPr marL="0" lvl="0" indent="0" algn="ctr" eaLnBrk="1" hangingPunct="1">
                        <a:spcBef>
                          <a:spcPct val="0"/>
                        </a:spcBef>
                        <a:buNone/>
                      </a:pPr>
                      <a:r>
                        <a:rPr lang="en-US" altLang="zh-CN" sz="1600">
                          <a:latin typeface="宋体" panose="02010600030101010101" pitchFamily="2" charset="-122"/>
                          <a:hlinkClick r:id=""/>
                        </a:rPr>
                        <a:t>0.9</a:t>
                      </a:r>
                      <a:endParaRPr lang="zh-CN" altLang="zh-CN" sz="1600" dirty="0">
                        <a:latin typeface="Times New Roman" panose="02020603050405020304" pitchFamily="18" charset="0"/>
                      </a:endParaRPr>
                    </a:p>
                  </a:txBody>
                  <a:tcPr marL="61113" marR="61113"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a:lnL w="12700" cap="flat" cmpd="sng">
                      <a:solidFill>
                        <a:srgbClr val="000000"/>
                      </a:solidFill>
                      <a:prstDash val="solid"/>
                      <a:headEnd type="none" w="med" len="med"/>
                      <a:tailEnd type="none" w="med" len="med"/>
                    </a:lnL>
                    <a:lnR w="28575" cap="flat" cmpd="sng">
                      <a:solidFill>
                        <a:srgbClr val="000000"/>
                      </a:solidFill>
                      <a:prstDash val="solid"/>
                      <a:headEnd type="none" w="med" len="med"/>
                      <a:tailEnd type="none" w="med" len="med"/>
                    </a:lnR>
                  </a:tcPr>
                </a:tc>
              </a:tr>
              <a:tr h="304800">
                <a:tc vMerge="1">
                  <a:txBody>
                    <a:bodyPr/>
                    <a:lstStyle/>
                    <a:p>
                      <a:endParaRPr lang="zh-CN"/>
                    </a:p>
                  </a:txBody>
                  <a:tcPr>
                    <a:lnL w="28575"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B w="12700" cap="flat" cmpd="sng">
                      <a:solidFill>
                        <a:srgbClr val="000000"/>
                      </a:solidFill>
                      <a:prstDash val="solid"/>
                      <a:headEnd type="none" w="med" len="med"/>
                      <a:tailEnd type="none" w="med" len="med"/>
                    </a:lnB>
                  </a:tcPr>
                </a:tc>
                <a:tc>
                  <a:txBody>
                    <a:bodyPr/>
                    <a:lstStyle>
                      <a:lvl1pPr marL="342900" lvl="0" indent="-34290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742950" lvl="1" indent="-28575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lvl="2"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lvl="3" indent="-228600" algn="l" rtl="0" eaLnBrk="0" fontAlgn="base" hangingPunct="0">
                        <a:spcBef>
                          <a:spcPct val="20000"/>
                        </a:spcBef>
                        <a:spcAft>
                          <a:spcPct val="0"/>
                        </a:spcAft>
                        <a:buFont typeface="Arial" panose="020B0604020202020204" pitchFamily="34" charset="0"/>
                        <a:buChar char="–"/>
                        <a:defRPr sz="1800">
                          <a:solidFill>
                            <a:schemeClr val="tx1"/>
                          </a:solidFill>
                          <a:latin typeface="+mn-lt"/>
                          <a:ea typeface="+mn-ea"/>
                          <a:sym typeface="Calibri" panose="020F0502020204030204" charset="0"/>
                        </a:defRPr>
                      </a:lvl4pPr>
                      <a:lvl5pPr marL="2057400" lvl="4" indent="-228600" algn="l" rtl="0" eaLnBrk="0" fontAlgn="base" hangingPunct="0">
                        <a:spcBef>
                          <a:spcPct val="20000"/>
                        </a:spcBef>
                        <a:spcAft>
                          <a:spcPct val="0"/>
                        </a:spcAft>
                        <a:buFont typeface="Arial" panose="020B0604020202020204" pitchFamily="34" charset="0"/>
                        <a:buChar char="»"/>
                        <a:defRPr sz="1800">
                          <a:solidFill>
                            <a:schemeClr val="tx1"/>
                          </a:solidFill>
                          <a:latin typeface="+mn-lt"/>
                          <a:ea typeface="+mn-ea"/>
                          <a:sym typeface="Calibri" panose="020F0502020204030204" charset="0"/>
                        </a:defRPr>
                      </a:lvl5pPr>
                    </a:lstStyle>
                    <a:p>
                      <a:pPr marL="0" lvl="0" indent="0" algn="ctr" eaLnBrk="1" hangingPunct="1">
                        <a:spcBef>
                          <a:spcPct val="0"/>
                        </a:spcBef>
                        <a:buNone/>
                      </a:pPr>
                      <a:r>
                        <a:rPr lang="zh-CN" altLang="zh-CN" sz="1600" dirty="0">
                          <a:latin typeface="Times New Roman" panose="02020603050405020304" pitchFamily="18" charset="0"/>
                        </a:rPr>
                        <a:t>一般建设项目</a:t>
                      </a:r>
                    </a:p>
                  </a:txBody>
                  <a:tcPr marL="61113" marR="61113"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742950" lvl="1" indent="-28575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lvl="2"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lvl="3" indent="-228600" algn="l" rtl="0" eaLnBrk="0" fontAlgn="base" hangingPunct="0">
                        <a:spcBef>
                          <a:spcPct val="20000"/>
                        </a:spcBef>
                        <a:spcAft>
                          <a:spcPct val="0"/>
                        </a:spcAft>
                        <a:buFont typeface="Arial" panose="020B0604020202020204" pitchFamily="34" charset="0"/>
                        <a:buChar char="–"/>
                        <a:defRPr sz="1800">
                          <a:solidFill>
                            <a:schemeClr val="tx1"/>
                          </a:solidFill>
                          <a:latin typeface="+mn-lt"/>
                          <a:ea typeface="+mn-ea"/>
                          <a:sym typeface="Calibri" panose="020F0502020204030204" charset="0"/>
                        </a:defRPr>
                      </a:lvl4pPr>
                      <a:lvl5pPr marL="2057400" lvl="4" indent="-228600" algn="l" rtl="0" eaLnBrk="0" fontAlgn="base" hangingPunct="0">
                        <a:spcBef>
                          <a:spcPct val="20000"/>
                        </a:spcBef>
                        <a:spcAft>
                          <a:spcPct val="0"/>
                        </a:spcAft>
                        <a:buFont typeface="Arial" panose="020B0604020202020204" pitchFamily="34" charset="0"/>
                        <a:buChar char="»"/>
                        <a:defRPr sz="1800">
                          <a:solidFill>
                            <a:schemeClr val="tx1"/>
                          </a:solidFill>
                          <a:latin typeface="+mn-lt"/>
                          <a:ea typeface="+mn-ea"/>
                          <a:sym typeface="Calibri" panose="020F0502020204030204" charset="0"/>
                        </a:defRPr>
                      </a:lvl5pPr>
                    </a:lstStyle>
                    <a:p>
                      <a:pPr marL="0" lvl="0" indent="0" algn="ctr" eaLnBrk="1" hangingPunct="1">
                        <a:spcBef>
                          <a:spcPct val="0"/>
                        </a:spcBef>
                        <a:buNone/>
                      </a:pPr>
                      <a:r>
                        <a:rPr lang="en-US" altLang="zh-CN" sz="1600">
                          <a:latin typeface="宋体" panose="02010600030101010101" pitchFamily="2" charset="-122"/>
                        </a:rPr>
                        <a:t>0.8</a:t>
                      </a:r>
                      <a:endParaRPr lang="zh-CN" altLang="zh-CN" sz="1600" dirty="0">
                        <a:latin typeface="Times New Roman" panose="02020603050405020304" pitchFamily="18" charset="0"/>
                      </a:endParaRPr>
                    </a:p>
                  </a:txBody>
                  <a:tcPr marL="61113" marR="61113"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a:lnL w="12700" cap="flat" cmpd="sng">
                      <a:solidFill>
                        <a:srgbClr val="000000"/>
                      </a:solidFill>
                      <a:prstDash val="solid"/>
                      <a:headEnd type="none" w="med" len="med"/>
                      <a:tailEnd type="none" w="med" len="med"/>
                    </a:lnL>
                    <a:lnR w="28575" cap="flat" cmpd="sng">
                      <a:solidFill>
                        <a:srgbClr val="000000"/>
                      </a:solidFill>
                      <a:prstDash val="solid"/>
                      <a:headEnd type="none" w="med" len="med"/>
                      <a:tailEnd type="none" w="med" len="med"/>
                    </a:lnR>
                    <a:lnB w="12700" cap="flat" cmpd="sng">
                      <a:solidFill>
                        <a:srgbClr val="000000"/>
                      </a:solidFill>
                      <a:prstDash val="solid"/>
                      <a:headEnd type="none" w="med" len="med"/>
                      <a:tailEnd type="none" w="med" len="med"/>
                    </a:lnB>
                  </a:tcPr>
                </a:tc>
              </a:tr>
              <a:tr h="306388">
                <a:tc rowSpan="3">
                  <a:txBody>
                    <a:bodyPr/>
                    <a:lstStyle>
                      <a:lvl1pPr marL="342900" lvl="0" indent="-34290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742950" lvl="1" indent="-28575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lvl="2"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lvl="3" indent="-228600" algn="l" rtl="0" eaLnBrk="0" fontAlgn="base" hangingPunct="0">
                        <a:spcBef>
                          <a:spcPct val="20000"/>
                        </a:spcBef>
                        <a:spcAft>
                          <a:spcPct val="0"/>
                        </a:spcAft>
                        <a:buFont typeface="Arial" panose="020B0604020202020204" pitchFamily="34" charset="0"/>
                        <a:buChar char="–"/>
                        <a:defRPr sz="1800">
                          <a:solidFill>
                            <a:schemeClr val="tx1"/>
                          </a:solidFill>
                          <a:latin typeface="+mn-lt"/>
                          <a:ea typeface="+mn-ea"/>
                          <a:sym typeface="Calibri" panose="020F0502020204030204" charset="0"/>
                        </a:defRPr>
                      </a:lvl4pPr>
                      <a:lvl5pPr marL="2057400" lvl="4" indent="-228600" algn="l" rtl="0" eaLnBrk="0" fontAlgn="base" hangingPunct="0">
                        <a:spcBef>
                          <a:spcPct val="20000"/>
                        </a:spcBef>
                        <a:spcAft>
                          <a:spcPct val="0"/>
                        </a:spcAft>
                        <a:buFont typeface="Arial" panose="020B0604020202020204" pitchFamily="34" charset="0"/>
                        <a:buChar char="»"/>
                        <a:defRPr sz="1800">
                          <a:solidFill>
                            <a:schemeClr val="tx1"/>
                          </a:solidFill>
                          <a:latin typeface="+mn-lt"/>
                          <a:ea typeface="+mn-ea"/>
                          <a:sym typeface="Calibri" panose="020F0502020204030204" charset="0"/>
                        </a:defRPr>
                      </a:lvl5pPr>
                    </a:lstStyle>
                    <a:p>
                      <a:pPr marL="0" lvl="0" indent="0" algn="ctr" eaLnBrk="1" hangingPunct="1">
                        <a:spcBef>
                          <a:spcPct val="0"/>
                        </a:spcBef>
                        <a:buNone/>
                      </a:pPr>
                      <a:r>
                        <a:rPr lang="zh-CN" altLang="zh-CN" sz="1600" dirty="0">
                          <a:latin typeface="Times New Roman" panose="02020603050405020304" pitchFamily="18" charset="0"/>
                        </a:rPr>
                        <a:t>工业与民用建筑工程</a:t>
                      </a:r>
                      <a:r>
                        <a:rPr lang="en-US" altLang="zh-CN" sz="1600">
                          <a:latin typeface="Times New Roman" panose="02020603050405020304" pitchFamily="18" charset="0"/>
                        </a:rPr>
                        <a:t>(</a:t>
                      </a:r>
                      <a:r>
                        <a:rPr lang="zh-CN" altLang="zh-CN" sz="1600" dirty="0">
                          <a:latin typeface="Times New Roman" panose="02020603050405020304" pitchFamily="18" charset="0"/>
                        </a:rPr>
                        <a:t>工程场地评估面积</a:t>
                      </a:r>
                      <a:r>
                        <a:rPr lang="en-US" altLang="zh-CN" sz="1600">
                          <a:latin typeface="Times New Roman" panose="02020603050405020304" pitchFamily="18" charset="0"/>
                        </a:rPr>
                        <a:t>S</a:t>
                      </a:r>
                      <a:r>
                        <a:rPr lang="zh-CN" altLang="zh-CN" sz="1600" dirty="0">
                          <a:latin typeface="Times New Roman" panose="02020603050405020304" pitchFamily="18" charset="0"/>
                        </a:rPr>
                        <a:t>，单位：</a:t>
                      </a:r>
                      <a:r>
                        <a:rPr lang="en-US" altLang="zh-CN" sz="1600">
                          <a:latin typeface="Times New Roman" panose="02020603050405020304" pitchFamily="18" charset="0"/>
                        </a:rPr>
                        <a:t>km</a:t>
                      </a:r>
                      <a:r>
                        <a:rPr lang="en-US" altLang="zh-CN" sz="1600" baseline="30000">
                          <a:latin typeface="Times New Roman" panose="02020603050405020304" pitchFamily="18" charset="0"/>
                        </a:rPr>
                        <a:t>2</a:t>
                      </a:r>
                      <a:r>
                        <a:rPr lang="en-US" altLang="zh-CN" sz="1600">
                          <a:latin typeface="Times New Roman" panose="02020603050405020304" pitchFamily="18" charset="0"/>
                        </a:rPr>
                        <a:t>)</a:t>
                      </a:r>
                      <a:endParaRPr lang="zh-CN" altLang="zh-CN" sz="1600" dirty="0">
                        <a:latin typeface="Times New Roman" panose="02020603050405020304" pitchFamily="18" charset="0"/>
                      </a:endParaRPr>
                    </a:p>
                  </a:txBody>
                  <a:tcPr marL="61113" marR="61113" marT="0" marB="0" anchor="ctr">
                    <a:lnL w="28575"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742950" lvl="1" indent="-28575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lvl="2"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lvl="3" indent="-228600" algn="l" rtl="0" eaLnBrk="0" fontAlgn="base" hangingPunct="0">
                        <a:spcBef>
                          <a:spcPct val="20000"/>
                        </a:spcBef>
                        <a:spcAft>
                          <a:spcPct val="0"/>
                        </a:spcAft>
                        <a:buFont typeface="Arial" panose="020B0604020202020204" pitchFamily="34" charset="0"/>
                        <a:buChar char="–"/>
                        <a:defRPr sz="1800">
                          <a:solidFill>
                            <a:schemeClr val="tx1"/>
                          </a:solidFill>
                          <a:latin typeface="+mn-lt"/>
                          <a:ea typeface="+mn-ea"/>
                          <a:sym typeface="Calibri" panose="020F0502020204030204" charset="0"/>
                        </a:defRPr>
                      </a:lvl4pPr>
                      <a:lvl5pPr marL="2057400" lvl="4" indent="-228600" algn="l" rtl="0" eaLnBrk="0" fontAlgn="base" hangingPunct="0">
                        <a:spcBef>
                          <a:spcPct val="20000"/>
                        </a:spcBef>
                        <a:spcAft>
                          <a:spcPct val="0"/>
                        </a:spcAft>
                        <a:buFont typeface="Arial" panose="020B0604020202020204" pitchFamily="34" charset="0"/>
                        <a:buChar char="»"/>
                        <a:defRPr sz="1800">
                          <a:solidFill>
                            <a:schemeClr val="tx1"/>
                          </a:solidFill>
                          <a:latin typeface="+mn-lt"/>
                          <a:ea typeface="+mn-ea"/>
                          <a:sym typeface="Calibri" panose="020F0502020204030204" charset="0"/>
                        </a:defRPr>
                      </a:lvl5pPr>
                    </a:lstStyle>
                    <a:p>
                      <a:pPr marL="0" lvl="0" indent="0" algn="ctr" eaLnBrk="1" hangingPunct="1">
                        <a:spcBef>
                          <a:spcPct val="0"/>
                        </a:spcBef>
                        <a:buNone/>
                      </a:pPr>
                      <a:r>
                        <a:rPr lang="zh-CN" altLang="zh-CN" sz="1600" dirty="0">
                          <a:latin typeface="Times New Roman" panose="02020603050405020304" pitchFamily="18" charset="0"/>
                        </a:rPr>
                        <a:t>重要建设项目</a:t>
                      </a:r>
                    </a:p>
                  </a:txBody>
                  <a:tcPr marL="61113" marR="61113"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742950" lvl="1" indent="-28575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lvl="2"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lvl="3" indent="-228600" algn="l" rtl="0" eaLnBrk="0" fontAlgn="base" hangingPunct="0">
                        <a:spcBef>
                          <a:spcPct val="20000"/>
                        </a:spcBef>
                        <a:spcAft>
                          <a:spcPct val="0"/>
                        </a:spcAft>
                        <a:buFont typeface="Arial" panose="020B0604020202020204" pitchFamily="34" charset="0"/>
                        <a:buChar char="–"/>
                        <a:defRPr sz="1800">
                          <a:solidFill>
                            <a:schemeClr val="tx1"/>
                          </a:solidFill>
                          <a:latin typeface="+mn-lt"/>
                          <a:ea typeface="+mn-ea"/>
                          <a:sym typeface="Calibri" panose="020F0502020204030204" charset="0"/>
                        </a:defRPr>
                      </a:lvl4pPr>
                      <a:lvl5pPr marL="2057400" lvl="4" indent="-228600" algn="l" rtl="0" eaLnBrk="0" fontAlgn="base" hangingPunct="0">
                        <a:spcBef>
                          <a:spcPct val="20000"/>
                        </a:spcBef>
                        <a:spcAft>
                          <a:spcPct val="0"/>
                        </a:spcAft>
                        <a:buFont typeface="Arial" panose="020B0604020202020204" pitchFamily="34" charset="0"/>
                        <a:buChar char="»"/>
                        <a:defRPr sz="1800">
                          <a:solidFill>
                            <a:schemeClr val="tx1"/>
                          </a:solidFill>
                          <a:latin typeface="+mn-lt"/>
                          <a:ea typeface="+mn-ea"/>
                          <a:sym typeface="Calibri" panose="020F0502020204030204" charset="0"/>
                        </a:defRPr>
                      </a:lvl5pPr>
                    </a:lstStyle>
                    <a:p>
                      <a:pPr marL="0" lvl="0" indent="0" algn="ctr" eaLnBrk="1" hangingPunct="1">
                        <a:spcBef>
                          <a:spcPct val="0"/>
                        </a:spcBef>
                        <a:buNone/>
                      </a:pPr>
                      <a:r>
                        <a:rPr lang="en-US" altLang="zh-CN" sz="1600">
                          <a:latin typeface="宋体" panose="02010600030101010101" pitchFamily="2" charset="-122"/>
                        </a:rPr>
                        <a:t>1.0</a:t>
                      </a:r>
                      <a:endParaRPr lang="zh-CN" altLang="zh-CN" sz="1600" dirty="0">
                        <a:latin typeface="Times New Roman" panose="02020603050405020304" pitchFamily="18" charset="0"/>
                      </a:endParaRPr>
                    </a:p>
                  </a:txBody>
                  <a:tcPr marL="61113" marR="61113"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rowSpan="3">
                  <a:txBody>
                    <a:bodyPr/>
                    <a:lstStyle>
                      <a:lvl1pPr marL="342900" lvl="0" indent="-34290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742950" lvl="1" indent="-28575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lvl="2"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lvl="3" indent="-228600" algn="l" rtl="0" eaLnBrk="0" fontAlgn="base" hangingPunct="0">
                        <a:spcBef>
                          <a:spcPct val="20000"/>
                        </a:spcBef>
                        <a:spcAft>
                          <a:spcPct val="0"/>
                        </a:spcAft>
                        <a:buFont typeface="Arial" panose="020B0604020202020204" pitchFamily="34" charset="0"/>
                        <a:buChar char="–"/>
                        <a:defRPr sz="1800">
                          <a:solidFill>
                            <a:schemeClr val="tx1"/>
                          </a:solidFill>
                          <a:latin typeface="+mn-lt"/>
                          <a:ea typeface="+mn-ea"/>
                          <a:sym typeface="Calibri" panose="020F0502020204030204" charset="0"/>
                        </a:defRPr>
                      </a:lvl4pPr>
                      <a:lvl5pPr marL="2057400" lvl="4" indent="-228600" algn="l" rtl="0" eaLnBrk="0" fontAlgn="base" hangingPunct="0">
                        <a:spcBef>
                          <a:spcPct val="20000"/>
                        </a:spcBef>
                        <a:spcAft>
                          <a:spcPct val="0"/>
                        </a:spcAft>
                        <a:buFont typeface="Arial" panose="020B0604020202020204" pitchFamily="34" charset="0"/>
                        <a:buChar char="»"/>
                        <a:defRPr sz="1800">
                          <a:solidFill>
                            <a:schemeClr val="tx1"/>
                          </a:solidFill>
                          <a:latin typeface="+mn-lt"/>
                          <a:ea typeface="+mn-ea"/>
                          <a:sym typeface="Calibri" panose="020F0502020204030204" charset="0"/>
                        </a:defRPr>
                      </a:lvl5pPr>
                    </a:lstStyle>
                    <a:p>
                      <a:pPr marL="0" lvl="0" indent="0" algn="just" eaLnBrk="1" hangingPunct="1">
                        <a:spcBef>
                          <a:spcPct val="0"/>
                        </a:spcBef>
                        <a:buNone/>
                      </a:pPr>
                      <a:r>
                        <a:rPr lang="en-US" altLang="zh-CN" sz="1600" dirty="0">
                          <a:latin typeface="Times New Roman" panose="02020603050405020304" pitchFamily="18" charset="0"/>
                          <a:hlinkClick r:id="rId7" action="ppaction://hlinksldjump"/>
                        </a:rPr>
                        <a:t>S</a:t>
                      </a:r>
                      <a:r>
                        <a:rPr lang="zh-CN" altLang="zh-CN" sz="1600" dirty="0">
                          <a:latin typeface="Times New Roman" panose="02020603050405020304" pitchFamily="18" charset="0"/>
                          <a:hlinkClick r:id="rId7" action="ppaction://hlinksldjump"/>
                        </a:rPr>
                        <a:t>≤</a:t>
                      </a:r>
                      <a:r>
                        <a:rPr lang="en-US" altLang="zh-CN" sz="1600" dirty="0">
                          <a:latin typeface="Times New Roman" panose="02020603050405020304" pitchFamily="18" charset="0"/>
                          <a:hlinkClick r:id="rId7" action="ppaction://hlinksldjump"/>
                        </a:rPr>
                        <a:t>1</a:t>
                      </a:r>
                      <a:r>
                        <a:rPr lang="zh-CN" altLang="zh-CN" sz="1600" dirty="0">
                          <a:latin typeface="Times New Roman" panose="02020603050405020304" pitchFamily="18" charset="0"/>
                          <a:hlinkClick r:id="rId7" action="ppaction://hlinksldjump"/>
                        </a:rPr>
                        <a:t>；</a:t>
                      </a:r>
                      <a:r>
                        <a:rPr lang="en-US" altLang="zh-CN" sz="1600" dirty="0">
                          <a:latin typeface="Times New Roman" panose="02020603050405020304" pitchFamily="18" charset="0"/>
                          <a:hlinkClick r:id="rId7" action="ppaction://hlinksldjump"/>
                        </a:rPr>
                        <a:t>K</a:t>
                      </a:r>
                      <a:r>
                        <a:rPr lang="en-US" altLang="zh-CN" sz="1600" baseline="-25000" dirty="0">
                          <a:latin typeface="Times New Roman" panose="02020603050405020304" pitchFamily="18" charset="0"/>
                          <a:hlinkClick r:id="rId7" action="ppaction://hlinksldjump"/>
                        </a:rPr>
                        <a:t>2</a:t>
                      </a:r>
                      <a:r>
                        <a:rPr lang="en-US" altLang="zh-CN" sz="1600" dirty="0">
                          <a:latin typeface="Times New Roman" panose="02020603050405020304" pitchFamily="18" charset="0"/>
                          <a:hlinkClick r:id="rId7" action="ppaction://hlinksldjump"/>
                        </a:rPr>
                        <a:t>=1.0</a:t>
                      </a:r>
                      <a:endParaRPr lang="zh-CN" altLang="zh-CN" sz="1600" dirty="0">
                        <a:latin typeface="Times New Roman" panose="02020603050405020304" pitchFamily="18" charset="0"/>
                        <a:hlinkClick r:id="rId7" action="ppaction://hlinksldjump"/>
                      </a:endParaRPr>
                    </a:p>
                    <a:p>
                      <a:pPr marL="0" lvl="0" indent="0" algn="just" eaLnBrk="1" hangingPunct="1">
                        <a:spcBef>
                          <a:spcPct val="0"/>
                        </a:spcBef>
                        <a:buNone/>
                      </a:pPr>
                      <a:r>
                        <a:rPr lang="en-US" altLang="zh-CN" sz="1600" dirty="0">
                          <a:latin typeface="Times New Roman" panose="02020603050405020304" pitchFamily="18" charset="0"/>
                          <a:hlinkClick r:id="rId7" action="ppaction://hlinksldjump"/>
                        </a:rPr>
                        <a:t>S</a:t>
                      </a:r>
                      <a:r>
                        <a:rPr lang="zh-CN" altLang="zh-CN" sz="1600" dirty="0">
                          <a:latin typeface="Times New Roman" panose="02020603050405020304" pitchFamily="18" charset="0"/>
                          <a:hlinkClick r:id="rId7" action="ppaction://hlinksldjump"/>
                        </a:rPr>
                        <a:t>＞</a:t>
                      </a:r>
                      <a:r>
                        <a:rPr lang="en-US" altLang="zh-CN" sz="1600" dirty="0">
                          <a:latin typeface="Times New Roman" panose="02020603050405020304" pitchFamily="18" charset="0"/>
                          <a:hlinkClick r:id="rId7" action="ppaction://hlinksldjump"/>
                        </a:rPr>
                        <a:t>1</a:t>
                      </a:r>
                      <a:r>
                        <a:rPr lang="zh-CN" altLang="zh-CN" sz="1600" dirty="0">
                          <a:latin typeface="Times New Roman" panose="02020603050405020304" pitchFamily="18" charset="0"/>
                          <a:hlinkClick r:id="rId7" action="ppaction://hlinksldjump"/>
                        </a:rPr>
                        <a:t>；</a:t>
                      </a:r>
                      <a:r>
                        <a:rPr lang="en-US" altLang="zh-CN" sz="1600" dirty="0">
                          <a:latin typeface="Times New Roman" panose="02020603050405020304" pitchFamily="18" charset="0"/>
                          <a:hlinkClick r:id="rId7" action="ppaction://hlinksldjump"/>
                        </a:rPr>
                        <a:t>K</a:t>
                      </a:r>
                      <a:r>
                        <a:rPr lang="en-US" altLang="zh-CN" sz="1600" baseline="-25000" dirty="0">
                          <a:latin typeface="Times New Roman" panose="02020603050405020304" pitchFamily="18" charset="0"/>
                          <a:hlinkClick r:id="rId7" action="ppaction://hlinksldjump"/>
                        </a:rPr>
                        <a:t>2</a:t>
                      </a:r>
                      <a:r>
                        <a:rPr lang="en-US" altLang="zh-CN" sz="1600" dirty="0">
                          <a:latin typeface="Times New Roman" panose="02020603050405020304" pitchFamily="18" charset="0"/>
                          <a:hlinkClick r:id="rId7" action="ppaction://hlinksldjump"/>
                        </a:rPr>
                        <a:t>=1+</a:t>
                      </a:r>
                      <a:r>
                        <a:rPr lang="zh-CN" altLang="zh-CN" sz="1600" dirty="0">
                          <a:latin typeface="Times New Roman" panose="02020603050405020304" pitchFamily="18" charset="0"/>
                          <a:hlinkClick r:id="rId7" action="ppaction://hlinksldjump"/>
                        </a:rPr>
                        <a:t>（</a:t>
                      </a:r>
                      <a:r>
                        <a:rPr lang="en-US" altLang="zh-CN" sz="1600" dirty="0">
                          <a:latin typeface="Times New Roman" panose="02020603050405020304" pitchFamily="18" charset="0"/>
                          <a:hlinkClick r:id="rId7" action="ppaction://hlinksldjump"/>
                        </a:rPr>
                        <a:t>S-1</a:t>
                      </a:r>
                      <a:r>
                        <a:rPr lang="zh-CN" altLang="zh-CN" sz="1600" dirty="0">
                          <a:latin typeface="Times New Roman" panose="02020603050405020304" pitchFamily="18" charset="0"/>
                          <a:hlinkClick r:id="rId7" action="ppaction://hlinksldjump"/>
                        </a:rPr>
                        <a:t>）</a:t>
                      </a:r>
                      <a:r>
                        <a:rPr lang="en-US" altLang="zh-CN" sz="1600" dirty="0">
                          <a:latin typeface="Times New Roman" panose="02020603050405020304" pitchFamily="18" charset="0"/>
                          <a:hlinkClick r:id="rId7" action="ppaction://hlinksldjump"/>
                        </a:rPr>
                        <a:t>/2</a:t>
                      </a:r>
                      <a:endParaRPr lang="zh-CN" altLang="zh-CN" sz="1600" dirty="0">
                        <a:latin typeface="Times New Roman" panose="02020603050405020304" pitchFamily="18" charset="0"/>
                      </a:endParaRPr>
                    </a:p>
                  </a:txBody>
                  <a:tcPr marL="61113" marR="61113" marT="0" marB="0" anchor="ctr">
                    <a:lnL w="12700" cap="flat" cmpd="sng">
                      <a:solidFill>
                        <a:srgbClr val="000000"/>
                      </a:solidFill>
                      <a:prstDash val="solid"/>
                      <a:headEnd type="none" w="med" len="med"/>
                      <a:tailEnd type="none" w="med" len="med"/>
                    </a:lnL>
                    <a:lnR w="2857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304800">
                <a:tc vMerge="1">
                  <a:txBody>
                    <a:bodyPr/>
                    <a:lstStyle/>
                    <a:p>
                      <a:endParaRPr lang="zh-CN"/>
                    </a:p>
                  </a:txBody>
                  <a:tcPr>
                    <a:lnL w="28575"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tcPr>
                </a:tc>
                <a:tc>
                  <a:txBody>
                    <a:bodyPr/>
                    <a:lstStyle>
                      <a:lvl1pPr marL="342900" lvl="0" indent="-34290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742950" lvl="1" indent="-28575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lvl="2"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lvl="3" indent="-228600" algn="l" rtl="0" eaLnBrk="0" fontAlgn="base" hangingPunct="0">
                        <a:spcBef>
                          <a:spcPct val="20000"/>
                        </a:spcBef>
                        <a:spcAft>
                          <a:spcPct val="0"/>
                        </a:spcAft>
                        <a:buFont typeface="Arial" panose="020B0604020202020204" pitchFamily="34" charset="0"/>
                        <a:buChar char="–"/>
                        <a:defRPr sz="1800">
                          <a:solidFill>
                            <a:schemeClr val="tx1"/>
                          </a:solidFill>
                          <a:latin typeface="+mn-lt"/>
                          <a:ea typeface="+mn-ea"/>
                          <a:sym typeface="Calibri" panose="020F0502020204030204" charset="0"/>
                        </a:defRPr>
                      </a:lvl4pPr>
                      <a:lvl5pPr marL="2057400" lvl="4" indent="-228600" algn="l" rtl="0" eaLnBrk="0" fontAlgn="base" hangingPunct="0">
                        <a:spcBef>
                          <a:spcPct val="20000"/>
                        </a:spcBef>
                        <a:spcAft>
                          <a:spcPct val="0"/>
                        </a:spcAft>
                        <a:buFont typeface="Arial" panose="020B0604020202020204" pitchFamily="34" charset="0"/>
                        <a:buChar char="»"/>
                        <a:defRPr sz="1800">
                          <a:solidFill>
                            <a:schemeClr val="tx1"/>
                          </a:solidFill>
                          <a:latin typeface="+mn-lt"/>
                          <a:ea typeface="+mn-ea"/>
                          <a:sym typeface="Calibri" panose="020F0502020204030204" charset="0"/>
                        </a:defRPr>
                      </a:lvl5pPr>
                    </a:lstStyle>
                    <a:p>
                      <a:pPr marL="0" lvl="0" indent="0" algn="ctr" eaLnBrk="1" hangingPunct="1">
                        <a:spcBef>
                          <a:spcPct val="0"/>
                        </a:spcBef>
                        <a:buNone/>
                      </a:pPr>
                      <a:r>
                        <a:rPr lang="zh-CN" altLang="zh-CN" sz="1600">
                          <a:latin typeface="Times New Roman" panose="02020603050405020304" pitchFamily="18" charset="0"/>
                        </a:rPr>
                        <a:t>较重要建设项目</a:t>
                      </a:r>
                    </a:p>
                  </a:txBody>
                  <a:tcPr marL="61113" marR="61113"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742950" lvl="1" indent="-28575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lvl="2"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lvl="3" indent="-228600" algn="l" rtl="0" eaLnBrk="0" fontAlgn="base" hangingPunct="0">
                        <a:spcBef>
                          <a:spcPct val="20000"/>
                        </a:spcBef>
                        <a:spcAft>
                          <a:spcPct val="0"/>
                        </a:spcAft>
                        <a:buFont typeface="Arial" panose="020B0604020202020204" pitchFamily="34" charset="0"/>
                        <a:buChar char="–"/>
                        <a:defRPr sz="1800">
                          <a:solidFill>
                            <a:schemeClr val="tx1"/>
                          </a:solidFill>
                          <a:latin typeface="+mn-lt"/>
                          <a:ea typeface="+mn-ea"/>
                          <a:sym typeface="Calibri" panose="020F0502020204030204" charset="0"/>
                        </a:defRPr>
                      </a:lvl4pPr>
                      <a:lvl5pPr marL="2057400" lvl="4" indent="-228600" algn="l" rtl="0" eaLnBrk="0" fontAlgn="base" hangingPunct="0">
                        <a:spcBef>
                          <a:spcPct val="20000"/>
                        </a:spcBef>
                        <a:spcAft>
                          <a:spcPct val="0"/>
                        </a:spcAft>
                        <a:buFont typeface="Arial" panose="020B0604020202020204" pitchFamily="34" charset="0"/>
                        <a:buChar char="»"/>
                        <a:defRPr sz="1800">
                          <a:solidFill>
                            <a:schemeClr val="tx1"/>
                          </a:solidFill>
                          <a:latin typeface="+mn-lt"/>
                          <a:ea typeface="+mn-ea"/>
                          <a:sym typeface="Calibri" panose="020F0502020204030204" charset="0"/>
                        </a:defRPr>
                      </a:lvl5pPr>
                    </a:lstStyle>
                    <a:p>
                      <a:pPr marL="0" lvl="0" indent="0" algn="ctr" eaLnBrk="1" hangingPunct="1">
                        <a:spcBef>
                          <a:spcPct val="0"/>
                        </a:spcBef>
                        <a:buNone/>
                      </a:pPr>
                      <a:r>
                        <a:rPr lang="en-US" altLang="zh-CN" sz="1600">
                          <a:latin typeface="宋体" panose="02010600030101010101" pitchFamily="2" charset="-122"/>
                        </a:rPr>
                        <a:t>0.8</a:t>
                      </a:r>
                      <a:endParaRPr lang="zh-CN" altLang="zh-CN" sz="1600" dirty="0">
                        <a:latin typeface="Times New Roman" panose="02020603050405020304" pitchFamily="18" charset="0"/>
                      </a:endParaRPr>
                    </a:p>
                  </a:txBody>
                  <a:tcPr marL="61113" marR="61113"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a:lnL w="12700" cap="flat" cmpd="sng">
                      <a:solidFill>
                        <a:srgbClr val="000000"/>
                      </a:solidFill>
                      <a:prstDash val="solid"/>
                      <a:headEnd type="none" w="med" len="med"/>
                      <a:tailEnd type="none" w="med" len="med"/>
                    </a:lnL>
                    <a:lnR w="28575" cap="flat" cmpd="sng">
                      <a:solidFill>
                        <a:srgbClr val="000000"/>
                      </a:solidFill>
                      <a:prstDash val="solid"/>
                      <a:headEnd type="none" w="med" len="med"/>
                      <a:tailEnd type="none" w="med" len="med"/>
                    </a:lnR>
                  </a:tcPr>
                </a:tc>
              </a:tr>
              <a:tr h="306387">
                <a:tc vMerge="1">
                  <a:txBody>
                    <a:bodyPr/>
                    <a:lstStyle/>
                    <a:p>
                      <a:endParaRPr lang="zh-CN"/>
                    </a:p>
                  </a:txBody>
                  <a:tcPr>
                    <a:lnL w="28575"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B w="12700" cap="flat" cmpd="sng">
                      <a:solidFill>
                        <a:srgbClr val="000000"/>
                      </a:solidFill>
                      <a:prstDash val="solid"/>
                      <a:headEnd type="none" w="med" len="med"/>
                      <a:tailEnd type="none" w="med" len="med"/>
                    </a:lnB>
                  </a:tcPr>
                </a:tc>
                <a:tc>
                  <a:txBody>
                    <a:bodyPr/>
                    <a:lstStyle>
                      <a:lvl1pPr marL="342900" lvl="0" indent="-34290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742950" lvl="1" indent="-28575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lvl="2"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lvl="3" indent="-228600" algn="l" rtl="0" eaLnBrk="0" fontAlgn="base" hangingPunct="0">
                        <a:spcBef>
                          <a:spcPct val="20000"/>
                        </a:spcBef>
                        <a:spcAft>
                          <a:spcPct val="0"/>
                        </a:spcAft>
                        <a:buFont typeface="Arial" panose="020B0604020202020204" pitchFamily="34" charset="0"/>
                        <a:buChar char="–"/>
                        <a:defRPr sz="1800">
                          <a:solidFill>
                            <a:schemeClr val="tx1"/>
                          </a:solidFill>
                          <a:latin typeface="+mn-lt"/>
                          <a:ea typeface="+mn-ea"/>
                          <a:sym typeface="Calibri" panose="020F0502020204030204" charset="0"/>
                        </a:defRPr>
                      </a:lvl4pPr>
                      <a:lvl5pPr marL="2057400" lvl="4" indent="-228600" algn="l" rtl="0" eaLnBrk="0" fontAlgn="base" hangingPunct="0">
                        <a:spcBef>
                          <a:spcPct val="20000"/>
                        </a:spcBef>
                        <a:spcAft>
                          <a:spcPct val="0"/>
                        </a:spcAft>
                        <a:buFont typeface="Arial" panose="020B0604020202020204" pitchFamily="34" charset="0"/>
                        <a:buChar char="»"/>
                        <a:defRPr sz="1800">
                          <a:solidFill>
                            <a:schemeClr val="tx1"/>
                          </a:solidFill>
                          <a:latin typeface="+mn-lt"/>
                          <a:ea typeface="+mn-ea"/>
                          <a:sym typeface="Calibri" panose="020F0502020204030204" charset="0"/>
                        </a:defRPr>
                      </a:lvl5pPr>
                    </a:lstStyle>
                    <a:p>
                      <a:pPr marL="0" lvl="0" indent="0" algn="ctr" eaLnBrk="1" hangingPunct="1">
                        <a:spcBef>
                          <a:spcPct val="0"/>
                        </a:spcBef>
                        <a:buNone/>
                      </a:pPr>
                      <a:r>
                        <a:rPr lang="zh-CN" altLang="zh-CN" sz="1600">
                          <a:latin typeface="Times New Roman" panose="02020603050405020304" pitchFamily="18" charset="0"/>
                        </a:rPr>
                        <a:t>一般建设项目</a:t>
                      </a:r>
                    </a:p>
                  </a:txBody>
                  <a:tcPr marL="61113" marR="61113"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742950" lvl="1" indent="-28575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lvl="2"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lvl="3" indent="-228600" algn="l" rtl="0" eaLnBrk="0" fontAlgn="base" hangingPunct="0">
                        <a:spcBef>
                          <a:spcPct val="20000"/>
                        </a:spcBef>
                        <a:spcAft>
                          <a:spcPct val="0"/>
                        </a:spcAft>
                        <a:buFont typeface="Arial" panose="020B0604020202020204" pitchFamily="34" charset="0"/>
                        <a:buChar char="–"/>
                        <a:defRPr sz="1800">
                          <a:solidFill>
                            <a:schemeClr val="tx1"/>
                          </a:solidFill>
                          <a:latin typeface="+mn-lt"/>
                          <a:ea typeface="+mn-ea"/>
                          <a:sym typeface="Calibri" panose="020F0502020204030204" charset="0"/>
                        </a:defRPr>
                      </a:lvl4pPr>
                      <a:lvl5pPr marL="2057400" lvl="4" indent="-228600" algn="l" rtl="0" eaLnBrk="0" fontAlgn="base" hangingPunct="0">
                        <a:spcBef>
                          <a:spcPct val="20000"/>
                        </a:spcBef>
                        <a:spcAft>
                          <a:spcPct val="0"/>
                        </a:spcAft>
                        <a:buFont typeface="Arial" panose="020B0604020202020204" pitchFamily="34" charset="0"/>
                        <a:buChar char="»"/>
                        <a:defRPr sz="1800">
                          <a:solidFill>
                            <a:schemeClr val="tx1"/>
                          </a:solidFill>
                          <a:latin typeface="+mn-lt"/>
                          <a:ea typeface="+mn-ea"/>
                          <a:sym typeface="Calibri" panose="020F0502020204030204" charset="0"/>
                        </a:defRPr>
                      </a:lvl5pPr>
                    </a:lstStyle>
                    <a:p>
                      <a:pPr marL="0" lvl="0" indent="0" algn="ctr" eaLnBrk="1" hangingPunct="1">
                        <a:spcBef>
                          <a:spcPct val="0"/>
                        </a:spcBef>
                        <a:buNone/>
                      </a:pPr>
                      <a:r>
                        <a:rPr lang="en-US" altLang="zh-CN" sz="1600">
                          <a:latin typeface="宋体" panose="02010600030101010101" pitchFamily="2" charset="-122"/>
                        </a:rPr>
                        <a:t>0.6</a:t>
                      </a:r>
                      <a:endParaRPr lang="zh-CN" altLang="zh-CN" sz="1600" dirty="0">
                        <a:latin typeface="Times New Roman" panose="02020603050405020304" pitchFamily="18" charset="0"/>
                      </a:endParaRPr>
                    </a:p>
                  </a:txBody>
                  <a:tcPr marL="61113" marR="61113"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a:lnL w="12700" cap="flat" cmpd="sng">
                      <a:solidFill>
                        <a:srgbClr val="000000"/>
                      </a:solidFill>
                      <a:prstDash val="solid"/>
                      <a:headEnd type="none" w="med" len="med"/>
                      <a:tailEnd type="none" w="med" len="med"/>
                    </a:lnL>
                    <a:lnR w="28575" cap="flat" cmpd="sng">
                      <a:solidFill>
                        <a:srgbClr val="000000"/>
                      </a:solidFill>
                      <a:prstDash val="solid"/>
                      <a:headEnd type="none" w="med" len="med"/>
                      <a:tailEnd type="none" w="med" len="med"/>
                    </a:lnR>
                    <a:lnB w="12700" cap="flat" cmpd="sng">
                      <a:solidFill>
                        <a:srgbClr val="000000"/>
                      </a:solidFill>
                      <a:prstDash val="solid"/>
                      <a:headEnd type="none" w="med" len="med"/>
                      <a:tailEnd type="none" w="med" len="med"/>
                    </a:lnB>
                  </a:tcPr>
                </a:tc>
              </a:tr>
              <a:tr h="304800">
                <a:tc rowSpan="3">
                  <a:txBody>
                    <a:bodyPr/>
                    <a:lstStyle>
                      <a:lvl1pPr marL="342900" lvl="0" indent="-34290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742950" lvl="1" indent="-28575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lvl="2"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lvl="3" indent="-228600" algn="l" rtl="0" eaLnBrk="0" fontAlgn="base" hangingPunct="0">
                        <a:spcBef>
                          <a:spcPct val="20000"/>
                        </a:spcBef>
                        <a:spcAft>
                          <a:spcPct val="0"/>
                        </a:spcAft>
                        <a:buFont typeface="Arial" panose="020B0604020202020204" pitchFamily="34" charset="0"/>
                        <a:buChar char="–"/>
                        <a:defRPr sz="1800">
                          <a:solidFill>
                            <a:schemeClr val="tx1"/>
                          </a:solidFill>
                          <a:latin typeface="+mn-lt"/>
                          <a:ea typeface="+mn-ea"/>
                          <a:sym typeface="Calibri" panose="020F0502020204030204" charset="0"/>
                        </a:defRPr>
                      </a:lvl4pPr>
                      <a:lvl5pPr marL="2057400" lvl="4" indent="-228600" algn="l" rtl="0" eaLnBrk="0" fontAlgn="base" hangingPunct="0">
                        <a:spcBef>
                          <a:spcPct val="20000"/>
                        </a:spcBef>
                        <a:spcAft>
                          <a:spcPct val="0"/>
                        </a:spcAft>
                        <a:buFont typeface="Arial" panose="020B0604020202020204" pitchFamily="34" charset="0"/>
                        <a:buChar char="»"/>
                        <a:defRPr sz="1800">
                          <a:solidFill>
                            <a:schemeClr val="tx1"/>
                          </a:solidFill>
                          <a:latin typeface="+mn-lt"/>
                          <a:ea typeface="+mn-ea"/>
                          <a:sym typeface="Calibri" panose="020F0502020204030204" charset="0"/>
                        </a:defRPr>
                      </a:lvl5pPr>
                    </a:lstStyle>
                    <a:p>
                      <a:pPr marL="0" lvl="0" indent="0" algn="ctr" eaLnBrk="1" hangingPunct="1">
                        <a:spcBef>
                          <a:spcPct val="0"/>
                        </a:spcBef>
                        <a:buNone/>
                      </a:pPr>
                      <a:r>
                        <a:rPr lang="zh-CN" altLang="zh-CN" sz="1600" dirty="0">
                          <a:latin typeface="Times New Roman" panose="02020603050405020304" pitchFamily="18" charset="0"/>
                        </a:rPr>
                        <a:t>港口码头工程</a:t>
                      </a:r>
                    </a:p>
                  </a:txBody>
                  <a:tcPr marL="61113" marR="61113" marT="0" marB="0" anchor="ctr">
                    <a:lnL w="28575"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742950" lvl="1" indent="-28575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lvl="2"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lvl="3" indent="-228600" algn="l" rtl="0" eaLnBrk="0" fontAlgn="base" hangingPunct="0">
                        <a:spcBef>
                          <a:spcPct val="20000"/>
                        </a:spcBef>
                        <a:spcAft>
                          <a:spcPct val="0"/>
                        </a:spcAft>
                        <a:buFont typeface="Arial" panose="020B0604020202020204" pitchFamily="34" charset="0"/>
                        <a:buChar char="–"/>
                        <a:defRPr sz="1800">
                          <a:solidFill>
                            <a:schemeClr val="tx1"/>
                          </a:solidFill>
                          <a:latin typeface="+mn-lt"/>
                          <a:ea typeface="+mn-ea"/>
                          <a:sym typeface="Calibri" panose="020F0502020204030204" charset="0"/>
                        </a:defRPr>
                      </a:lvl4pPr>
                      <a:lvl5pPr marL="2057400" lvl="4" indent="-228600" algn="l" rtl="0" eaLnBrk="0" fontAlgn="base" hangingPunct="0">
                        <a:spcBef>
                          <a:spcPct val="20000"/>
                        </a:spcBef>
                        <a:spcAft>
                          <a:spcPct val="0"/>
                        </a:spcAft>
                        <a:buFont typeface="Arial" panose="020B0604020202020204" pitchFamily="34" charset="0"/>
                        <a:buChar char="»"/>
                        <a:defRPr sz="1800">
                          <a:solidFill>
                            <a:schemeClr val="tx1"/>
                          </a:solidFill>
                          <a:latin typeface="+mn-lt"/>
                          <a:ea typeface="+mn-ea"/>
                          <a:sym typeface="Calibri" panose="020F0502020204030204" charset="0"/>
                        </a:defRPr>
                      </a:lvl5pPr>
                    </a:lstStyle>
                    <a:p>
                      <a:pPr marL="0" lvl="0" indent="0" algn="ctr" eaLnBrk="1" hangingPunct="1">
                        <a:spcBef>
                          <a:spcPct val="0"/>
                        </a:spcBef>
                        <a:buNone/>
                      </a:pPr>
                      <a:r>
                        <a:rPr lang="zh-CN" altLang="zh-CN" sz="1600">
                          <a:latin typeface="Times New Roman" panose="02020603050405020304" pitchFamily="18" charset="0"/>
                        </a:rPr>
                        <a:t>重要建设项目</a:t>
                      </a:r>
                    </a:p>
                  </a:txBody>
                  <a:tcPr marL="61113" marR="61113"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742950" lvl="1" indent="-28575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lvl="2"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lvl="3" indent="-228600" algn="l" rtl="0" eaLnBrk="0" fontAlgn="base" hangingPunct="0">
                        <a:spcBef>
                          <a:spcPct val="20000"/>
                        </a:spcBef>
                        <a:spcAft>
                          <a:spcPct val="0"/>
                        </a:spcAft>
                        <a:buFont typeface="Arial" panose="020B0604020202020204" pitchFamily="34" charset="0"/>
                        <a:buChar char="–"/>
                        <a:defRPr sz="1800">
                          <a:solidFill>
                            <a:schemeClr val="tx1"/>
                          </a:solidFill>
                          <a:latin typeface="+mn-lt"/>
                          <a:ea typeface="+mn-ea"/>
                          <a:sym typeface="Calibri" panose="020F0502020204030204" charset="0"/>
                        </a:defRPr>
                      </a:lvl4pPr>
                      <a:lvl5pPr marL="2057400" lvl="4" indent="-228600" algn="l" rtl="0" eaLnBrk="0" fontAlgn="base" hangingPunct="0">
                        <a:spcBef>
                          <a:spcPct val="20000"/>
                        </a:spcBef>
                        <a:spcAft>
                          <a:spcPct val="0"/>
                        </a:spcAft>
                        <a:buFont typeface="Arial" panose="020B0604020202020204" pitchFamily="34" charset="0"/>
                        <a:buChar char="»"/>
                        <a:defRPr sz="1800">
                          <a:solidFill>
                            <a:schemeClr val="tx1"/>
                          </a:solidFill>
                          <a:latin typeface="+mn-lt"/>
                          <a:ea typeface="+mn-ea"/>
                          <a:sym typeface="Calibri" panose="020F0502020204030204" charset="0"/>
                        </a:defRPr>
                      </a:lvl5pPr>
                    </a:lstStyle>
                    <a:p>
                      <a:pPr marL="0" lvl="0" indent="0" algn="ctr" eaLnBrk="1" hangingPunct="1">
                        <a:spcBef>
                          <a:spcPct val="0"/>
                        </a:spcBef>
                        <a:buNone/>
                      </a:pPr>
                      <a:r>
                        <a:rPr lang="en-US" altLang="zh-CN" sz="1600">
                          <a:latin typeface="宋体" panose="02010600030101010101" pitchFamily="2" charset="-122"/>
                        </a:rPr>
                        <a:t>1.0</a:t>
                      </a:r>
                      <a:endParaRPr lang="zh-CN" altLang="zh-CN" sz="1600" dirty="0">
                        <a:latin typeface="Times New Roman" panose="02020603050405020304" pitchFamily="18" charset="0"/>
                      </a:endParaRPr>
                    </a:p>
                  </a:txBody>
                  <a:tcPr marL="61113" marR="61113"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rowSpan="3">
                  <a:txBody>
                    <a:bodyPr/>
                    <a:lstStyle>
                      <a:lvl1pPr marL="342900" lvl="0" indent="-34290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742950" lvl="1" indent="-28575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lvl="2"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lvl="3" indent="-228600" algn="l" rtl="0" eaLnBrk="0" fontAlgn="base" hangingPunct="0">
                        <a:spcBef>
                          <a:spcPct val="20000"/>
                        </a:spcBef>
                        <a:spcAft>
                          <a:spcPct val="0"/>
                        </a:spcAft>
                        <a:buFont typeface="Arial" panose="020B0604020202020204" pitchFamily="34" charset="0"/>
                        <a:buChar char="–"/>
                        <a:defRPr sz="1800">
                          <a:solidFill>
                            <a:schemeClr val="tx1"/>
                          </a:solidFill>
                          <a:latin typeface="+mn-lt"/>
                          <a:ea typeface="+mn-ea"/>
                          <a:sym typeface="Calibri" panose="020F0502020204030204" charset="0"/>
                        </a:defRPr>
                      </a:lvl4pPr>
                      <a:lvl5pPr marL="2057400" lvl="4" indent="-228600" algn="l" rtl="0" eaLnBrk="0" fontAlgn="base" hangingPunct="0">
                        <a:spcBef>
                          <a:spcPct val="20000"/>
                        </a:spcBef>
                        <a:spcAft>
                          <a:spcPct val="0"/>
                        </a:spcAft>
                        <a:buFont typeface="Arial" panose="020B0604020202020204" pitchFamily="34" charset="0"/>
                        <a:buChar char="»"/>
                        <a:defRPr sz="1800">
                          <a:solidFill>
                            <a:schemeClr val="tx1"/>
                          </a:solidFill>
                          <a:latin typeface="+mn-lt"/>
                          <a:ea typeface="+mn-ea"/>
                          <a:sym typeface="Calibri" panose="020F0502020204030204" charset="0"/>
                        </a:defRPr>
                      </a:lvl5pPr>
                    </a:lstStyle>
                    <a:p>
                      <a:pPr marL="0" lvl="0" indent="0" algn="just" eaLnBrk="1" hangingPunct="1">
                        <a:spcBef>
                          <a:spcPct val="0"/>
                        </a:spcBef>
                        <a:buNone/>
                      </a:pPr>
                      <a:r>
                        <a:rPr lang="en-US" altLang="zh-CN" sz="1600">
                          <a:latin typeface="Times New Roman" panose="02020603050405020304" pitchFamily="18" charset="0"/>
                        </a:rPr>
                        <a:t>K</a:t>
                      </a:r>
                      <a:r>
                        <a:rPr lang="en-US" altLang="zh-CN" sz="1600" baseline="-25000">
                          <a:latin typeface="Times New Roman" panose="02020603050405020304" pitchFamily="18" charset="0"/>
                        </a:rPr>
                        <a:t>2</a:t>
                      </a:r>
                      <a:r>
                        <a:rPr lang="en-US" altLang="zh-CN" sz="1600">
                          <a:latin typeface="Times New Roman" panose="02020603050405020304" pitchFamily="18" charset="0"/>
                        </a:rPr>
                        <a:t>=1.0</a:t>
                      </a:r>
                      <a:endParaRPr lang="zh-CN" altLang="zh-CN" sz="1600" dirty="0">
                        <a:latin typeface="Times New Roman" panose="02020603050405020304" pitchFamily="18" charset="0"/>
                      </a:endParaRPr>
                    </a:p>
                  </a:txBody>
                  <a:tcPr marL="61113" marR="61113" marT="0" marB="0" anchor="ctr">
                    <a:lnL w="12700" cap="flat" cmpd="sng">
                      <a:solidFill>
                        <a:srgbClr val="000000"/>
                      </a:solidFill>
                      <a:prstDash val="solid"/>
                      <a:headEnd type="none" w="med" len="med"/>
                      <a:tailEnd type="none" w="med" len="med"/>
                    </a:lnL>
                    <a:lnR w="2857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306388">
                <a:tc vMerge="1">
                  <a:txBody>
                    <a:bodyPr/>
                    <a:lstStyle/>
                    <a:p>
                      <a:endParaRPr lang="zh-CN"/>
                    </a:p>
                  </a:txBody>
                  <a:tcPr>
                    <a:lnL w="28575"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tcPr>
                </a:tc>
                <a:tc>
                  <a:txBody>
                    <a:bodyPr/>
                    <a:lstStyle>
                      <a:lvl1pPr marL="342900" lvl="0" indent="-34290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742950" lvl="1" indent="-28575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lvl="2"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lvl="3" indent="-228600" algn="l" rtl="0" eaLnBrk="0" fontAlgn="base" hangingPunct="0">
                        <a:spcBef>
                          <a:spcPct val="20000"/>
                        </a:spcBef>
                        <a:spcAft>
                          <a:spcPct val="0"/>
                        </a:spcAft>
                        <a:buFont typeface="Arial" panose="020B0604020202020204" pitchFamily="34" charset="0"/>
                        <a:buChar char="–"/>
                        <a:defRPr sz="1800">
                          <a:solidFill>
                            <a:schemeClr val="tx1"/>
                          </a:solidFill>
                          <a:latin typeface="+mn-lt"/>
                          <a:ea typeface="+mn-ea"/>
                          <a:sym typeface="Calibri" panose="020F0502020204030204" charset="0"/>
                        </a:defRPr>
                      </a:lvl4pPr>
                      <a:lvl5pPr marL="2057400" lvl="4" indent="-228600" algn="l" rtl="0" eaLnBrk="0" fontAlgn="base" hangingPunct="0">
                        <a:spcBef>
                          <a:spcPct val="20000"/>
                        </a:spcBef>
                        <a:spcAft>
                          <a:spcPct val="0"/>
                        </a:spcAft>
                        <a:buFont typeface="Arial" panose="020B0604020202020204" pitchFamily="34" charset="0"/>
                        <a:buChar char="»"/>
                        <a:defRPr sz="1800">
                          <a:solidFill>
                            <a:schemeClr val="tx1"/>
                          </a:solidFill>
                          <a:latin typeface="+mn-lt"/>
                          <a:ea typeface="+mn-ea"/>
                          <a:sym typeface="Calibri" panose="020F0502020204030204" charset="0"/>
                        </a:defRPr>
                      </a:lvl5pPr>
                    </a:lstStyle>
                    <a:p>
                      <a:pPr marL="0" lvl="0" indent="0" algn="ctr" eaLnBrk="1" hangingPunct="1">
                        <a:spcBef>
                          <a:spcPct val="0"/>
                        </a:spcBef>
                        <a:buNone/>
                      </a:pPr>
                      <a:r>
                        <a:rPr lang="zh-CN" altLang="zh-CN" sz="1600">
                          <a:latin typeface="Times New Roman" panose="02020603050405020304" pitchFamily="18" charset="0"/>
                        </a:rPr>
                        <a:t>较重要建设项目</a:t>
                      </a:r>
                    </a:p>
                  </a:txBody>
                  <a:tcPr marL="61113" marR="61113"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742950" lvl="1" indent="-28575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lvl="2"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lvl="3" indent="-228600" algn="l" rtl="0" eaLnBrk="0" fontAlgn="base" hangingPunct="0">
                        <a:spcBef>
                          <a:spcPct val="20000"/>
                        </a:spcBef>
                        <a:spcAft>
                          <a:spcPct val="0"/>
                        </a:spcAft>
                        <a:buFont typeface="Arial" panose="020B0604020202020204" pitchFamily="34" charset="0"/>
                        <a:buChar char="–"/>
                        <a:defRPr sz="1800">
                          <a:solidFill>
                            <a:schemeClr val="tx1"/>
                          </a:solidFill>
                          <a:latin typeface="+mn-lt"/>
                          <a:ea typeface="+mn-ea"/>
                          <a:sym typeface="Calibri" panose="020F0502020204030204" charset="0"/>
                        </a:defRPr>
                      </a:lvl4pPr>
                      <a:lvl5pPr marL="2057400" lvl="4" indent="-228600" algn="l" rtl="0" eaLnBrk="0" fontAlgn="base" hangingPunct="0">
                        <a:spcBef>
                          <a:spcPct val="20000"/>
                        </a:spcBef>
                        <a:spcAft>
                          <a:spcPct val="0"/>
                        </a:spcAft>
                        <a:buFont typeface="Arial" panose="020B0604020202020204" pitchFamily="34" charset="0"/>
                        <a:buChar char="»"/>
                        <a:defRPr sz="1800">
                          <a:solidFill>
                            <a:schemeClr val="tx1"/>
                          </a:solidFill>
                          <a:latin typeface="+mn-lt"/>
                          <a:ea typeface="+mn-ea"/>
                          <a:sym typeface="Calibri" panose="020F0502020204030204" charset="0"/>
                        </a:defRPr>
                      </a:lvl5pPr>
                    </a:lstStyle>
                    <a:p>
                      <a:pPr marL="0" lvl="0" indent="0" algn="ctr" eaLnBrk="1" hangingPunct="1">
                        <a:spcBef>
                          <a:spcPct val="0"/>
                        </a:spcBef>
                        <a:buNone/>
                      </a:pPr>
                      <a:r>
                        <a:rPr lang="en-US" altLang="zh-CN" sz="1600">
                          <a:latin typeface="宋体" panose="02010600030101010101" pitchFamily="2" charset="-122"/>
                        </a:rPr>
                        <a:t>0.8</a:t>
                      </a:r>
                      <a:endParaRPr lang="zh-CN" altLang="zh-CN" sz="1600" dirty="0">
                        <a:latin typeface="Times New Roman" panose="02020603050405020304" pitchFamily="18" charset="0"/>
                      </a:endParaRPr>
                    </a:p>
                  </a:txBody>
                  <a:tcPr marL="61113" marR="61113"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a:lnL w="12700" cap="flat" cmpd="sng">
                      <a:solidFill>
                        <a:srgbClr val="000000"/>
                      </a:solidFill>
                      <a:prstDash val="solid"/>
                      <a:headEnd type="none" w="med" len="med"/>
                      <a:tailEnd type="none" w="med" len="med"/>
                    </a:lnL>
                    <a:lnR w="28575" cap="flat" cmpd="sng">
                      <a:solidFill>
                        <a:srgbClr val="000000"/>
                      </a:solidFill>
                      <a:prstDash val="solid"/>
                      <a:headEnd type="none" w="med" len="med"/>
                      <a:tailEnd type="none" w="med" len="med"/>
                    </a:lnR>
                  </a:tcPr>
                </a:tc>
              </a:tr>
              <a:tr h="306387">
                <a:tc vMerge="1">
                  <a:txBody>
                    <a:bodyPr/>
                    <a:lstStyle/>
                    <a:p>
                      <a:endParaRPr lang="zh-CN"/>
                    </a:p>
                  </a:txBody>
                  <a:tcPr>
                    <a:lnL w="28575"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B w="12700" cap="flat" cmpd="sng">
                      <a:solidFill>
                        <a:srgbClr val="000000"/>
                      </a:solidFill>
                      <a:prstDash val="solid"/>
                      <a:headEnd type="none" w="med" len="med"/>
                      <a:tailEnd type="none" w="med" len="med"/>
                    </a:lnB>
                  </a:tcPr>
                </a:tc>
                <a:tc>
                  <a:txBody>
                    <a:bodyPr/>
                    <a:lstStyle>
                      <a:lvl1pPr marL="342900" lvl="0" indent="-34290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742950" lvl="1" indent="-28575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lvl="2"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lvl="3" indent="-228600" algn="l" rtl="0" eaLnBrk="0" fontAlgn="base" hangingPunct="0">
                        <a:spcBef>
                          <a:spcPct val="20000"/>
                        </a:spcBef>
                        <a:spcAft>
                          <a:spcPct val="0"/>
                        </a:spcAft>
                        <a:buFont typeface="Arial" panose="020B0604020202020204" pitchFamily="34" charset="0"/>
                        <a:buChar char="–"/>
                        <a:defRPr sz="1800">
                          <a:solidFill>
                            <a:schemeClr val="tx1"/>
                          </a:solidFill>
                          <a:latin typeface="+mn-lt"/>
                          <a:ea typeface="+mn-ea"/>
                          <a:sym typeface="Calibri" panose="020F0502020204030204" charset="0"/>
                        </a:defRPr>
                      </a:lvl4pPr>
                      <a:lvl5pPr marL="2057400" lvl="4" indent="-228600" algn="l" rtl="0" eaLnBrk="0" fontAlgn="base" hangingPunct="0">
                        <a:spcBef>
                          <a:spcPct val="20000"/>
                        </a:spcBef>
                        <a:spcAft>
                          <a:spcPct val="0"/>
                        </a:spcAft>
                        <a:buFont typeface="Arial" panose="020B0604020202020204" pitchFamily="34" charset="0"/>
                        <a:buChar char="»"/>
                        <a:defRPr sz="1800">
                          <a:solidFill>
                            <a:schemeClr val="tx1"/>
                          </a:solidFill>
                          <a:latin typeface="+mn-lt"/>
                          <a:ea typeface="+mn-ea"/>
                          <a:sym typeface="Calibri" panose="020F0502020204030204" charset="0"/>
                        </a:defRPr>
                      </a:lvl5pPr>
                    </a:lstStyle>
                    <a:p>
                      <a:pPr marL="0" lvl="0" indent="0" algn="ctr" eaLnBrk="1" hangingPunct="1">
                        <a:spcBef>
                          <a:spcPct val="0"/>
                        </a:spcBef>
                        <a:buNone/>
                      </a:pPr>
                      <a:r>
                        <a:rPr lang="zh-CN" altLang="zh-CN" sz="1600">
                          <a:latin typeface="Times New Roman" panose="02020603050405020304" pitchFamily="18" charset="0"/>
                        </a:rPr>
                        <a:t>一般建设项目</a:t>
                      </a:r>
                    </a:p>
                  </a:txBody>
                  <a:tcPr marL="61113" marR="61113"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742950" lvl="1" indent="-28575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lvl="2"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lvl="3" indent="-228600" algn="l" rtl="0" eaLnBrk="0" fontAlgn="base" hangingPunct="0">
                        <a:spcBef>
                          <a:spcPct val="20000"/>
                        </a:spcBef>
                        <a:spcAft>
                          <a:spcPct val="0"/>
                        </a:spcAft>
                        <a:buFont typeface="Arial" panose="020B0604020202020204" pitchFamily="34" charset="0"/>
                        <a:buChar char="–"/>
                        <a:defRPr sz="1800">
                          <a:solidFill>
                            <a:schemeClr val="tx1"/>
                          </a:solidFill>
                          <a:latin typeface="+mn-lt"/>
                          <a:ea typeface="+mn-ea"/>
                          <a:sym typeface="Calibri" panose="020F0502020204030204" charset="0"/>
                        </a:defRPr>
                      </a:lvl4pPr>
                      <a:lvl5pPr marL="2057400" lvl="4" indent="-228600" algn="l" rtl="0" eaLnBrk="0" fontAlgn="base" hangingPunct="0">
                        <a:spcBef>
                          <a:spcPct val="20000"/>
                        </a:spcBef>
                        <a:spcAft>
                          <a:spcPct val="0"/>
                        </a:spcAft>
                        <a:buFont typeface="Arial" panose="020B0604020202020204" pitchFamily="34" charset="0"/>
                        <a:buChar char="»"/>
                        <a:defRPr sz="1800">
                          <a:solidFill>
                            <a:schemeClr val="tx1"/>
                          </a:solidFill>
                          <a:latin typeface="+mn-lt"/>
                          <a:ea typeface="+mn-ea"/>
                          <a:sym typeface="Calibri" panose="020F0502020204030204" charset="0"/>
                        </a:defRPr>
                      </a:lvl5pPr>
                    </a:lstStyle>
                    <a:p>
                      <a:pPr marL="0" lvl="0" indent="0" algn="ctr" eaLnBrk="1" hangingPunct="1">
                        <a:spcBef>
                          <a:spcPct val="0"/>
                        </a:spcBef>
                        <a:buNone/>
                      </a:pPr>
                      <a:r>
                        <a:rPr lang="en-US" altLang="zh-CN" sz="1600">
                          <a:latin typeface="宋体" panose="02010600030101010101" pitchFamily="2" charset="-122"/>
                        </a:rPr>
                        <a:t>0.6</a:t>
                      </a:r>
                      <a:endParaRPr lang="zh-CN" altLang="zh-CN" sz="1600" dirty="0">
                        <a:latin typeface="Times New Roman" panose="02020603050405020304" pitchFamily="18" charset="0"/>
                      </a:endParaRPr>
                    </a:p>
                  </a:txBody>
                  <a:tcPr marL="61113" marR="61113"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a:lnL w="12700" cap="flat" cmpd="sng">
                      <a:solidFill>
                        <a:srgbClr val="000000"/>
                      </a:solidFill>
                      <a:prstDash val="solid"/>
                      <a:headEnd type="none" w="med" len="med"/>
                      <a:tailEnd type="none" w="med" len="med"/>
                    </a:lnL>
                    <a:lnR w="28575" cap="flat" cmpd="sng">
                      <a:solidFill>
                        <a:srgbClr val="000000"/>
                      </a:solidFill>
                      <a:prstDash val="solid"/>
                      <a:headEnd type="none" w="med" len="med"/>
                      <a:tailEnd type="none" w="med" len="med"/>
                    </a:lnR>
                    <a:lnB w="12700" cap="flat" cmpd="sng">
                      <a:solidFill>
                        <a:srgbClr val="000000"/>
                      </a:solidFill>
                      <a:prstDash val="solid"/>
                      <a:headEnd type="none" w="med" len="med"/>
                      <a:tailEnd type="none" w="med" len="med"/>
                    </a:lnB>
                  </a:tcPr>
                </a:tc>
              </a:tr>
              <a:tr h="304800">
                <a:tc rowSpan="2">
                  <a:txBody>
                    <a:bodyPr/>
                    <a:lstStyle>
                      <a:lvl1pPr marL="342900" lvl="0" indent="-34290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742950" lvl="1" indent="-28575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lvl="2"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lvl="3" indent="-228600" algn="l" rtl="0" eaLnBrk="0" fontAlgn="base" hangingPunct="0">
                        <a:spcBef>
                          <a:spcPct val="20000"/>
                        </a:spcBef>
                        <a:spcAft>
                          <a:spcPct val="0"/>
                        </a:spcAft>
                        <a:buFont typeface="Arial" panose="020B0604020202020204" pitchFamily="34" charset="0"/>
                        <a:buChar char="–"/>
                        <a:defRPr sz="1800">
                          <a:solidFill>
                            <a:schemeClr val="tx1"/>
                          </a:solidFill>
                          <a:latin typeface="+mn-lt"/>
                          <a:ea typeface="+mn-ea"/>
                          <a:sym typeface="Calibri" panose="020F0502020204030204" charset="0"/>
                        </a:defRPr>
                      </a:lvl4pPr>
                      <a:lvl5pPr marL="2057400" lvl="4" indent="-228600" algn="l" rtl="0" eaLnBrk="0" fontAlgn="base" hangingPunct="0">
                        <a:spcBef>
                          <a:spcPct val="20000"/>
                        </a:spcBef>
                        <a:spcAft>
                          <a:spcPct val="0"/>
                        </a:spcAft>
                        <a:buFont typeface="Arial" panose="020B0604020202020204" pitchFamily="34" charset="0"/>
                        <a:buChar char="»"/>
                        <a:defRPr sz="1800">
                          <a:solidFill>
                            <a:schemeClr val="tx1"/>
                          </a:solidFill>
                          <a:latin typeface="+mn-lt"/>
                          <a:ea typeface="+mn-ea"/>
                          <a:sym typeface="Calibri" panose="020F0502020204030204" charset="0"/>
                        </a:defRPr>
                      </a:lvl5pPr>
                    </a:lstStyle>
                    <a:p>
                      <a:pPr marL="0" lvl="0" indent="0" algn="ctr" eaLnBrk="1" hangingPunct="1">
                        <a:spcBef>
                          <a:spcPct val="0"/>
                        </a:spcBef>
                        <a:buNone/>
                      </a:pPr>
                      <a:r>
                        <a:rPr lang="zh-CN" altLang="zh-CN" sz="1600" dirty="0">
                          <a:latin typeface="Times New Roman" panose="02020603050405020304" pitchFamily="18" charset="0"/>
                        </a:rPr>
                        <a:t>城市和村镇规划区</a:t>
                      </a:r>
                    </a:p>
                    <a:p>
                      <a:pPr marL="0" lvl="0" indent="0" algn="ctr" eaLnBrk="1" hangingPunct="1">
                        <a:spcBef>
                          <a:spcPct val="0"/>
                        </a:spcBef>
                        <a:buNone/>
                      </a:pPr>
                      <a:r>
                        <a:rPr lang="en-US" altLang="zh-CN" sz="1600">
                          <a:latin typeface="宋体" panose="02010600030101010101" pitchFamily="2" charset="-122"/>
                        </a:rPr>
                        <a:t>(</a:t>
                      </a:r>
                      <a:r>
                        <a:rPr lang="zh-CN" altLang="zh-CN" sz="1600" dirty="0">
                          <a:latin typeface="Times New Roman" panose="02020603050405020304" pitchFamily="18" charset="0"/>
                        </a:rPr>
                        <a:t>城市和村镇规划区评估面积</a:t>
                      </a:r>
                      <a:r>
                        <a:rPr lang="en-US" altLang="zh-CN" sz="1600">
                          <a:latin typeface="Times New Roman" panose="02020603050405020304" pitchFamily="18" charset="0"/>
                        </a:rPr>
                        <a:t>S</a:t>
                      </a:r>
                      <a:r>
                        <a:rPr lang="zh-CN" altLang="zh-CN" sz="1600" dirty="0">
                          <a:latin typeface="Times New Roman" panose="02020603050405020304" pitchFamily="18" charset="0"/>
                        </a:rPr>
                        <a:t>，单位：</a:t>
                      </a:r>
                      <a:r>
                        <a:rPr lang="en-US" altLang="zh-CN" sz="1600">
                          <a:latin typeface="Times New Roman" panose="02020603050405020304" pitchFamily="18" charset="0"/>
                        </a:rPr>
                        <a:t>km</a:t>
                      </a:r>
                      <a:r>
                        <a:rPr lang="en-US" altLang="zh-CN" sz="1600" baseline="30000">
                          <a:latin typeface="Times New Roman" panose="02020603050405020304" pitchFamily="18" charset="0"/>
                        </a:rPr>
                        <a:t>2</a:t>
                      </a:r>
                      <a:r>
                        <a:rPr lang="en-US" altLang="zh-CN" sz="1600">
                          <a:latin typeface="Times New Roman" panose="02020603050405020304" pitchFamily="18" charset="0"/>
                        </a:rPr>
                        <a:t>)</a:t>
                      </a:r>
                      <a:endParaRPr lang="zh-CN" altLang="zh-CN" sz="1600" dirty="0">
                        <a:latin typeface="Times New Roman" panose="02020603050405020304" pitchFamily="18" charset="0"/>
                      </a:endParaRPr>
                    </a:p>
                  </a:txBody>
                  <a:tcPr marL="61113" marR="61113" marT="0" marB="0" anchor="ctr">
                    <a:lnL w="28575"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28575"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742950" lvl="1" indent="-28575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lvl="2"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lvl="3" indent="-228600" algn="l" rtl="0" eaLnBrk="0" fontAlgn="base" hangingPunct="0">
                        <a:spcBef>
                          <a:spcPct val="20000"/>
                        </a:spcBef>
                        <a:spcAft>
                          <a:spcPct val="0"/>
                        </a:spcAft>
                        <a:buFont typeface="Arial" panose="020B0604020202020204" pitchFamily="34" charset="0"/>
                        <a:buChar char="–"/>
                        <a:defRPr sz="1800">
                          <a:solidFill>
                            <a:schemeClr val="tx1"/>
                          </a:solidFill>
                          <a:latin typeface="+mn-lt"/>
                          <a:ea typeface="+mn-ea"/>
                          <a:sym typeface="Calibri" panose="020F0502020204030204" charset="0"/>
                        </a:defRPr>
                      </a:lvl4pPr>
                      <a:lvl5pPr marL="2057400" lvl="4" indent="-228600" algn="l" rtl="0" eaLnBrk="0" fontAlgn="base" hangingPunct="0">
                        <a:spcBef>
                          <a:spcPct val="20000"/>
                        </a:spcBef>
                        <a:spcAft>
                          <a:spcPct val="0"/>
                        </a:spcAft>
                        <a:buFont typeface="Arial" panose="020B0604020202020204" pitchFamily="34" charset="0"/>
                        <a:buChar char="»"/>
                        <a:defRPr sz="1800">
                          <a:solidFill>
                            <a:schemeClr val="tx1"/>
                          </a:solidFill>
                          <a:latin typeface="+mn-lt"/>
                          <a:ea typeface="+mn-ea"/>
                          <a:sym typeface="Calibri" panose="020F0502020204030204" charset="0"/>
                        </a:defRPr>
                      </a:lvl5pPr>
                    </a:lstStyle>
                    <a:p>
                      <a:pPr marL="0" lvl="0" indent="0" algn="ctr" eaLnBrk="1" hangingPunct="1">
                        <a:spcBef>
                          <a:spcPct val="0"/>
                        </a:spcBef>
                        <a:buNone/>
                      </a:pPr>
                      <a:r>
                        <a:rPr lang="zh-CN" altLang="zh-CN" sz="1600">
                          <a:latin typeface="Times New Roman" panose="02020603050405020304" pitchFamily="18" charset="0"/>
                        </a:rPr>
                        <a:t>重要建设项目</a:t>
                      </a:r>
                    </a:p>
                  </a:txBody>
                  <a:tcPr marL="61113" marR="61113"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742950" lvl="1" indent="-28575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lvl="2"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lvl="3" indent="-228600" algn="l" rtl="0" eaLnBrk="0" fontAlgn="base" hangingPunct="0">
                        <a:spcBef>
                          <a:spcPct val="20000"/>
                        </a:spcBef>
                        <a:spcAft>
                          <a:spcPct val="0"/>
                        </a:spcAft>
                        <a:buFont typeface="Arial" panose="020B0604020202020204" pitchFamily="34" charset="0"/>
                        <a:buChar char="–"/>
                        <a:defRPr sz="1800">
                          <a:solidFill>
                            <a:schemeClr val="tx1"/>
                          </a:solidFill>
                          <a:latin typeface="+mn-lt"/>
                          <a:ea typeface="+mn-ea"/>
                          <a:sym typeface="Calibri" panose="020F0502020204030204" charset="0"/>
                        </a:defRPr>
                      </a:lvl4pPr>
                      <a:lvl5pPr marL="2057400" lvl="4" indent="-228600" algn="l" rtl="0" eaLnBrk="0" fontAlgn="base" hangingPunct="0">
                        <a:spcBef>
                          <a:spcPct val="20000"/>
                        </a:spcBef>
                        <a:spcAft>
                          <a:spcPct val="0"/>
                        </a:spcAft>
                        <a:buFont typeface="Arial" panose="020B0604020202020204" pitchFamily="34" charset="0"/>
                        <a:buChar char="»"/>
                        <a:defRPr sz="1800">
                          <a:solidFill>
                            <a:schemeClr val="tx1"/>
                          </a:solidFill>
                          <a:latin typeface="+mn-lt"/>
                          <a:ea typeface="+mn-ea"/>
                          <a:sym typeface="Calibri" panose="020F0502020204030204" charset="0"/>
                        </a:defRPr>
                      </a:lvl5pPr>
                    </a:lstStyle>
                    <a:p>
                      <a:pPr marL="0" lvl="0" indent="0" algn="ctr" eaLnBrk="1" hangingPunct="1">
                        <a:spcBef>
                          <a:spcPct val="0"/>
                        </a:spcBef>
                        <a:buNone/>
                      </a:pPr>
                      <a:r>
                        <a:rPr lang="en-US" altLang="zh-CN" sz="1600" dirty="0">
                          <a:latin typeface="宋体" panose="02010600030101010101" pitchFamily="2" charset="-122"/>
                          <a:hlinkClick r:id=""/>
                        </a:rPr>
                        <a:t>1.0</a:t>
                      </a:r>
                      <a:endParaRPr lang="zh-CN" altLang="zh-CN" sz="1600" dirty="0">
                        <a:latin typeface="Times New Roman" panose="02020603050405020304" pitchFamily="18" charset="0"/>
                      </a:endParaRPr>
                    </a:p>
                  </a:txBody>
                  <a:tcPr marL="61113" marR="61113"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rowSpan="2">
                  <a:txBody>
                    <a:bodyPr/>
                    <a:lstStyle>
                      <a:lvl1pPr marL="342900" lvl="0" indent="-34290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742950" lvl="1" indent="-28575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lvl="2"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lvl="3" indent="-228600" algn="l" rtl="0" eaLnBrk="0" fontAlgn="base" hangingPunct="0">
                        <a:spcBef>
                          <a:spcPct val="20000"/>
                        </a:spcBef>
                        <a:spcAft>
                          <a:spcPct val="0"/>
                        </a:spcAft>
                        <a:buFont typeface="Arial" panose="020B0604020202020204" pitchFamily="34" charset="0"/>
                        <a:buChar char="–"/>
                        <a:defRPr sz="1800">
                          <a:solidFill>
                            <a:schemeClr val="tx1"/>
                          </a:solidFill>
                          <a:latin typeface="+mn-lt"/>
                          <a:ea typeface="+mn-ea"/>
                          <a:sym typeface="Calibri" panose="020F0502020204030204" charset="0"/>
                        </a:defRPr>
                      </a:lvl4pPr>
                      <a:lvl5pPr marL="2057400" lvl="4" indent="-228600" algn="l" rtl="0" eaLnBrk="0" fontAlgn="base" hangingPunct="0">
                        <a:spcBef>
                          <a:spcPct val="20000"/>
                        </a:spcBef>
                        <a:spcAft>
                          <a:spcPct val="0"/>
                        </a:spcAft>
                        <a:buFont typeface="Arial" panose="020B0604020202020204" pitchFamily="34" charset="0"/>
                        <a:buChar char="»"/>
                        <a:defRPr sz="1800">
                          <a:solidFill>
                            <a:schemeClr val="tx1"/>
                          </a:solidFill>
                          <a:latin typeface="+mn-lt"/>
                          <a:ea typeface="+mn-ea"/>
                          <a:sym typeface="Calibri" panose="020F0502020204030204" charset="0"/>
                        </a:defRPr>
                      </a:lvl5pPr>
                    </a:lstStyle>
                    <a:p>
                      <a:pPr marL="0" lvl="0" indent="0" algn="just" eaLnBrk="1" hangingPunct="1">
                        <a:spcBef>
                          <a:spcPct val="0"/>
                        </a:spcBef>
                        <a:buNone/>
                      </a:pPr>
                      <a:r>
                        <a:rPr lang="en-US" altLang="zh-CN" sz="1600" dirty="0">
                          <a:latin typeface="Times New Roman" panose="02020603050405020304" pitchFamily="18" charset="0"/>
                          <a:hlinkClick r:id="rId8" action="ppaction://hlinksldjump"/>
                        </a:rPr>
                        <a:t>S</a:t>
                      </a:r>
                      <a:r>
                        <a:rPr lang="zh-CN" altLang="zh-CN" sz="1600" dirty="0">
                          <a:latin typeface="Times New Roman" panose="02020603050405020304" pitchFamily="18" charset="0"/>
                          <a:hlinkClick r:id="rId8" action="ppaction://hlinksldjump"/>
                        </a:rPr>
                        <a:t>≤</a:t>
                      </a:r>
                      <a:r>
                        <a:rPr lang="en-US" altLang="zh-CN" sz="1600" dirty="0">
                          <a:latin typeface="Times New Roman" panose="02020603050405020304" pitchFamily="18" charset="0"/>
                          <a:hlinkClick r:id="rId8" action="ppaction://hlinksldjump"/>
                        </a:rPr>
                        <a:t>1</a:t>
                      </a:r>
                      <a:r>
                        <a:rPr lang="zh-CN" altLang="zh-CN" sz="1600" dirty="0">
                          <a:latin typeface="Times New Roman" panose="02020603050405020304" pitchFamily="18" charset="0"/>
                          <a:hlinkClick r:id="rId8" action="ppaction://hlinksldjump"/>
                        </a:rPr>
                        <a:t>；</a:t>
                      </a:r>
                      <a:r>
                        <a:rPr lang="en-US" altLang="zh-CN" sz="1600" dirty="0">
                          <a:latin typeface="Times New Roman" panose="02020603050405020304" pitchFamily="18" charset="0"/>
                          <a:hlinkClick r:id="rId8" action="ppaction://hlinksldjump"/>
                        </a:rPr>
                        <a:t>K</a:t>
                      </a:r>
                      <a:r>
                        <a:rPr lang="en-US" altLang="zh-CN" sz="1600" baseline="-25000" dirty="0">
                          <a:latin typeface="Times New Roman" panose="02020603050405020304" pitchFamily="18" charset="0"/>
                          <a:hlinkClick r:id="rId8" action="ppaction://hlinksldjump"/>
                        </a:rPr>
                        <a:t>2</a:t>
                      </a:r>
                      <a:r>
                        <a:rPr lang="en-US" altLang="zh-CN" sz="1600" dirty="0">
                          <a:latin typeface="Times New Roman" panose="02020603050405020304" pitchFamily="18" charset="0"/>
                          <a:hlinkClick r:id="rId8" action="ppaction://hlinksldjump"/>
                        </a:rPr>
                        <a:t>=1.0</a:t>
                      </a:r>
                      <a:endParaRPr lang="zh-CN" altLang="zh-CN" sz="1600" dirty="0">
                        <a:latin typeface="Times New Roman" panose="02020603050405020304" pitchFamily="18" charset="0"/>
                        <a:hlinkClick r:id="rId8" action="ppaction://hlinksldjump"/>
                      </a:endParaRPr>
                    </a:p>
                    <a:p>
                      <a:pPr marL="0" lvl="0" indent="0" algn="just" eaLnBrk="1" hangingPunct="1">
                        <a:spcBef>
                          <a:spcPct val="0"/>
                        </a:spcBef>
                        <a:buNone/>
                      </a:pPr>
                      <a:r>
                        <a:rPr lang="en-US" altLang="zh-CN" sz="1600" dirty="0">
                          <a:latin typeface="Times New Roman" panose="02020603050405020304" pitchFamily="18" charset="0"/>
                          <a:hlinkClick r:id="rId8" action="ppaction://hlinksldjump"/>
                        </a:rPr>
                        <a:t>20 </a:t>
                      </a:r>
                      <a:r>
                        <a:rPr lang="zh-CN" altLang="zh-CN" sz="1600" dirty="0">
                          <a:latin typeface="Times New Roman" panose="02020603050405020304" pitchFamily="18" charset="0"/>
                          <a:hlinkClick r:id="rId8" action="ppaction://hlinksldjump"/>
                        </a:rPr>
                        <a:t>＞ </a:t>
                      </a:r>
                      <a:r>
                        <a:rPr lang="en-US" altLang="zh-CN" sz="1600" dirty="0">
                          <a:latin typeface="Times New Roman" panose="02020603050405020304" pitchFamily="18" charset="0"/>
                          <a:hlinkClick r:id="rId8" action="ppaction://hlinksldjump"/>
                        </a:rPr>
                        <a:t>S</a:t>
                      </a:r>
                      <a:r>
                        <a:rPr lang="zh-CN" altLang="zh-CN" sz="1600" dirty="0">
                          <a:latin typeface="Times New Roman" panose="02020603050405020304" pitchFamily="18" charset="0"/>
                          <a:hlinkClick r:id="rId8" action="ppaction://hlinksldjump"/>
                        </a:rPr>
                        <a:t>＞</a:t>
                      </a:r>
                      <a:r>
                        <a:rPr lang="en-US" altLang="zh-CN" sz="1600" dirty="0">
                          <a:latin typeface="Times New Roman" panose="02020603050405020304" pitchFamily="18" charset="0"/>
                          <a:hlinkClick r:id="rId8" action="ppaction://hlinksldjump"/>
                        </a:rPr>
                        <a:t>1</a:t>
                      </a:r>
                      <a:r>
                        <a:rPr lang="zh-CN" altLang="zh-CN" sz="1600" dirty="0">
                          <a:latin typeface="Times New Roman" panose="02020603050405020304" pitchFamily="18" charset="0"/>
                          <a:hlinkClick r:id="rId8" action="ppaction://hlinksldjump"/>
                        </a:rPr>
                        <a:t>；</a:t>
                      </a:r>
                      <a:r>
                        <a:rPr lang="en-US" altLang="zh-CN" sz="1600" dirty="0">
                          <a:latin typeface="Times New Roman" panose="02020603050405020304" pitchFamily="18" charset="0"/>
                          <a:hlinkClick r:id="rId8" action="ppaction://hlinksldjump"/>
                        </a:rPr>
                        <a:t>K</a:t>
                      </a:r>
                      <a:r>
                        <a:rPr lang="en-US" altLang="zh-CN" sz="1600" baseline="-25000" dirty="0">
                          <a:latin typeface="Times New Roman" panose="02020603050405020304" pitchFamily="18" charset="0"/>
                          <a:hlinkClick r:id="rId8" action="ppaction://hlinksldjump"/>
                        </a:rPr>
                        <a:t>2</a:t>
                      </a:r>
                      <a:r>
                        <a:rPr lang="en-US" altLang="zh-CN" sz="1600" dirty="0">
                          <a:latin typeface="Times New Roman" panose="02020603050405020304" pitchFamily="18" charset="0"/>
                          <a:hlinkClick r:id="rId8" action="ppaction://hlinksldjump"/>
                        </a:rPr>
                        <a:t>=1+</a:t>
                      </a:r>
                      <a:r>
                        <a:rPr lang="zh-CN" altLang="zh-CN" sz="1600" dirty="0">
                          <a:latin typeface="Times New Roman" panose="02020603050405020304" pitchFamily="18" charset="0"/>
                          <a:hlinkClick r:id="rId8" action="ppaction://hlinksldjump"/>
                        </a:rPr>
                        <a:t>（</a:t>
                      </a:r>
                      <a:r>
                        <a:rPr lang="en-US" altLang="zh-CN" sz="1600" dirty="0">
                          <a:latin typeface="Times New Roman" panose="02020603050405020304" pitchFamily="18" charset="0"/>
                          <a:hlinkClick r:id="rId8" action="ppaction://hlinksldjump"/>
                        </a:rPr>
                        <a:t>S-1</a:t>
                      </a:r>
                      <a:r>
                        <a:rPr lang="zh-CN" altLang="zh-CN" sz="1600" dirty="0">
                          <a:latin typeface="Times New Roman" panose="02020603050405020304" pitchFamily="18" charset="0"/>
                          <a:hlinkClick r:id="rId8" action="ppaction://hlinksldjump"/>
                        </a:rPr>
                        <a:t>）</a:t>
                      </a:r>
                      <a:r>
                        <a:rPr lang="en-US" altLang="zh-CN" sz="1600" dirty="0">
                          <a:latin typeface="Times New Roman" panose="02020603050405020304" pitchFamily="18" charset="0"/>
                          <a:hlinkClick r:id="rId8" action="ppaction://hlinksldjump"/>
                        </a:rPr>
                        <a:t>/4</a:t>
                      </a:r>
                      <a:endParaRPr lang="zh-CN" altLang="zh-CN" sz="1600" dirty="0">
                        <a:latin typeface="Times New Roman" panose="02020603050405020304" pitchFamily="18" charset="0"/>
                        <a:hlinkClick r:id="rId8" action="ppaction://hlinksldjump"/>
                      </a:endParaRPr>
                    </a:p>
                    <a:p>
                      <a:pPr marL="0" lvl="0" indent="0" algn="just" eaLnBrk="1" hangingPunct="1">
                        <a:spcBef>
                          <a:spcPct val="0"/>
                        </a:spcBef>
                        <a:buNone/>
                      </a:pPr>
                      <a:r>
                        <a:rPr lang="en-US" altLang="zh-CN" sz="1600" dirty="0">
                          <a:latin typeface="Times New Roman" panose="02020603050405020304" pitchFamily="18" charset="0"/>
                          <a:hlinkClick r:id="rId8" action="ppaction://hlinksldjump"/>
                        </a:rPr>
                        <a:t>S</a:t>
                      </a:r>
                      <a:r>
                        <a:rPr lang="zh-CN" altLang="zh-CN" sz="1600" dirty="0">
                          <a:latin typeface="Times New Roman" panose="02020603050405020304" pitchFamily="18" charset="0"/>
                          <a:hlinkClick r:id="rId8" action="ppaction://hlinksldjump"/>
                        </a:rPr>
                        <a:t>≥</a:t>
                      </a:r>
                      <a:r>
                        <a:rPr lang="en-US" altLang="zh-CN" sz="1600" dirty="0">
                          <a:latin typeface="Times New Roman" panose="02020603050405020304" pitchFamily="18" charset="0"/>
                          <a:hlinkClick r:id="rId8" action="ppaction://hlinksldjump"/>
                        </a:rPr>
                        <a:t>20</a:t>
                      </a:r>
                      <a:r>
                        <a:rPr lang="zh-CN" altLang="zh-CN" sz="1600" dirty="0">
                          <a:latin typeface="Times New Roman" panose="02020603050405020304" pitchFamily="18" charset="0"/>
                          <a:hlinkClick r:id="rId8" action="ppaction://hlinksldjump"/>
                        </a:rPr>
                        <a:t>；</a:t>
                      </a:r>
                      <a:r>
                        <a:rPr lang="en-US" altLang="zh-CN" sz="1600" dirty="0">
                          <a:latin typeface="Times New Roman" panose="02020603050405020304" pitchFamily="18" charset="0"/>
                          <a:hlinkClick r:id="rId8" action="ppaction://hlinksldjump"/>
                        </a:rPr>
                        <a:t>K</a:t>
                      </a:r>
                      <a:r>
                        <a:rPr lang="en-US" altLang="zh-CN" sz="1600" baseline="-25000" dirty="0">
                          <a:latin typeface="Times New Roman" panose="02020603050405020304" pitchFamily="18" charset="0"/>
                          <a:hlinkClick r:id="rId8" action="ppaction://hlinksldjump"/>
                        </a:rPr>
                        <a:t>2</a:t>
                      </a:r>
                      <a:r>
                        <a:rPr lang="en-US" altLang="zh-CN" sz="1600" dirty="0">
                          <a:latin typeface="Times New Roman" panose="02020603050405020304" pitchFamily="18" charset="0"/>
                          <a:hlinkClick r:id="rId8" action="ppaction://hlinksldjump"/>
                        </a:rPr>
                        <a:t>=6</a:t>
                      </a:r>
                      <a:endParaRPr lang="zh-CN" altLang="zh-CN" sz="1600" dirty="0">
                        <a:latin typeface="Times New Roman" panose="02020603050405020304" pitchFamily="18" charset="0"/>
                      </a:endParaRPr>
                    </a:p>
                  </a:txBody>
                  <a:tcPr marL="61113" marR="61113" marT="0" marB="0" anchor="ctr">
                    <a:lnL w="12700" cap="flat" cmpd="sng">
                      <a:solidFill>
                        <a:srgbClr val="000000"/>
                      </a:solidFill>
                      <a:prstDash val="solid"/>
                      <a:headEnd type="none" w="med" len="med"/>
                      <a:tailEnd type="none" w="med" len="med"/>
                    </a:lnL>
                    <a:lnR w="2857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28575" cap="flat" cmpd="sng">
                      <a:solidFill>
                        <a:srgbClr val="000000"/>
                      </a:solidFill>
                      <a:prstDash val="solid"/>
                      <a:headEnd type="none" w="med" len="med"/>
                      <a:tailEnd type="none" w="med" len="med"/>
                    </a:lnB>
                    <a:lnTlToBr>
                      <a:noFill/>
                    </a:lnTlToBr>
                    <a:lnBlToTr>
                      <a:noFill/>
                    </a:lnBlToTr>
                    <a:noFill/>
                  </a:tcPr>
                </a:tc>
              </a:tr>
              <a:tr h="581025">
                <a:tc vMerge="1">
                  <a:txBody>
                    <a:bodyPr/>
                    <a:lstStyle/>
                    <a:p>
                      <a:endParaRPr lang="zh-CN"/>
                    </a:p>
                  </a:txBody>
                  <a:tcPr>
                    <a:lnL w="28575"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B w="28575" cap="flat" cmpd="sng">
                      <a:solidFill>
                        <a:srgbClr val="000000"/>
                      </a:solidFill>
                      <a:prstDash val="solid"/>
                      <a:headEnd type="none" w="med" len="med"/>
                      <a:tailEnd type="none" w="med" len="med"/>
                    </a:lnB>
                  </a:tcPr>
                </a:tc>
                <a:tc>
                  <a:txBody>
                    <a:bodyPr/>
                    <a:lstStyle>
                      <a:lvl1pPr marL="342900" lvl="0" indent="-34290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742950" lvl="1" indent="-28575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lvl="2"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lvl="3" indent="-228600" algn="l" rtl="0" eaLnBrk="0" fontAlgn="base" hangingPunct="0">
                        <a:spcBef>
                          <a:spcPct val="20000"/>
                        </a:spcBef>
                        <a:spcAft>
                          <a:spcPct val="0"/>
                        </a:spcAft>
                        <a:buFont typeface="Arial" panose="020B0604020202020204" pitchFamily="34" charset="0"/>
                        <a:buChar char="–"/>
                        <a:defRPr sz="1800">
                          <a:solidFill>
                            <a:schemeClr val="tx1"/>
                          </a:solidFill>
                          <a:latin typeface="+mn-lt"/>
                          <a:ea typeface="+mn-ea"/>
                          <a:sym typeface="Calibri" panose="020F0502020204030204" charset="0"/>
                        </a:defRPr>
                      </a:lvl4pPr>
                      <a:lvl5pPr marL="2057400" lvl="4" indent="-228600" algn="l" rtl="0" eaLnBrk="0" fontAlgn="base" hangingPunct="0">
                        <a:spcBef>
                          <a:spcPct val="20000"/>
                        </a:spcBef>
                        <a:spcAft>
                          <a:spcPct val="0"/>
                        </a:spcAft>
                        <a:buFont typeface="Arial" panose="020B0604020202020204" pitchFamily="34" charset="0"/>
                        <a:buChar char="»"/>
                        <a:defRPr sz="1800">
                          <a:solidFill>
                            <a:schemeClr val="tx1"/>
                          </a:solidFill>
                          <a:latin typeface="+mn-lt"/>
                          <a:ea typeface="+mn-ea"/>
                          <a:sym typeface="Calibri" panose="020F0502020204030204" charset="0"/>
                        </a:defRPr>
                      </a:lvl5pPr>
                    </a:lstStyle>
                    <a:p>
                      <a:pPr marL="0" lvl="0" indent="0" algn="ctr" eaLnBrk="1" hangingPunct="1">
                        <a:spcBef>
                          <a:spcPct val="0"/>
                        </a:spcBef>
                        <a:buNone/>
                      </a:pPr>
                      <a:r>
                        <a:rPr lang="zh-CN" altLang="zh-CN" sz="1600" dirty="0">
                          <a:latin typeface="Times New Roman" panose="02020603050405020304" pitchFamily="18" charset="0"/>
                        </a:rPr>
                        <a:t>较重要建设项目</a:t>
                      </a:r>
                    </a:p>
                  </a:txBody>
                  <a:tcPr marL="61113" marR="61113"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28575"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742950" lvl="1" indent="-28575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lvl="2"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lvl="3" indent="-228600" algn="l" rtl="0" eaLnBrk="0" fontAlgn="base" hangingPunct="0">
                        <a:spcBef>
                          <a:spcPct val="20000"/>
                        </a:spcBef>
                        <a:spcAft>
                          <a:spcPct val="0"/>
                        </a:spcAft>
                        <a:buFont typeface="Arial" panose="020B0604020202020204" pitchFamily="34" charset="0"/>
                        <a:buChar char="–"/>
                        <a:defRPr sz="1800">
                          <a:solidFill>
                            <a:schemeClr val="tx1"/>
                          </a:solidFill>
                          <a:latin typeface="+mn-lt"/>
                          <a:ea typeface="+mn-ea"/>
                          <a:sym typeface="Calibri" panose="020F0502020204030204" charset="0"/>
                        </a:defRPr>
                      </a:lvl4pPr>
                      <a:lvl5pPr marL="2057400" lvl="4" indent="-228600" algn="l" rtl="0" eaLnBrk="0" fontAlgn="base" hangingPunct="0">
                        <a:spcBef>
                          <a:spcPct val="20000"/>
                        </a:spcBef>
                        <a:spcAft>
                          <a:spcPct val="0"/>
                        </a:spcAft>
                        <a:buFont typeface="Arial" panose="020B0604020202020204" pitchFamily="34" charset="0"/>
                        <a:buChar char="»"/>
                        <a:defRPr sz="1800">
                          <a:solidFill>
                            <a:schemeClr val="tx1"/>
                          </a:solidFill>
                          <a:latin typeface="+mn-lt"/>
                          <a:ea typeface="+mn-ea"/>
                          <a:sym typeface="Calibri" panose="020F0502020204030204" charset="0"/>
                        </a:defRPr>
                      </a:lvl5pPr>
                    </a:lstStyle>
                    <a:p>
                      <a:pPr marL="0" lvl="0" indent="0" algn="ctr" eaLnBrk="1" hangingPunct="1">
                        <a:spcBef>
                          <a:spcPct val="0"/>
                        </a:spcBef>
                        <a:buNone/>
                      </a:pPr>
                      <a:r>
                        <a:rPr lang="en-US" altLang="zh-CN" sz="1600" dirty="0">
                          <a:latin typeface="宋体" panose="02010600030101010101" pitchFamily="2" charset="-122"/>
                        </a:rPr>
                        <a:t>0.8</a:t>
                      </a:r>
                      <a:endParaRPr lang="zh-CN" altLang="zh-CN" sz="1600" dirty="0">
                        <a:latin typeface="Times New Roman" panose="02020603050405020304" pitchFamily="18" charset="0"/>
                      </a:endParaRPr>
                    </a:p>
                  </a:txBody>
                  <a:tcPr marL="61113" marR="61113"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28575"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a:lnL w="12700" cap="flat" cmpd="sng">
                      <a:solidFill>
                        <a:srgbClr val="000000"/>
                      </a:solidFill>
                      <a:prstDash val="solid"/>
                      <a:headEnd type="none" w="med" len="med"/>
                      <a:tailEnd type="none" w="med" len="med"/>
                    </a:lnL>
                    <a:lnR w="28575" cap="flat" cmpd="sng">
                      <a:solidFill>
                        <a:srgbClr val="000000"/>
                      </a:solidFill>
                      <a:prstDash val="solid"/>
                      <a:headEnd type="none" w="med" len="med"/>
                      <a:tailEnd type="none" w="med" len="med"/>
                    </a:lnR>
                    <a:lnB w="28575" cap="flat" cmpd="sng">
                      <a:solidFill>
                        <a:srgbClr val="000000"/>
                      </a:solidFill>
                      <a:prstDash val="solid"/>
                      <a:headEnd type="none" w="med" len="med"/>
                      <a:tailEnd type="none" w="med" len="med"/>
                    </a:lnB>
                  </a:tcPr>
                </a:tc>
              </a:tr>
            </a:tbl>
          </a:graphicData>
        </a:graphic>
      </p:graphicFrame>
      <p:sp>
        <p:nvSpPr>
          <p:cNvPr id="77890" name="直线 18"/>
          <p:cNvSpPr/>
          <p:nvPr/>
        </p:nvSpPr>
        <p:spPr>
          <a:xfrm>
            <a:off x="1776413" y="1052513"/>
            <a:ext cx="2617787" cy="896937"/>
          </a:xfrm>
          <a:prstGeom prst="line">
            <a:avLst/>
          </a:prstGeom>
          <a:ln w="9525" cap="flat" cmpd="sng">
            <a:solidFill>
              <a:srgbClr val="000000"/>
            </a:solidFill>
            <a:prstDash val="solid"/>
            <a:headEnd type="none" w="med" len="med"/>
            <a:tailEnd type="none" w="med" len="med"/>
          </a:ln>
        </p:spPr>
      </p:sp>
      <p:sp>
        <p:nvSpPr>
          <p:cNvPr id="77891" name="Line 2"/>
          <p:cNvSpPr/>
          <p:nvPr/>
        </p:nvSpPr>
        <p:spPr>
          <a:xfrm>
            <a:off x="1778000" y="1054100"/>
            <a:ext cx="4648200" cy="895350"/>
          </a:xfrm>
          <a:prstGeom prst="line">
            <a:avLst/>
          </a:prstGeom>
          <a:ln w="9525" cap="flat" cmpd="sng">
            <a:solidFill>
              <a:srgbClr val="000000"/>
            </a:solidFill>
            <a:prstDash val="solid"/>
            <a:headEnd type="none" w="med" len="med"/>
            <a:tailEnd type="none" w="med" len="med"/>
          </a:ln>
        </p:spPr>
      </p:sp>
      <p:sp>
        <p:nvSpPr>
          <p:cNvPr id="9" name="矩形 8"/>
          <p:cNvSpPr/>
          <p:nvPr/>
        </p:nvSpPr>
        <p:spPr>
          <a:xfrm>
            <a:off x="1776413" y="6488113"/>
            <a:ext cx="1635125" cy="339725"/>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zh-CN" sz="1600" b="1" i="0" u="none" strike="noStrike" kern="1200" cap="none" spc="0" normalizeH="0" baseline="0" noProof="0" dirty="0">
                <a:ln>
                  <a:noFill/>
                </a:ln>
                <a:solidFill>
                  <a:schemeClr val="tx1"/>
                </a:solidFill>
                <a:effectLst/>
                <a:uLnTx/>
                <a:uFillTx/>
                <a:latin typeface="+mn-ea"/>
                <a:ea typeface="+mn-ea"/>
                <a:cs typeface="+mn-cs"/>
              </a:rPr>
              <a:t>注：</a:t>
            </a:r>
            <a:r>
              <a:rPr kumimoji="0" lang="zh-CN" altLang="zh-CN" sz="1600" b="1"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λ</a:t>
            </a:r>
            <a:r>
              <a:rPr kumimoji="0" lang="en-US" altLang="zh-CN" sz="1600" b="1" i="0" u="none" strike="noStrike" kern="1200" cap="none" spc="0" normalizeH="0" baseline="-2500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3</a:t>
            </a:r>
            <a:r>
              <a:rPr kumimoji="0" lang="en-US" altLang="zh-CN" sz="1600" b="1"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 K</a:t>
            </a:r>
            <a:r>
              <a:rPr kumimoji="0" lang="en-US" altLang="zh-CN" sz="1600" b="1" i="0" u="none" strike="noStrike" kern="1200" cap="none" spc="0" normalizeH="0" baseline="-2500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1</a:t>
            </a:r>
            <a:r>
              <a:rPr kumimoji="0" lang="zh-CN" altLang="zh-CN" sz="1600" b="1"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a:t>
            </a:r>
            <a:r>
              <a:rPr kumimoji="0" lang="en-US" altLang="zh-CN" sz="1600" b="1"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K</a:t>
            </a:r>
            <a:r>
              <a:rPr kumimoji="0" lang="en-US" altLang="zh-CN" sz="1600" b="1" i="0" u="none" strike="noStrike" kern="1200" cap="none" spc="0" normalizeH="0" baseline="-2500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2</a:t>
            </a:r>
            <a:endParaRPr kumimoji="0" lang="zh-CN" altLang="en-US" sz="1600" b="1"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endParaRPr>
          </a:p>
        </p:txBody>
      </p:sp>
      <p:sp>
        <p:nvSpPr>
          <p:cNvPr id="77893" name="矩形 4"/>
          <p:cNvSpPr/>
          <p:nvPr/>
        </p:nvSpPr>
        <p:spPr>
          <a:xfrm>
            <a:off x="0" y="0"/>
            <a:ext cx="12192000" cy="549275"/>
          </a:xfrm>
          <a:prstGeom prst="rect">
            <a:avLst/>
          </a:prstGeom>
          <a:solidFill>
            <a:srgbClr val="C0504D">
              <a:alpha val="94116"/>
            </a:srgbClr>
          </a:solidFill>
          <a:ln w="9525">
            <a:noFill/>
          </a:ln>
        </p:spPr>
        <p:txBody>
          <a:bodyPr anchor="ctr" anchorCtr="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stStyle>
          <a:p>
            <a:pPr marL="0" lvl="0" indent="0" algn="ctr">
              <a:lnSpc>
                <a:spcPct val="100000"/>
              </a:lnSpc>
              <a:spcBef>
                <a:spcPct val="0"/>
              </a:spcBef>
              <a:buNone/>
            </a:pPr>
            <a:endParaRPr lang="zh-CN" altLang="en-US" sz="1600"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1" name="矩形 11"/>
          <p:cNvSpPr>
            <a:spLocks noChangeArrowheads="1"/>
          </p:cNvSpPr>
          <p:nvPr/>
        </p:nvSpPr>
        <p:spPr bwMode="auto">
          <a:xfrm>
            <a:off x="0" y="-26987"/>
            <a:ext cx="12192000" cy="584200"/>
          </a:xfrm>
          <a:prstGeom prst="rect">
            <a:avLst/>
          </a:prstGeom>
          <a:noFill/>
          <a:ln w="9525">
            <a:noFill/>
            <a:miter lim="800000"/>
          </a:ln>
        </p:spPr>
        <p:txBody>
          <a:bodyPr wrap="square">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32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5 </a:t>
            </a:r>
            <a:r>
              <a:rPr kumimoji="0" lang="zh-CN" altLang="en-US" sz="32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地质灾害危险性评估取费</a:t>
            </a:r>
            <a:endParaRPr kumimoji="0" lang="zh-CN" altLang="en-US"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n-cs"/>
              <a:sym typeface="Calibri" panose="020F0502020204030204" charset="0"/>
            </a:endParaRPr>
          </a:p>
        </p:txBody>
      </p:sp>
    </p:spTree>
  </p:cSld>
  <p:clrMapOvr>
    <a:masterClrMapping/>
  </p:clrMapOvr>
  <p:transition advTm="12532"/>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9460" name="矩形 11"/>
          <p:cNvSpPr>
            <a:spLocks noChangeArrowheads="1"/>
          </p:cNvSpPr>
          <p:nvPr/>
        </p:nvSpPr>
        <p:spPr bwMode="auto">
          <a:xfrm>
            <a:off x="192088" y="1052513"/>
            <a:ext cx="11736388" cy="5678488"/>
          </a:xfrm>
          <a:prstGeom prst="rect">
            <a:avLst/>
          </a:prstGeom>
          <a:noFill/>
          <a:ln w="9525">
            <a:noFill/>
            <a:miter lim="800000"/>
          </a:ln>
        </p:spPr>
        <p:txBody>
          <a:bodyPr wrap="square">
            <a:spAutoFit/>
          </a:bodyPr>
          <a:lstStyle/>
          <a:p>
            <a:pPr marL="0" marR="0" lvl="0" indent="0" algn="l" defTabSz="914400" rtl="0" eaLnBrk="1" fontAlgn="base" latinLnBrk="0" hangingPunct="1">
              <a:lnSpc>
                <a:spcPct val="150000"/>
              </a:lnSpc>
              <a:spcBef>
                <a:spcPct val="0"/>
              </a:spcBef>
              <a:spcAft>
                <a:spcPct val="0"/>
              </a:spcAft>
              <a:buClr>
                <a:schemeClr val="accent6">
                  <a:lumMod val="75000"/>
                </a:schemeClr>
              </a:buClr>
              <a:buSzTx/>
              <a:buFont typeface="Arial" panose="020B0604020202020204" pitchFamily="34" charset="0"/>
              <a:buNone/>
              <a:defRPr/>
            </a:pPr>
            <a:r>
              <a:rPr kumimoji="0" lang="zh-CN" altLang="en-US" sz="2200" b="1"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微软雅黑" panose="020B0503020204020204" pitchFamily="34" charset="-122"/>
              </a:rPr>
              <a:t>实例一：</a:t>
            </a:r>
            <a:endParaRPr kumimoji="0" lang="en-US" altLang="zh-CN" sz="2200" b="1"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
                <a:schemeClr val="accent6">
                  <a:lumMod val="75000"/>
                </a:schemeClr>
              </a:buClr>
              <a:buSzTx/>
              <a:buFont typeface="Arial" panose="020B0604020202020204" pitchFamily="34" charset="0"/>
              <a:buNone/>
              <a:defRPr/>
            </a:pPr>
            <a:r>
              <a:rPr kumimoji="0" lang="zh-CN" altLang="en-US" sz="2200" b="1"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微软雅黑" panose="020B0503020204020204" pitchFamily="34" charset="-122"/>
              </a:rPr>
              <a:t>        长白山地区拟建某高速公路项目，拟建线路全长</a:t>
            </a:r>
            <a:r>
              <a:rPr kumimoji="0" lang="en-US" altLang="zh-CN" sz="2200" b="1"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微软雅黑" panose="020B0503020204020204" pitchFamily="34" charset="-122"/>
              </a:rPr>
              <a:t>80km</a:t>
            </a:r>
            <a:r>
              <a:rPr kumimoji="0" lang="zh-CN" altLang="en-US" sz="2200" b="1"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微软雅黑" panose="020B0503020204020204" pitchFamily="34" charset="-122"/>
              </a:rPr>
              <a:t>，沿线地质环境复杂，该拟建项目地质灾害危险性评估费用为多少？</a:t>
            </a:r>
            <a:endParaRPr kumimoji="0" lang="en-US" altLang="zh-CN" sz="2200" b="1"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
                <a:schemeClr val="accent6">
                  <a:lumMod val="75000"/>
                </a:schemeClr>
              </a:buClr>
              <a:buSzTx/>
              <a:buFont typeface="Arial" panose="020B0604020202020204" pitchFamily="34" charset="0"/>
              <a:buNone/>
              <a:defRPr/>
            </a:pPr>
            <a:r>
              <a:rPr kumimoji="0" lang="en-US" altLang="zh-CN" sz="2200" b="1"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微软雅黑" panose="020B0503020204020204" pitchFamily="34" charset="-122"/>
              </a:rPr>
              <a:t>1</a:t>
            </a:r>
            <a:r>
              <a:rPr kumimoji="0" lang="zh-CN" altLang="en-US" sz="2200" b="1"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微软雅黑" panose="020B0503020204020204" pitchFamily="34" charset="-122"/>
              </a:rPr>
              <a:t>、</a:t>
            </a:r>
            <a:r>
              <a:rPr kumimoji="0" lang="zh-CN" altLang="en-US" sz="2200" b="1"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微软雅黑" panose="020B0503020204020204" pitchFamily="34" charset="-122"/>
                <a:hlinkClick r:id="rId2" action="ppaction://hlinksldjump"/>
              </a:rPr>
              <a:t>长白山地区</a:t>
            </a:r>
            <a:endParaRPr kumimoji="0" lang="en-US" altLang="zh-CN" sz="2200" b="1" i="0" u="none" strike="noStrike" kern="1200" cap="none" spc="0" normalizeH="0" baseline="0" noProof="0" dirty="0">
              <a:ln>
                <a:noFill/>
              </a:ln>
              <a:solidFill>
                <a:srgbClr val="CC3300"/>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
                <a:schemeClr val="accent6">
                  <a:lumMod val="75000"/>
                </a:schemeClr>
              </a:buClr>
              <a:buSzTx/>
              <a:buFont typeface="Arial" panose="020B0604020202020204" pitchFamily="34" charset="0"/>
              <a:buNone/>
              <a:defRPr/>
            </a:pPr>
            <a:r>
              <a:rPr kumimoji="0" lang="en-US" altLang="zh-CN" sz="2200" b="1"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微软雅黑" panose="020B0503020204020204" pitchFamily="34" charset="-122"/>
              </a:rPr>
              <a:t>2</a:t>
            </a:r>
            <a:r>
              <a:rPr kumimoji="0" lang="zh-CN" altLang="en-US" sz="2200" b="1"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微软雅黑" panose="020B0503020204020204" pitchFamily="34" charset="-122"/>
              </a:rPr>
              <a:t>、</a:t>
            </a:r>
            <a:r>
              <a:rPr kumimoji="0" lang="zh-CN" altLang="en-US" sz="2200" b="1"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微软雅黑" panose="020B0503020204020204" pitchFamily="34" charset="-122"/>
                <a:hlinkClick r:id="rId3" action="ppaction://hlinksldjump"/>
              </a:rPr>
              <a:t>地质环境复杂</a:t>
            </a:r>
            <a:endParaRPr kumimoji="0" lang="en-US" altLang="zh-CN" sz="2200" b="1" i="0" u="none" strike="noStrike" kern="1200" cap="none" spc="0" normalizeH="0" baseline="0" noProof="0" dirty="0">
              <a:ln>
                <a:noFill/>
              </a:ln>
              <a:solidFill>
                <a:srgbClr val="CC3300"/>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
                <a:schemeClr val="accent6">
                  <a:lumMod val="75000"/>
                </a:schemeClr>
              </a:buClr>
              <a:buSzTx/>
              <a:buFont typeface="Arial" panose="020B0604020202020204" pitchFamily="34" charset="0"/>
              <a:buNone/>
              <a:defRPr/>
            </a:pPr>
            <a:r>
              <a:rPr kumimoji="0" lang="en-US" altLang="zh-CN" sz="2200" b="1"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微软雅黑" panose="020B0503020204020204" pitchFamily="34" charset="-122"/>
              </a:rPr>
              <a:t>3</a:t>
            </a:r>
            <a:r>
              <a:rPr kumimoji="0" lang="zh-CN" altLang="en-US" sz="2200" b="1"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微软雅黑" panose="020B0503020204020204" pitchFamily="34" charset="-122"/>
              </a:rPr>
              <a:t>、高速公路</a:t>
            </a:r>
            <a:endParaRPr kumimoji="0" lang="en-US" altLang="zh-CN" sz="2200" b="1"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
                <a:schemeClr val="accent6">
                  <a:lumMod val="75000"/>
                </a:schemeClr>
              </a:buClr>
              <a:buSzTx/>
              <a:buFont typeface="Arial" panose="020B0604020202020204" pitchFamily="34" charset="0"/>
              <a:buNone/>
              <a:defRPr/>
            </a:pPr>
            <a:r>
              <a:rPr kumimoji="0" lang="en-US" altLang="zh-CN" sz="2200" b="1" i="0" u="none" strike="noStrike" kern="1200" cap="none" spc="0" normalizeH="0" baseline="-25000" noProof="0" dirty="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微软雅黑" panose="020B0503020204020204" pitchFamily="34" charset="-122"/>
              </a:rPr>
              <a:t>          </a:t>
            </a:r>
            <a:r>
              <a:rPr kumimoji="0" lang="en-US" altLang="zh-CN" sz="2200" b="1"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微软雅黑" panose="020B0503020204020204" pitchFamily="34" charset="-122"/>
                <a:hlinkClick r:id="rId4" action="ppaction://hlinksldjump"/>
              </a:rPr>
              <a:t>L=80 </a:t>
            </a:r>
            <a:r>
              <a:rPr kumimoji="0" lang="zh-CN" altLang="en-US" sz="2200" b="1"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微软雅黑" panose="020B0503020204020204" pitchFamily="34" charset="-122"/>
              </a:rPr>
              <a:t>＞</a:t>
            </a:r>
            <a:r>
              <a:rPr kumimoji="0" lang="en-US" altLang="zh-CN" sz="2200" b="1"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微软雅黑" panose="020B0503020204020204" pitchFamily="34" charset="-122"/>
              </a:rPr>
              <a:t>20km</a:t>
            </a:r>
          </a:p>
          <a:p>
            <a:pPr marL="0" marR="0" lvl="0" indent="0" algn="l" defTabSz="914400" rtl="0" eaLnBrk="1" fontAlgn="base" latinLnBrk="0" hangingPunct="1">
              <a:lnSpc>
                <a:spcPct val="150000"/>
              </a:lnSpc>
              <a:spcBef>
                <a:spcPct val="0"/>
              </a:spcBef>
              <a:spcAft>
                <a:spcPct val="0"/>
              </a:spcAft>
              <a:buClr>
                <a:schemeClr val="accent6">
                  <a:lumMod val="75000"/>
                </a:schemeClr>
              </a:buClr>
              <a:buSzTx/>
              <a:buFont typeface="Arial" panose="020B0604020202020204" pitchFamily="34" charset="0"/>
              <a:buNone/>
              <a:defRPr/>
            </a:pPr>
            <a:r>
              <a:rPr kumimoji="0" lang="en-US" altLang="zh-CN" sz="2200" b="1"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微软雅黑" panose="020B0503020204020204" pitchFamily="34" charset="-122"/>
              </a:rPr>
              <a:t>      K</a:t>
            </a:r>
            <a:r>
              <a:rPr kumimoji="0" lang="en-US" altLang="zh-CN" sz="2200" b="1" i="0" u="none" strike="noStrike" kern="1200" cap="none" spc="0" normalizeH="0" baseline="-25000" noProof="0" dirty="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微软雅黑" panose="020B0503020204020204" pitchFamily="34" charset="-122"/>
              </a:rPr>
              <a:t>1</a:t>
            </a:r>
            <a:r>
              <a:rPr kumimoji="0" lang="en-US" altLang="zh-CN" sz="2200" b="1"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微软雅黑" panose="020B0503020204020204" pitchFamily="34" charset="-122"/>
              </a:rPr>
              <a:t>=1.0</a:t>
            </a:r>
            <a:r>
              <a:rPr kumimoji="0" lang="zh-CN" altLang="en-US" sz="2200" b="1"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微软雅黑" panose="020B0503020204020204" pitchFamily="34" charset="-122"/>
              </a:rPr>
              <a:t>，</a:t>
            </a:r>
            <a:r>
              <a:rPr kumimoji="0" lang="en-US" altLang="zh-CN" sz="2200" b="1"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微软雅黑" panose="020B0503020204020204" pitchFamily="34" charset="-122"/>
              </a:rPr>
              <a:t>K</a:t>
            </a:r>
            <a:r>
              <a:rPr kumimoji="0" lang="en-US" altLang="zh-CN" sz="2200" b="1" i="0" u="none" strike="noStrike" kern="1200" cap="none" spc="0" normalizeH="0" baseline="-25000" noProof="0" dirty="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微软雅黑" panose="020B0503020204020204" pitchFamily="34" charset="-122"/>
              </a:rPr>
              <a:t>2</a:t>
            </a:r>
            <a:r>
              <a:rPr kumimoji="0" lang="en-US" altLang="zh-CN" sz="2200" b="1"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微软雅黑" panose="020B0503020204020204" pitchFamily="34" charset="-122"/>
              </a:rPr>
              <a:t>=3.0</a:t>
            </a:r>
            <a:endParaRPr kumimoji="0" lang="en-US" altLang="zh-CN" sz="2200" b="1" i="0" u="none" strike="noStrike" kern="1200" cap="none" spc="0" normalizeH="0" baseline="0" noProof="0" dirty="0">
              <a:ln>
                <a:noFill/>
              </a:ln>
              <a:solidFill>
                <a:srgbClr val="CC3300"/>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
                <a:schemeClr val="accent6">
                  <a:lumMod val="75000"/>
                </a:schemeClr>
              </a:buClr>
              <a:buSzTx/>
              <a:buFont typeface="Arial" panose="020B0604020202020204" pitchFamily="34" charset="0"/>
              <a:buNone/>
              <a:defRPr/>
            </a:pPr>
            <a:r>
              <a:rPr kumimoji="0" lang="en-US" altLang="zh-CN" sz="2200" b="1"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微软雅黑" panose="020B0503020204020204" pitchFamily="34" charset="-122"/>
              </a:rPr>
              <a:t>4</a:t>
            </a:r>
            <a:r>
              <a:rPr kumimoji="0" lang="zh-CN" altLang="en-US" sz="2200" b="1"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微软雅黑" panose="020B0503020204020204" pitchFamily="34" charset="-122"/>
              </a:rPr>
              <a:t>、</a:t>
            </a:r>
            <a:r>
              <a:rPr kumimoji="0" lang="en-US" altLang="zh-CN" sz="2200" b="1"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微软雅黑" panose="020B0503020204020204" pitchFamily="34" charset="-122"/>
              </a:rPr>
              <a:t> λ=λ</a:t>
            </a:r>
            <a:r>
              <a:rPr kumimoji="0" lang="en-US" altLang="zh-CN" sz="2200" b="1" i="0" u="none" strike="noStrike" kern="1200" cap="none" spc="0" normalizeH="0" baseline="-25000" noProof="0" dirty="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微软雅黑" panose="020B0503020204020204" pitchFamily="34" charset="-122"/>
              </a:rPr>
              <a:t>1</a:t>
            </a:r>
            <a:r>
              <a:rPr kumimoji="0" lang="en-US" altLang="zh-CN" sz="2200" b="1"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微软雅黑" panose="020B0503020204020204" pitchFamily="34" charset="-122"/>
              </a:rPr>
              <a:t>+λ</a:t>
            </a:r>
            <a:r>
              <a:rPr kumimoji="0" lang="en-US" altLang="zh-CN" sz="2200" b="1" i="0" u="none" strike="noStrike" kern="1200" cap="none" spc="0" normalizeH="0" baseline="-25000" noProof="0" dirty="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微软雅黑" panose="020B0503020204020204" pitchFamily="34" charset="-122"/>
              </a:rPr>
              <a:t>2</a:t>
            </a:r>
            <a:r>
              <a:rPr kumimoji="0" lang="en-US" altLang="zh-CN" sz="2200" b="1"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微软雅黑" panose="020B0503020204020204" pitchFamily="34" charset="-122"/>
              </a:rPr>
              <a:t>+λ</a:t>
            </a:r>
            <a:r>
              <a:rPr kumimoji="0" lang="en-US" altLang="zh-CN" sz="2200" b="1" i="0" u="none" strike="noStrike" kern="1200" cap="none" spc="0" normalizeH="0" baseline="-25000" noProof="0" dirty="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微软雅黑" panose="020B0503020204020204" pitchFamily="34" charset="-122"/>
              </a:rPr>
              <a:t>3</a:t>
            </a:r>
            <a:r>
              <a:rPr kumimoji="0" lang="en-US" altLang="zh-CN" sz="2200" b="1"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微软雅黑" panose="020B0503020204020204" pitchFamily="34" charset="-122"/>
              </a:rPr>
              <a:t>-3+1=1.3 +1.5 +3-3 +1=3.8</a:t>
            </a:r>
          </a:p>
          <a:p>
            <a:pPr marL="0" marR="0" lvl="0" indent="0" algn="l" defTabSz="914400" rtl="0" eaLnBrk="1" fontAlgn="base" latinLnBrk="0" hangingPunct="1">
              <a:lnSpc>
                <a:spcPct val="150000"/>
              </a:lnSpc>
              <a:spcBef>
                <a:spcPct val="0"/>
              </a:spcBef>
              <a:spcAft>
                <a:spcPct val="0"/>
              </a:spcAft>
              <a:buClr>
                <a:schemeClr val="accent6">
                  <a:lumMod val="75000"/>
                </a:schemeClr>
              </a:buClr>
              <a:buSzTx/>
              <a:buFont typeface="Arial" panose="020B0604020202020204" pitchFamily="34" charset="0"/>
              <a:buNone/>
              <a:defRPr/>
            </a:pPr>
            <a:r>
              <a:rPr kumimoji="0" lang="en-US" altLang="zh-CN" sz="2200" b="1"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微软雅黑" panose="020B0503020204020204" pitchFamily="34" charset="-122"/>
              </a:rPr>
              <a:t>5</a:t>
            </a:r>
            <a:r>
              <a:rPr kumimoji="0" lang="zh-CN" altLang="en-US" sz="2200" b="1"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微软雅黑" panose="020B0503020204020204" pitchFamily="34" charset="-122"/>
              </a:rPr>
              <a:t>、</a:t>
            </a:r>
            <a:r>
              <a:rPr kumimoji="0" lang="zh-CN" altLang="en-US" sz="2200" b="1"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微软雅黑" panose="020B0503020204020204" pitchFamily="34" charset="-122"/>
                <a:hlinkClick r:id="rId5" action="ppaction://hlinksldjump"/>
              </a:rPr>
              <a:t>线性工程</a:t>
            </a:r>
            <a:endParaRPr kumimoji="0" lang="en-US" altLang="zh-CN" sz="2200" b="1"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
                <a:schemeClr val="accent6">
                  <a:lumMod val="75000"/>
                </a:schemeClr>
              </a:buClr>
              <a:buSzTx/>
              <a:buFont typeface="Arial" panose="020B0604020202020204" pitchFamily="34" charset="0"/>
              <a:buNone/>
              <a:defRPr/>
            </a:pPr>
            <a:r>
              <a:rPr kumimoji="0" lang="en-US" altLang="zh-CN" sz="2200" b="1"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Calibri" panose="020F0502020204030204" charset="0"/>
              </a:rPr>
              <a:t>6</a:t>
            </a:r>
            <a:r>
              <a:rPr kumimoji="0" lang="zh-CN" altLang="en-US" sz="2200" b="1"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Calibri" panose="020F0502020204030204" charset="0"/>
              </a:rPr>
              <a:t>、评估费用</a:t>
            </a:r>
            <a:r>
              <a:rPr kumimoji="0" lang="en-US" altLang="zh-CN" sz="2200" b="1"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Calibri" panose="020F0502020204030204" charset="0"/>
              </a:rPr>
              <a:t>=</a:t>
            </a:r>
            <a:r>
              <a:rPr kumimoji="0" lang="zh-CN" altLang="en-US" sz="2200" b="1"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Calibri" panose="020F0502020204030204" charset="0"/>
              </a:rPr>
              <a:t>基准价</a:t>
            </a:r>
            <a:r>
              <a:rPr kumimoji="0" lang="en-US" altLang="zh-CN" sz="2200" b="1"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Calibri" panose="020F0502020204030204" charset="0"/>
              </a:rPr>
              <a:t>×</a:t>
            </a:r>
            <a:r>
              <a:rPr kumimoji="0" lang="zh-CN" altLang="en-US" sz="2200" b="1"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Calibri" panose="020F0502020204030204" charset="0"/>
              </a:rPr>
              <a:t>综合调整系数</a:t>
            </a:r>
            <a:r>
              <a:rPr kumimoji="0" lang="en-US" altLang="zh-CN" sz="2200" b="1"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Calibri" panose="020F0502020204030204" charset="0"/>
              </a:rPr>
              <a:t>=10 ×3.8=38</a:t>
            </a:r>
            <a:r>
              <a:rPr kumimoji="0" lang="zh-CN" altLang="en-US" sz="2200" b="1"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Calibri" panose="020F0502020204030204" charset="0"/>
              </a:rPr>
              <a:t>万元</a:t>
            </a:r>
            <a:endParaRPr kumimoji="0" lang="zh-CN" altLang="en-US" sz="2200" b="1"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mn-cs"/>
              <a:sym typeface="微软雅黑" panose="020B0503020204020204" pitchFamily="34" charset="-122"/>
            </a:endParaRPr>
          </a:p>
        </p:txBody>
      </p:sp>
      <p:grpSp>
        <p:nvGrpSpPr>
          <p:cNvPr id="54275" name="组合 15"/>
          <p:cNvGrpSpPr/>
          <p:nvPr/>
        </p:nvGrpSpPr>
        <p:grpSpPr>
          <a:xfrm>
            <a:off x="2281238" y="2636838"/>
            <a:ext cx="1504950" cy="430212"/>
            <a:chOff x="2267840" y="2636945"/>
            <a:chExt cx="1506103" cy="430887"/>
          </a:xfrm>
        </p:grpSpPr>
        <p:sp>
          <p:nvSpPr>
            <p:cNvPr id="54296" name="右箭头 5"/>
            <p:cNvSpPr/>
            <p:nvPr/>
          </p:nvSpPr>
          <p:spPr>
            <a:xfrm>
              <a:off x="2267840" y="2780955"/>
              <a:ext cx="504035" cy="216015"/>
            </a:xfrm>
            <a:prstGeom prst="rightArrow">
              <a:avLst>
                <a:gd name="adj1" fmla="val 50000"/>
                <a:gd name="adj2" fmla="val 49972"/>
              </a:avLst>
            </a:prstGeom>
            <a:solidFill>
              <a:schemeClr val="accent1"/>
            </a:solidFill>
            <a:ln w="9525" cap="flat" cmpd="sng">
              <a:solidFill>
                <a:schemeClr val="tx1"/>
              </a:solidFill>
              <a:prstDash val="solid"/>
              <a:round/>
              <a:headEnd type="none" w="med" len="med"/>
              <a:tailEnd type="none" w="med" len="med"/>
            </a:ln>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stStyle>
            <a:p>
              <a:pPr marL="0" lvl="0" indent="0">
                <a:lnSpc>
                  <a:spcPct val="100000"/>
                </a:lnSpc>
                <a:spcBef>
                  <a:spcPct val="0"/>
                </a:spcBef>
                <a:buNone/>
              </a:pPr>
              <a:endParaRPr lang="zh-CN" altLang="en-US" sz="1800" dirty="0">
                <a:latin typeface="Arial" panose="020B0604020202020204" pitchFamily="34" charset="0"/>
                <a:ea typeface="宋体" panose="02010600030101010101" pitchFamily="2" charset="-122"/>
              </a:endParaRPr>
            </a:p>
          </p:txBody>
        </p:sp>
        <p:sp>
          <p:nvSpPr>
            <p:cNvPr id="54297" name="矩形 14"/>
            <p:cNvSpPr/>
            <p:nvPr/>
          </p:nvSpPr>
          <p:spPr>
            <a:xfrm>
              <a:off x="2843880" y="2636945"/>
              <a:ext cx="930063" cy="430887"/>
            </a:xfrm>
            <a:prstGeom prst="rect">
              <a:avLst/>
            </a:prstGeom>
            <a:noFill/>
            <a:ln w="9525">
              <a:noFill/>
            </a:ln>
          </p:spPr>
          <p:txBody>
            <a:bodyPr wrap="non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stStyle>
            <a:p>
              <a:pPr marL="0" lvl="0" indent="0">
                <a:lnSpc>
                  <a:spcPct val="100000"/>
                </a:lnSpc>
                <a:spcBef>
                  <a:spcPct val="0"/>
                </a:spcBef>
                <a:buNone/>
              </a:pPr>
              <a:r>
                <a:rPr lang="en-US" altLang="zh-CN" sz="2200" b="1" dirty="0">
                  <a:solidFill>
                    <a:srgbClr val="CC3300"/>
                  </a:solidFill>
                  <a:latin typeface="Times New Roman" panose="02020603050405020304" pitchFamily="18" charset="0"/>
                  <a:ea typeface="宋体" panose="02010600030101010101" pitchFamily="2" charset="-122"/>
                  <a:sym typeface="微软雅黑" panose="020B0503020204020204" pitchFamily="34" charset="-122"/>
                </a:rPr>
                <a:t>λ</a:t>
              </a:r>
              <a:r>
                <a:rPr lang="en-US" altLang="zh-CN" sz="2200" b="1" baseline="-25000" dirty="0">
                  <a:solidFill>
                    <a:srgbClr val="CC3300"/>
                  </a:solidFill>
                  <a:latin typeface="Times New Roman" panose="02020603050405020304" pitchFamily="18" charset="0"/>
                  <a:ea typeface="宋体" panose="02010600030101010101" pitchFamily="2" charset="-122"/>
                  <a:sym typeface="微软雅黑" panose="020B0503020204020204" pitchFamily="34" charset="-122"/>
                </a:rPr>
                <a:t>1</a:t>
              </a:r>
              <a:r>
                <a:rPr lang="en-US" altLang="zh-CN" sz="2200" b="1" dirty="0">
                  <a:solidFill>
                    <a:srgbClr val="CC3300"/>
                  </a:solidFill>
                  <a:latin typeface="Times New Roman" panose="02020603050405020304" pitchFamily="18" charset="0"/>
                  <a:ea typeface="宋体" panose="02010600030101010101" pitchFamily="2" charset="-122"/>
                  <a:sym typeface="微软雅黑" panose="020B0503020204020204" pitchFamily="34" charset="-122"/>
                </a:rPr>
                <a:t>=1.3</a:t>
              </a:r>
              <a:endParaRPr lang="zh-CN" altLang="en-US" sz="2200" dirty="0">
                <a:latin typeface="Arial" panose="020B0604020202020204" pitchFamily="34" charset="0"/>
                <a:ea typeface="宋体" panose="02010600030101010101" pitchFamily="2" charset="-122"/>
              </a:endParaRPr>
            </a:p>
          </p:txBody>
        </p:sp>
      </p:grpSp>
      <p:grpSp>
        <p:nvGrpSpPr>
          <p:cNvPr id="54276" name="组合 16"/>
          <p:cNvGrpSpPr/>
          <p:nvPr/>
        </p:nvGrpSpPr>
        <p:grpSpPr>
          <a:xfrm>
            <a:off x="2640013" y="3141663"/>
            <a:ext cx="1506537" cy="431800"/>
            <a:chOff x="2267840" y="2636945"/>
            <a:chExt cx="1506103" cy="430887"/>
          </a:xfrm>
        </p:grpSpPr>
        <p:sp>
          <p:nvSpPr>
            <p:cNvPr id="54294" name="右箭头 17"/>
            <p:cNvSpPr/>
            <p:nvPr/>
          </p:nvSpPr>
          <p:spPr>
            <a:xfrm>
              <a:off x="2267840" y="2780955"/>
              <a:ext cx="504035" cy="216015"/>
            </a:xfrm>
            <a:prstGeom prst="rightArrow">
              <a:avLst>
                <a:gd name="adj1" fmla="val 50000"/>
                <a:gd name="adj2" fmla="val 49972"/>
              </a:avLst>
            </a:prstGeom>
            <a:solidFill>
              <a:schemeClr val="accent1"/>
            </a:solidFill>
            <a:ln w="9525" cap="flat" cmpd="sng">
              <a:solidFill>
                <a:schemeClr val="tx1"/>
              </a:solidFill>
              <a:prstDash val="solid"/>
              <a:round/>
              <a:headEnd type="none" w="med" len="med"/>
              <a:tailEnd type="none" w="med" len="med"/>
            </a:ln>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stStyle>
            <a:p>
              <a:pPr marL="0" lvl="0" indent="0">
                <a:lnSpc>
                  <a:spcPct val="100000"/>
                </a:lnSpc>
                <a:spcBef>
                  <a:spcPct val="0"/>
                </a:spcBef>
                <a:buNone/>
              </a:pPr>
              <a:endParaRPr lang="zh-CN" altLang="en-US" sz="1800" dirty="0">
                <a:latin typeface="Arial" panose="020B0604020202020204" pitchFamily="34" charset="0"/>
                <a:ea typeface="宋体" panose="02010600030101010101" pitchFamily="2" charset="-122"/>
              </a:endParaRPr>
            </a:p>
          </p:txBody>
        </p:sp>
        <p:sp>
          <p:nvSpPr>
            <p:cNvPr id="54295" name="矩形 18"/>
            <p:cNvSpPr/>
            <p:nvPr/>
          </p:nvSpPr>
          <p:spPr>
            <a:xfrm>
              <a:off x="2843880" y="2636945"/>
              <a:ext cx="930063" cy="430887"/>
            </a:xfrm>
            <a:prstGeom prst="rect">
              <a:avLst/>
            </a:prstGeom>
            <a:noFill/>
            <a:ln w="9525">
              <a:noFill/>
            </a:ln>
          </p:spPr>
          <p:txBody>
            <a:bodyPr wrap="non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stStyle>
            <a:p>
              <a:pPr marL="0" lvl="0" indent="0">
                <a:lnSpc>
                  <a:spcPct val="100000"/>
                </a:lnSpc>
                <a:spcBef>
                  <a:spcPct val="0"/>
                </a:spcBef>
                <a:buNone/>
              </a:pPr>
              <a:r>
                <a:rPr lang="en-US" altLang="zh-CN" sz="2200" b="1" dirty="0">
                  <a:solidFill>
                    <a:srgbClr val="CC3300"/>
                  </a:solidFill>
                  <a:latin typeface="Times New Roman" panose="02020603050405020304" pitchFamily="18" charset="0"/>
                  <a:ea typeface="宋体" panose="02010600030101010101" pitchFamily="2" charset="-122"/>
                  <a:sym typeface="微软雅黑" panose="020B0503020204020204" pitchFamily="34" charset="-122"/>
                </a:rPr>
                <a:t>λ</a:t>
              </a:r>
              <a:r>
                <a:rPr lang="en-US" altLang="zh-CN" sz="2200" b="1" baseline="-25000" dirty="0">
                  <a:solidFill>
                    <a:srgbClr val="CC3300"/>
                  </a:solidFill>
                  <a:latin typeface="Times New Roman" panose="02020603050405020304" pitchFamily="18" charset="0"/>
                  <a:ea typeface="宋体" panose="02010600030101010101" pitchFamily="2" charset="-122"/>
                  <a:sym typeface="微软雅黑" panose="020B0503020204020204" pitchFamily="34" charset="-122"/>
                </a:rPr>
                <a:t>2</a:t>
              </a:r>
              <a:r>
                <a:rPr lang="en-US" altLang="zh-CN" sz="2200" b="1" dirty="0">
                  <a:solidFill>
                    <a:srgbClr val="CC3300"/>
                  </a:solidFill>
                  <a:latin typeface="Times New Roman" panose="02020603050405020304" pitchFamily="18" charset="0"/>
                  <a:ea typeface="宋体" panose="02010600030101010101" pitchFamily="2" charset="-122"/>
                  <a:sym typeface="微软雅黑" panose="020B0503020204020204" pitchFamily="34" charset="-122"/>
                </a:rPr>
                <a:t>=1.5</a:t>
              </a:r>
              <a:endParaRPr lang="zh-CN" altLang="en-US" sz="2200" dirty="0">
                <a:latin typeface="Arial" panose="020B0604020202020204" pitchFamily="34" charset="0"/>
                <a:ea typeface="宋体" panose="02010600030101010101" pitchFamily="2" charset="-122"/>
              </a:endParaRPr>
            </a:p>
          </p:txBody>
        </p:sp>
      </p:grpSp>
      <p:grpSp>
        <p:nvGrpSpPr>
          <p:cNvPr id="54277" name="组合 22"/>
          <p:cNvGrpSpPr/>
          <p:nvPr/>
        </p:nvGrpSpPr>
        <p:grpSpPr>
          <a:xfrm>
            <a:off x="1992313" y="3644900"/>
            <a:ext cx="3314700" cy="430213"/>
            <a:chOff x="2267840" y="2636945"/>
            <a:chExt cx="3314290" cy="430887"/>
          </a:xfrm>
        </p:grpSpPr>
        <p:sp>
          <p:nvSpPr>
            <p:cNvPr id="54292" name="右箭头 23"/>
            <p:cNvSpPr/>
            <p:nvPr/>
          </p:nvSpPr>
          <p:spPr>
            <a:xfrm>
              <a:off x="2267840" y="2780955"/>
              <a:ext cx="504035" cy="216015"/>
            </a:xfrm>
            <a:prstGeom prst="rightArrow">
              <a:avLst>
                <a:gd name="adj1" fmla="val 50000"/>
                <a:gd name="adj2" fmla="val 49972"/>
              </a:avLst>
            </a:prstGeom>
            <a:solidFill>
              <a:schemeClr val="accent1"/>
            </a:solidFill>
            <a:ln w="9525" cap="flat" cmpd="sng">
              <a:solidFill>
                <a:schemeClr val="tx1"/>
              </a:solidFill>
              <a:prstDash val="solid"/>
              <a:round/>
              <a:headEnd type="none" w="med" len="med"/>
              <a:tailEnd type="none" w="med" len="med"/>
            </a:ln>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stStyle>
            <a:p>
              <a:pPr marL="0" lvl="0" indent="0">
                <a:lnSpc>
                  <a:spcPct val="100000"/>
                </a:lnSpc>
                <a:spcBef>
                  <a:spcPct val="0"/>
                </a:spcBef>
                <a:buNone/>
              </a:pPr>
              <a:endParaRPr lang="zh-CN" altLang="en-US" sz="1800" dirty="0">
                <a:latin typeface="Arial" panose="020B0604020202020204" pitchFamily="34" charset="0"/>
                <a:ea typeface="宋体" panose="02010600030101010101" pitchFamily="2" charset="-122"/>
              </a:endParaRPr>
            </a:p>
          </p:txBody>
        </p:sp>
        <p:sp>
          <p:nvSpPr>
            <p:cNvPr id="54293" name="矩形 24"/>
            <p:cNvSpPr/>
            <p:nvPr/>
          </p:nvSpPr>
          <p:spPr>
            <a:xfrm>
              <a:off x="2843880" y="2636945"/>
              <a:ext cx="2738250" cy="430887"/>
            </a:xfrm>
            <a:prstGeom prst="rect">
              <a:avLst/>
            </a:prstGeom>
            <a:noFill/>
            <a:ln w="9525">
              <a:noFill/>
            </a:ln>
          </p:spPr>
          <p:txBody>
            <a:bodyPr wrap="non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stStyle>
            <a:p>
              <a:pPr marL="0" lvl="0" indent="0">
                <a:lnSpc>
                  <a:spcPct val="100000"/>
                </a:lnSpc>
                <a:spcBef>
                  <a:spcPct val="0"/>
                </a:spcBef>
                <a:buNone/>
              </a:pPr>
              <a:r>
                <a:rPr lang="zh-CN" altLang="en-US" sz="2200" b="1" dirty="0">
                  <a:latin typeface="Times New Roman" panose="02020603050405020304" pitchFamily="18" charset="0"/>
                  <a:ea typeface="宋体" panose="02010600030101010101" pitchFamily="2" charset="-122"/>
                  <a:sym typeface="微软雅黑" panose="020B0503020204020204" pitchFamily="34" charset="-122"/>
                  <a:hlinkClick r:id="rId4" action="ppaction://hlinksldjump"/>
                </a:rPr>
                <a:t>线性工程，重要项目</a:t>
              </a:r>
              <a:endParaRPr lang="zh-CN" altLang="en-US" sz="2200" dirty="0">
                <a:latin typeface="Arial" panose="020B0604020202020204" pitchFamily="34" charset="0"/>
                <a:ea typeface="宋体" panose="02010600030101010101" pitchFamily="2" charset="-122"/>
              </a:endParaRPr>
            </a:p>
          </p:txBody>
        </p:sp>
      </p:grpSp>
      <p:grpSp>
        <p:nvGrpSpPr>
          <p:cNvPr id="54278" name="组合 25"/>
          <p:cNvGrpSpPr/>
          <p:nvPr/>
        </p:nvGrpSpPr>
        <p:grpSpPr>
          <a:xfrm>
            <a:off x="5232400" y="3646488"/>
            <a:ext cx="1587500" cy="430212"/>
            <a:chOff x="2267840" y="2636945"/>
            <a:chExt cx="1587855" cy="430887"/>
          </a:xfrm>
        </p:grpSpPr>
        <p:sp>
          <p:nvSpPr>
            <p:cNvPr id="54290" name="右箭头 26"/>
            <p:cNvSpPr/>
            <p:nvPr/>
          </p:nvSpPr>
          <p:spPr>
            <a:xfrm>
              <a:off x="2267840" y="2780955"/>
              <a:ext cx="504035" cy="216015"/>
            </a:xfrm>
            <a:prstGeom prst="rightArrow">
              <a:avLst>
                <a:gd name="adj1" fmla="val 50000"/>
                <a:gd name="adj2" fmla="val 49972"/>
              </a:avLst>
            </a:prstGeom>
            <a:solidFill>
              <a:schemeClr val="accent1"/>
            </a:solidFill>
            <a:ln w="9525" cap="flat" cmpd="sng">
              <a:solidFill>
                <a:schemeClr val="tx1"/>
              </a:solidFill>
              <a:prstDash val="solid"/>
              <a:round/>
              <a:headEnd type="none" w="med" len="med"/>
              <a:tailEnd type="none" w="med" len="med"/>
            </a:ln>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stStyle>
            <a:p>
              <a:pPr marL="0" lvl="0" indent="0">
                <a:lnSpc>
                  <a:spcPct val="100000"/>
                </a:lnSpc>
                <a:spcBef>
                  <a:spcPct val="0"/>
                </a:spcBef>
                <a:buNone/>
              </a:pPr>
              <a:endParaRPr lang="zh-CN" altLang="en-US" sz="1800" dirty="0">
                <a:latin typeface="Arial" panose="020B0604020202020204" pitchFamily="34" charset="0"/>
                <a:ea typeface="宋体" panose="02010600030101010101" pitchFamily="2" charset="-122"/>
              </a:endParaRPr>
            </a:p>
          </p:txBody>
        </p:sp>
        <p:sp>
          <p:nvSpPr>
            <p:cNvPr id="54291" name="矩形 27"/>
            <p:cNvSpPr/>
            <p:nvPr/>
          </p:nvSpPr>
          <p:spPr>
            <a:xfrm>
              <a:off x="2843880" y="2636945"/>
              <a:ext cx="1011815" cy="430887"/>
            </a:xfrm>
            <a:prstGeom prst="rect">
              <a:avLst/>
            </a:prstGeom>
            <a:noFill/>
            <a:ln w="9525">
              <a:noFill/>
            </a:ln>
          </p:spPr>
          <p:txBody>
            <a:bodyPr wrap="non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stStyle>
            <a:p>
              <a:pPr marL="0" lvl="0" indent="0">
                <a:lnSpc>
                  <a:spcPct val="100000"/>
                </a:lnSpc>
                <a:spcBef>
                  <a:spcPct val="0"/>
                </a:spcBef>
                <a:buNone/>
              </a:pPr>
              <a:r>
                <a:rPr lang="en-US" altLang="zh-CN" sz="2200" b="1" dirty="0">
                  <a:latin typeface="Times New Roman" panose="02020603050405020304" pitchFamily="18" charset="0"/>
                  <a:ea typeface="宋体" panose="02010600030101010101" pitchFamily="2" charset="-122"/>
                  <a:sym typeface="微软雅黑" panose="020B0503020204020204" pitchFamily="34" charset="-122"/>
                </a:rPr>
                <a:t>K</a:t>
              </a:r>
              <a:r>
                <a:rPr lang="en-US" altLang="zh-CN" sz="2200" b="1" baseline="-25000" dirty="0">
                  <a:latin typeface="Times New Roman" panose="02020603050405020304" pitchFamily="18" charset="0"/>
                  <a:ea typeface="宋体" panose="02010600030101010101" pitchFamily="2" charset="-122"/>
                  <a:sym typeface="微软雅黑" panose="020B0503020204020204" pitchFamily="34" charset="-122"/>
                </a:rPr>
                <a:t>1</a:t>
              </a:r>
              <a:r>
                <a:rPr lang="en-US" altLang="zh-CN" sz="2200" b="1" dirty="0">
                  <a:latin typeface="Times New Roman" panose="02020603050405020304" pitchFamily="18" charset="0"/>
                  <a:ea typeface="宋体" panose="02010600030101010101" pitchFamily="2" charset="-122"/>
                  <a:sym typeface="微软雅黑" panose="020B0503020204020204" pitchFamily="34" charset="-122"/>
                </a:rPr>
                <a:t>=1.0</a:t>
              </a:r>
              <a:endParaRPr lang="zh-CN" altLang="en-US" sz="2200" dirty="0">
                <a:latin typeface="Arial" panose="020B0604020202020204" pitchFamily="34" charset="0"/>
                <a:ea typeface="宋体" panose="02010600030101010101" pitchFamily="2" charset="-122"/>
              </a:endParaRPr>
            </a:p>
          </p:txBody>
        </p:sp>
      </p:grpSp>
      <p:grpSp>
        <p:nvGrpSpPr>
          <p:cNvPr id="54279" name="组合 28"/>
          <p:cNvGrpSpPr/>
          <p:nvPr/>
        </p:nvGrpSpPr>
        <p:grpSpPr>
          <a:xfrm>
            <a:off x="2568575" y="4149725"/>
            <a:ext cx="5591175" cy="430213"/>
            <a:chOff x="2267840" y="2636945"/>
            <a:chExt cx="5590554" cy="430887"/>
          </a:xfrm>
        </p:grpSpPr>
        <p:sp>
          <p:nvSpPr>
            <p:cNvPr id="54288" name="右箭头 29"/>
            <p:cNvSpPr/>
            <p:nvPr/>
          </p:nvSpPr>
          <p:spPr>
            <a:xfrm>
              <a:off x="2267840" y="2780955"/>
              <a:ext cx="504035" cy="216015"/>
            </a:xfrm>
            <a:prstGeom prst="rightArrow">
              <a:avLst>
                <a:gd name="adj1" fmla="val 50000"/>
                <a:gd name="adj2" fmla="val 49972"/>
              </a:avLst>
            </a:prstGeom>
            <a:solidFill>
              <a:schemeClr val="accent1"/>
            </a:solidFill>
            <a:ln w="9525" cap="flat" cmpd="sng">
              <a:solidFill>
                <a:schemeClr val="tx1"/>
              </a:solidFill>
              <a:prstDash val="solid"/>
              <a:round/>
              <a:headEnd type="none" w="med" len="med"/>
              <a:tailEnd type="none" w="med" len="med"/>
            </a:ln>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stStyle>
            <a:p>
              <a:pPr marL="0" lvl="0" indent="0">
                <a:lnSpc>
                  <a:spcPct val="100000"/>
                </a:lnSpc>
                <a:spcBef>
                  <a:spcPct val="0"/>
                </a:spcBef>
                <a:buNone/>
              </a:pPr>
              <a:endParaRPr lang="zh-CN" altLang="en-US" sz="1800" dirty="0">
                <a:latin typeface="Arial" panose="020B0604020202020204" pitchFamily="34" charset="0"/>
                <a:ea typeface="宋体" panose="02010600030101010101" pitchFamily="2" charset="-122"/>
              </a:endParaRPr>
            </a:p>
          </p:txBody>
        </p:sp>
        <p:sp>
          <p:nvSpPr>
            <p:cNvPr id="54289" name="矩形 30"/>
            <p:cNvSpPr/>
            <p:nvPr/>
          </p:nvSpPr>
          <p:spPr>
            <a:xfrm>
              <a:off x="2843880" y="2636945"/>
              <a:ext cx="5014514" cy="430887"/>
            </a:xfrm>
            <a:prstGeom prst="rect">
              <a:avLst/>
            </a:prstGeom>
            <a:noFill/>
            <a:ln w="9525">
              <a:noFill/>
            </a:ln>
          </p:spPr>
          <p:txBody>
            <a:bodyPr wrap="non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stStyle>
            <a:p>
              <a:pPr marL="0" lvl="0" indent="0">
                <a:lnSpc>
                  <a:spcPct val="100000"/>
                </a:lnSpc>
                <a:spcBef>
                  <a:spcPct val="0"/>
                </a:spcBef>
                <a:buNone/>
              </a:pPr>
              <a:r>
                <a:rPr lang="en-US" altLang="zh-CN" sz="2200" b="1" dirty="0">
                  <a:latin typeface="Times New Roman" panose="02020603050405020304" pitchFamily="18" charset="0"/>
                  <a:ea typeface="宋体" panose="02010600030101010101" pitchFamily="2" charset="-122"/>
                  <a:sym typeface="微软雅黑" panose="020B0503020204020204" pitchFamily="34" charset="-122"/>
                </a:rPr>
                <a:t>K</a:t>
              </a:r>
              <a:r>
                <a:rPr lang="en-US" altLang="zh-CN" sz="2200" b="1" baseline="-25000" dirty="0">
                  <a:latin typeface="Times New Roman" panose="02020603050405020304" pitchFamily="18" charset="0"/>
                  <a:ea typeface="宋体" panose="02010600030101010101" pitchFamily="2" charset="-122"/>
                  <a:sym typeface="微软雅黑" panose="020B0503020204020204" pitchFamily="34" charset="-122"/>
                </a:rPr>
                <a:t>2</a:t>
              </a:r>
              <a:r>
                <a:rPr lang="en-US" altLang="zh-CN" sz="2200" b="1" dirty="0">
                  <a:latin typeface="Times New Roman" panose="02020603050405020304" pitchFamily="18" charset="0"/>
                  <a:ea typeface="宋体" panose="02010600030101010101" pitchFamily="2" charset="-122"/>
                  <a:sym typeface="微软雅黑" panose="020B0503020204020204" pitchFamily="34" charset="-122"/>
                </a:rPr>
                <a:t>=1+</a:t>
              </a:r>
              <a:r>
                <a:rPr lang="zh-CN" altLang="en-US" sz="2200" b="1" dirty="0">
                  <a:latin typeface="Times New Roman" panose="02020603050405020304" pitchFamily="18" charset="0"/>
                  <a:ea typeface="宋体" panose="02010600030101010101" pitchFamily="2" charset="-122"/>
                  <a:sym typeface="微软雅黑" panose="020B0503020204020204" pitchFamily="34" charset="-122"/>
                </a:rPr>
                <a:t>（</a:t>
              </a:r>
              <a:r>
                <a:rPr lang="en-US" altLang="zh-CN" sz="2200" b="1" dirty="0">
                  <a:latin typeface="Times New Roman" panose="02020603050405020304" pitchFamily="18" charset="0"/>
                  <a:ea typeface="宋体" panose="02010600030101010101" pitchFamily="2" charset="-122"/>
                  <a:sym typeface="微软雅黑" panose="020B0503020204020204" pitchFamily="34" charset="-122"/>
                </a:rPr>
                <a:t>L-20</a:t>
              </a:r>
              <a:r>
                <a:rPr lang="zh-CN" altLang="en-US" sz="2200" b="1" dirty="0">
                  <a:latin typeface="Times New Roman" panose="02020603050405020304" pitchFamily="18" charset="0"/>
                  <a:ea typeface="宋体" panose="02010600030101010101" pitchFamily="2" charset="-122"/>
                  <a:sym typeface="微软雅黑" panose="020B0503020204020204" pitchFamily="34" charset="-122"/>
                </a:rPr>
                <a:t>）</a:t>
              </a:r>
              <a:r>
                <a:rPr lang="en-US" altLang="zh-CN" sz="2200" b="1" dirty="0">
                  <a:latin typeface="Times New Roman" panose="02020603050405020304" pitchFamily="18" charset="0"/>
                  <a:ea typeface="宋体" panose="02010600030101010101" pitchFamily="2" charset="-122"/>
                  <a:sym typeface="微软雅黑" panose="020B0503020204020204" pitchFamily="34" charset="-122"/>
                </a:rPr>
                <a:t>/30=1+</a:t>
              </a:r>
              <a:r>
                <a:rPr lang="zh-CN" altLang="en-US" sz="2200" b="1" dirty="0">
                  <a:latin typeface="Times New Roman" panose="02020603050405020304" pitchFamily="18" charset="0"/>
                  <a:ea typeface="宋体" panose="02010600030101010101" pitchFamily="2" charset="-122"/>
                  <a:sym typeface="微软雅黑" panose="020B0503020204020204" pitchFamily="34" charset="-122"/>
                </a:rPr>
                <a:t>（</a:t>
              </a:r>
              <a:r>
                <a:rPr lang="en-US" altLang="zh-CN" sz="2200" b="1" dirty="0">
                  <a:latin typeface="Times New Roman" panose="02020603050405020304" pitchFamily="18" charset="0"/>
                  <a:ea typeface="宋体" panose="02010600030101010101" pitchFamily="2" charset="-122"/>
                  <a:sym typeface="微软雅黑" panose="020B0503020204020204" pitchFamily="34" charset="-122"/>
                </a:rPr>
                <a:t>80-20</a:t>
              </a:r>
              <a:r>
                <a:rPr lang="zh-CN" altLang="en-US" sz="2200" b="1" dirty="0">
                  <a:latin typeface="Times New Roman" panose="02020603050405020304" pitchFamily="18" charset="0"/>
                  <a:ea typeface="宋体" panose="02010600030101010101" pitchFamily="2" charset="-122"/>
                  <a:sym typeface="微软雅黑" panose="020B0503020204020204" pitchFamily="34" charset="-122"/>
                </a:rPr>
                <a:t>）</a:t>
              </a:r>
              <a:r>
                <a:rPr lang="en-US" altLang="zh-CN" sz="2200" b="1" dirty="0">
                  <a:latin typeface="Times New Roman" panose="02020603050405020304" pitchFamily="18" charset="0"/>
                  <a:ea typeface="宋体" panose="02010600030101010101" pitchFamily="2" charset="-122"/>
                  <a:sym typeface="微软雅黑" panose="020B0503020204020204" pitchFamily="34" charset="-122"/>
                </a:rPr>
                <a:t>/30=3.0</a:t>
              </a:r>
              <a:endParaRPr lang="zh-CN" altLang="en-US" sz="2200" dirty="0">
                <a:latin typeface="Arial" panose="020B0604020202020204" pitchFamily="34" charset="0"/>
                <a:ea typeface="宋体" panose="02010600030101010101" pitchFamily="2" charset="-122"/>
              </a:endParaRPr>
            </a:p>
          </p:txBody>
        </p:sp>
      </p:grpSp>
      <p:grpSp>
        <p:nvGrpSpPr>
          <p:cNvPr id="54280" name="组合 31"/>
          <p:cNvGrpSpPr/>
          <p:nvPr/>
        </p:nvGrpSpPr>
        <p:grpSpPr>
          <a:xfrm>
            <a:off x="2784475" y="4652963"/>
            <a:ext cx="3163888" cy="431800"/>
            <a:chOff x="2267840" y="2636945"/>
            <a:chExt cx="3163608" cy="430887"/>
          </a:xfrm>
        </p:grpSpPr>
        <p:sp>
          <p:nvSpPr>
            <p:cNvPr id="54286" name="右箭头 32"/>
            <p:cNvSpPr/>
            <p:nvPr/>
          </p:nvSpPr>
          <p:spPr>
            <a:xfrm>
              <a:off x="2267840" y="2780955"/>
              <a:ext cx="504035" cy="216015"/>
            </a:xfrm>
            <a:prstGeom prst="rightArrow">
              <a:avLst>
                <a:gd name="adj1" fmla="val 50000"/>
                <a:gd name="adj2" fmla="val 49972"/>
              </a:avLst>
            </a:prstGeom>
            <a:solidFill>
              <a:schemeClr val="accent1"/>
            </a:solidFill>
            <a:ln w="9525" cap="flat" cmpd="sng">
              <a:solidFill>
                <a:schemeClr val="tx1"/>
              </a:solidFill>
              <a:prstDash val="solid"/>
              <a:round/>
              <a:headEnd type="none" w="med" len="med"/>
              <a:tailEnd type="none" w="med" len="med"/>
            </a:ln>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stStyle>
            <a:p>
              <a:pPr marL="0" lvl="0" indent="0">
                <a:lnSpc>
                  <a:spcPct val="100000"/>
                </a:lnSpc>
                <a:spcBef>
                  <a:spcPct val="0"/>
                </a:spcBef>
                <a:buNone/>
              </a:pPr>
              <a:endParaRPr lang="zh-CN" altLang="en-US" sz="1800" dirty="0">
                <a:latin typeface="Arial" panose="020B0604020202020204" pitchFamily="34" charset="0"/>
                <a:ea typeface="宋体" panose="02010600030101010101" pitchFamily="2" charset="-122"/>
              </a:endParaRPr>
            </a:p>
          </p:txBody>
        </p:sp>
        <p:sp>
          <p:nvSpPr>
            <p:cNvPr id="34" name="矩形 33"/>
            <p:cNvSpPr/>
            <p:nvPr/>
          </p:nvSpPr>
          <p:spPr>
            <a:xfrm>
              <a:off x="2844052" y="2636945"/>
              <a:ext cx="2587396" cy="430887"/>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2200" b="1" i="0" u="none" strike="noStrike" kern="1200" cap="none" spc="0" normalizeH="0" baseline="0" noProof="0" dirty="0">
                  <a:ln>
                    <a:noFill/>
                  </a:ln>
                  <a:solidFill>
                    <a:srgbClr val="CC3300"/>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微软雅黑" panose="020B0503020204020204" pitchFamily="34" charset="-122"/>
                </a:rPr>
                <a:t>λ</a:t>
              </a:r>
              <a:r>
                <a:rPr kumimoji="0" lang="en-US" altLang="zh-CN" sz="2200" b="1" i="0" u="none" strike="noStrike" kern="1200" cap="none" spc="0" normalizeH="0" baseline="-25000" noProof="0" dirty="0">
                  <a:ln>
                    <a:noFill/>
                  </a:ln>
                  <a:solidFill>
                    <a:srgbClr val="CC3300"/>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微软雅黑" panose="020B0503020204020204" pitchFamily="34" charset="-122"/>
                </a:rPr>
                <a:t>3</a:t>
              </a:r>
              <a:r>
                <a:rPr kumimoji="0" lang="en-US" altLang="zh-CN" sz="2200" b="1" i="0" u="none" strike="noStrike" kern="1200" cap="none" spc="0" normalizeH="0" baseline="0" noProof="0" dirty="0">
                  <a:ln>
                    <a:noFill/>
                  </a:ln>
                  <a:solidFill>
                    <a:srgbClr val="CC3300"/>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微软雅黑" panose="020B0503020204020204" pitchFamily="34" charset="-122"/>
                </a:rPr>
                <a:t>= K</a:t>
              </a:r>
              <a:r>
                <a:rPr kumimoji="0" lang="en-US" altLang="zh-CN" sz="2200" b="1" i="0" u="none" strike="noStrike" kern="1200" cap="none" spc="0" normalizeH="0" baseline="-25000" noProof="0" dirty="0">
                  <a:ln>
                    <a:noFill/>
                  </a:ln>
                  <a:solidFill>
                    <a:srgbClr val="CC3300"/>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微软雅黑" panose="020B0503020204020204" pitchFamily="34" charset="-122"/>
                </a:rPr>
                <a:t>1</a:t>
              </a:r>
              <a:r>
                <a:rPr kumimoji="0" lang="en-US" altLang="zh-CN" sz="2200" b="1" i="0" u="none" strike="noStrike" kern="1200" cap="none" spc="0" normalizeH="0" baseline="0" noProof="0" dirty="0">
                  <a:ln>
                    <a:noFill/>
                  </a:ln>
                  <a:solidFill>
                    <a:srgbClr val="CC3300"/>
                  </a:solidFill>
                  <a:effectLst/>
                  <a:uLnTx/>
                  <a:uFillTx/>
                  <a:latin typeface="+mn-ea"/>
                  <a:ea typeface="宋体" panose="02010600030101010101" pitchFamily="2" charset="-122"/>
                  <a:cs typeface="Times New Roman" panose="02020603050405020304" pitchFamily="18" charset="0"/>
                  <a:sym typeface="微软雅黑" panose="020B0503020204020204" pitchFamily="34" charset="-122"/>
                </a:rPr>
                <a:t>×</a:t>
              </a:r>
              <a:r>
                <a:rPr kumimoji="0" lang="en-US" altLang="zh-CN" sz="2200" b="1" i="0" u="none" strike="noStrike" kern="1200" cap="none" spc="0" normalizeH="0" baseline="0" noProof="0" dirty="0">
                  <a:ln>
                    <a:noFill/>
                  </a:ln>
                  <a:solidFill>
                    <a:srgbClr val="CC3300"/>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微软雅黑" panose="020B0503020204020204" pitchFamily="34" charset="-122"/>
                </a:rPr>
                <a:t>K</a:t>
              </a:r>
              <a:r>
                <a:rPr kumimoji="0" lang="en-US" altLang="zh-CN" sz="2200" b="1" i="0" u="none" strike="noStrike" kern="1200" cap="none" spc="0" normalizeH="0" baseline="-25000" noProof="0" dirty="0">
                  <a:ln>
                    <a:noFill/>
                  </a:ln>
                  <a:solidFill>
                    <a:srgbClr val="CC3300"/>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微软雅黑" panose="020B0503020204020204" pitchFamily="34" charset="-122"/>
                </a:rPr>
                <a:t>2</a:t>
              </a:r>
              <a:r>
                <a:rPr kumimoji="0" lang="en-US" altLang="zh-CN" sz="2200" b="1" i="0" u="none" strike="noStrike" kern="1200" cap="none" spc="0" normalizeH="0" baseline="0" noProof="0" dirty="0">
                  <a:ln>
                    <a:noFill/>
                  </a:ln>
                  <a:solidFill>
                    <a:srgbClr val="CC3300"/>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微软雅黑" panose="020B0503020204020204" pitchFamily="34" charset="-122"/>
                </a:rPr>
                <a:t>=1×3=3</a:t>
              </a:r>
              <a:endParaRPr kumimoji="0" lang="zh-CN" altLang="en-US" sz="2200" b="0"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54281" name="组合 34"/>
          <p:cNvGrpSpPr/>
          <p:nvPr/>
        </p:nvGrpSpPr>
        <p:grpSpPr>
          <a:xfrm>
            <a:off x="2063750" y="5661025"/>
            <a:ext cx="2622550" cy="431800"/>
            <a:chOff x="2267840" y="2636945"/>
            <a:chExt cx="2621793" cy="430887"/>
          </a:xfrm>
        </p:grpSpPr>
        <p:sp>
          <p:nvSpPr>
            <p:cNvPr id="54284" name="右箭头 35"/>
            <p:cNvSpPr/>
            <p:nvPr/>
          </p:nvSpPr>
          <p:spPr>
            <a:xfrm>
              <a:off x="2267840" y="2780955"/>
              <a:ext cx="504035" cy="216015"/>
            </a:xfrm>
            <a:prstGeom prst="rightArrow">
              <a:avLst>
                <a:gd name="adj1" fmla="val 50000"/>
                <a:gd name="adj2" fmla="val 49972"/>
              </a:avLst>
            </a:prstGeom>
            <a:solidFill>
              <a:schemeClr val="accent1"/>
            </a:solidFill>
            <a:ln w="9525" cap="flat" cmpd="sng">
              <a:solidFill>
                <a:schemeClr val="tx1"/>
              </a:solidFill>
              <a:prstDash val="solid"/>
              <a:round/>
              <a:headEnd type="none" w="med" len="med"/>
              <a:tailEnd type="none" w="med" len="med"/>
            </a:ln>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stStyle>
            <a:p>
              <a:pPr marL="0" lvl="0" indent="0">
                <a:lnSpc>
                  <a:spcPct val="100000"/>
                </a:lnSpc>
                <a:spcBef>
                  <a:spcPct val="0"/>
                </a:spcBef>
                <a:buNone/>
              </a:pPr>
              <a:endParaRPr lang="zh-CN" altLang="en-US" sz="1800" dirty="0">
                <a:latin typeface="Arial" panose="020B0604020202020204" pitchFamily="34" charset="0"/>
                <a:ea typeface="宋体" panose="02010600030101010101" pitchFamily="2" charset="-122"/>
              </a:endParaRPr>
            </a:p>
          </p:txBody>
        </p:sp>
        <p:sp>
          <p:nvSpPr>
            <p:cNvPr id="54285" name="矩形 36"/>
            <p:cNvSpPr/>
            <p:nvPr/>
          </p:nvSpPr>
          <p:spPr>
            <a:xfrm>
              <a:off x="2843880" y="2636945"/>
              <a:ext cx="2045753" cy="430887"/>
            </a:xfrm>
            <a:prstGeom prst="rect">
              <a:avLst/>
            </a:prstGeom>
            <a:noFill/>
            <a:ln w="9525">
              <a:noFill/>
            </a:ln>
          </p:spPr>
          <p:txBody>
            <a:bodyPr wrap="non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stStyle>
            <a:p>
              <a:pPr marL="0" lvl="0" indent="0">
                <a:lnSpc>
                  <a:spcPct val="100000"/>
                </a:lnSpc>
                <a:spcBef>
                  <a:spcPct val="0"/>
                </a:spcBef>
                <a:buNone/>
              </a:pPr>
              <a:r>
                <a:rPr lang="zh-CN" altLang="en-US" sz="2200" b="1" dirty="0">
                  <a:latin typeface="Times New Roman" panose="02020603050405020304" pitchFamily="18" charset="0"/>
                  <a:ea typeface="宋体" panose="02010600030101010101" pitchFamily="2" charset="-122"/>
                  <a:sym typeface="Calibri" panose="020F0502020204030204" charset="0"/>
                </a:rPr>
                <a:t>基准价</a:t>
              </a:r>
              <a:r>
                <a:rPr lang="en-US" altLang="zh-CN" sz="2200" b="1" dirty="0">
                  <a:latin typeface="Times New Roman" panose="02020603050405020304" pitchFamily="18" charset="0"/>
                  <a:ea typeface="宋体" panose="02010600030101010101" pitchFamily="2" charset="-122"/>
                  <a:sym typeface="Calibri" panose="020F0502020204030204" charset="0"/>
                </a:rPr>
                <a:t>=10</a:t>
              </a:r>
              <a:r>
                <a:rPr lang="zh-CN" altLang="en-US" sz="2200" b="1" dirty="0">
                  <a:latin typeface="Times New Roman" panose="02020603050405020304" pitchFamily="18" charset="0"/>
                  <a:ea typeface="宋体" panose="02010600030101010101" pitchFamily="2" charset="-122"/>
                  <a:sym typeface="Calibri" panose="020F0502020204030204" charset="0"/>
                </a:rPr>
                <a:t>万元</a:t>
              </a:r>
              <a:endParaRPr lang="zh-CN" altLang="en-US" sz="2200" dirty="0">
                <a:latin typeface="Arial" panose="020B0604020202020204" pitchFamily="34" charset="0"/>
                <a:ea typeface="宋体" panose="02010600030101010101" pitchFamily="2" charset="-122"/>
              </a:endParaRPr>
            </a:p>
          </p:txBody>
        </p:sp>
      </p:grpSp>
      <p:sp>
        <p:nvSpPr>
          <p:cNvPr id="54282" name="矩形 4"/>
          <p:cNvSpPr/>
          <p:nvPr/>
        </p:nvSpPr>
        <p:spPr>
          <a:xfrm>
            <a:off x="0" y="0"/>
            <a:ext cx="12192000" cy="981075"/>
          </a:xfrm>
          <a:prstGeom prst="rect">
            <a:avLst/>
          </a:prstGeom>
          <a:solidFill>
            <a:srgbClr val="C0504D">
              <a:alpha val="94116"/>
            </a:srgbClr>
          </a:solidFill>
          <a:ln w="9525">
            <a:noFill/>
          </a:ln>
        </p:spPr>
        <p:txBody>
          <a:bodyPr anchor="ctr" anchorCtr="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stStyle>
          <a:p>
            <a:pPr marL="0" lvl="0" indent="0" algn="ctr">
              <a:lnSpc>
                <a:spcPct val="100000"/>
              </a:lnSpc>
              <a:spcBef>
                <a:spcPct val="0"/>
              </a:spcBef>
              <a:buNone/>
            </a:pPr>
            <a:endParaRPr lang="zh-CN" altLang="en-US" sz="1600"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28" name="矩形 11"/>
          <p:cNvSpPr>
            <a:spLocks noChangeArrowheads="1"/>
          </p:cNvSpPr>
          <p:nvPr/>
        </p:nvSpPr>
        <p:spPr bwMode="auto">
          <a:xfrm>
            <a:off x="0" y="257175"/>
            <a:ext cx="12192000" cy="584200"/>
          </a:xfrm>
          <a:prstGeom prst="rect">
            <a:avLst/>
          </a:prstGeom>
          <a:noFill/>
          <a:ln w="9525">
            <a:noFill/>
            <a:miter lim="800000"/>
          </a:ln>
        </p:spPr>
        <p:txBody>
          <a:bodyPr wrap="square">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32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5 </a:t>
            </a:r>
            <a:r>
              <a:rPr kumimoji="0" lang="zh-CN" altLang="en-US" sz="32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地质灾害危险性评估取费</a:t>
            </a:r>
            <a:endParaRPr kumimoji="0" lang="zh-CN" altLang="en-US"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n-cs"/>
              <a:sym typeface="Calibri" panose="020F0502020204030204" charset="0"/>
            </a:endParaRPr>
          </a:p>
        </p:txBody>
      </p:sp>
    </p:spTree>
  </p:cSld>
  <p:clrMapOvr>
    <a:masterClrMapping/>
  </p:clrMapOvr>
  <p:transition advTm="12532"/>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9460" name="矩形 11"/>
          <p:cNvSpPr>
            <a:spLocks noChangeArrowheads="1"/>
          </p:cNvSpPr>
          <p:nvPr/>
        </p:nvSpPr>
        <p:spPr bwMode="auto">
          <a:xfrm>
            <a:off x="263525" y="1038225"/>
            <a:ext cx="11664950" cy="5678488"/>
          </a:xfrm>
          <a:prstGeom prst="rect">
            <a:avLst/>
          </a:prstGeom>
          <a:noFill/>
          <a:ln w="9525">
            <a:noFill/>
            <a:miter lim="800000"/>
          </a:ln>
        </p:spPr>
        <p:txBody>
          <a:bodyPr wrap="square">
            <a:spAutoFit/>
          </a:bodyPr>
          <a:lstStyle/>
          <a:p>
            <a:pPr marL="0" marR="0" lvl="0" indent="0" algn="l" defTabSz="914400" rtl="0" eaLnBrk="1" fontAlgn="base" latinLnBrk="0" hangingPunct="1">
              <a:lnSpc>
                <a:spcPct val="150000"/>
              </a:lnSpc>
              <a:spcBef>
                <a:spcPct val="0"/>
              </a:spcBef>
              <a:spcAft>
                <a:spcPct val="0"/>
              </a:spcAft>
              <a:buClr>
                <a:schemeClr val="accent6">
                  <a:lumMod val="75000"/>
                </a:schemeClr>
              </a:buClr>
              <a:buSzTx/>
              <a:buFont typeface="Arial" panose="020B0604020202020204" pitchFamily="34" charset="0"/>
              <a:buNone/>
              <a:defRPr/>
            </a:pPr>
            <a:r>
              <a:rPr kumimoji="0" lang="zh-CN" altLang="en-US" sz="2200" b="1"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微软雅黑" panose="020B0503020204020204" pitchFamily="34" charset="-122"/>
              </a:rPr>
              <a:t>实例二：</a:t>
            </a:r>
            <a:endParaRPr kumimoji="0" lang="en-US" altLang="zh-CN" sz="2200" b="1"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
                <a:schemeClr val="accent6">
                  <a:lumMod val="75000"/>
                </a:schemeClr>
              </a:buClr>
              <a:buSzTx/>
              <a:buFont typeface="Arial" panose="020B0604020202020204" pitchFamily="34" charset="0"/>
              <a:buNone/>
              <a:defRPr/>
            </a:pPr>
            <a:r>
              <a:rPr kumimoji="0" lang="zh-CN" altLang="en-US" sz="2200" b="1"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微软雅黑" panose="020B0503020204020204" pitchFamily="34" charset="-122"/>
              </a:rPr>
              <a:t>        秦皇岛地区拟建某中型水利工程，设计库水面及附属工程评估面积</a:t>
            </a:r>
            <a:r>
              <a:rPr kumimoji="0" lang="en-US" altLang="zh-CN" sz="2200" b="1"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微软雅黑" panose="020B0503020204020204" pitchFamily="34" charset="-122"/>
              </a:rPr>
              <a:t>25</a:t>
            </a:r>
            <a:r>
              <a:rPr kumimoji="0" lang="en-US" altLang="zh-CN" sz="2200" b="1" i="0" u="none" strike="noStrike" kern="0" cap="none" spc="0" normalizeH="0" baseline="0" noProof="0" dirty="0">
                <a:ln>
                  <a:noFill/>
                </a:ln>
                <a:solidFill>
                  <a:schemeClr val="tx1"/>
                </a:solidFill>
                <a:effectLst/>
                <a:uLnTx/>
                <a:uFillTx/>
                <a:latin typeface="Times New Roman" panose="02020603050405020304"/>
                <a:ea typeface="宋体" panose="02010600030101010101" pitchFamily="2" charset="-122"/>
                <a:cs typeface="Times New Roman" panose="02020603050405020304"/>
              </a:rPr>
              <a:t>km</a:t>
            </a:r>
            <a:r>
              <a:rPr kumimoji="0" lang="en-US" altLang="zh-CN" sz="2200" b="1" i="0" u="none" strike="noStrike" kern="0" cap="none" spc="0" normalizeH="0" baseline="30000" noProof="0" dirty="0">
                <a:ln>
                  <a:noFill/>
                </a:ln>
                <a:solidFill>
                  <a:schemeClr val="tx1"/>
                </a:solidFill>
                <a:effectLst/>
                <a:uLnTx/>
                <a:uFillTx/>
                <a:latin typeface="Times New Roman" panose="02020603050405020304"/>
                <a:ea typeface="宋体" panose="02010600030101010101" pitchFamily="2" charset="-122"/>
                <a:cs typeface="Times New Roman" panose="02020603050405020304"/>
              </a:rPr>
              <a:t>2</a:t>
            </a:r>
            <a:r>
              <a:rPr kumimoji="0" lang="zh-CN" altLang="en-US" sz="2200" b="1"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微软雅黑" panose="020B0503020204020204" pitchFamily="34" charset="-122"/>
              </a:rPr>
              <a:t>，地质环境复杂程度中等，该拟建项目地质灾害危险性评估费用为多少？</a:t>
            </a:r>
            <a:endParaRPr kumimoji="0" lang="en-US" altLang="zh-CN" sz="2200" b="1"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
                <a:schemeClr val="accent6">
                  <a:lumMod val="75000"/>
                </a:schemeClr>
              </a:buClr>
              <a:buSzTx/>
              <a:buFont typeface="Arial" panose="020B0604020202020204" pitchFamily="34" charset="0"/>
              <a:buNone/>
              <a:defRPr/>
            </a:pPr>
            <a:r>
              <a:rPr kumimoji="0" lang="en-US" altLang="zh-CN" sz="2200" b="1"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微软雅黑" panose="020B0503020204020204" pitchFamily="34" charset="-122"/>
              </a:rPr>
              <a:t>1</a:t>
            </a:r>
            <a:r>
              <a:rPr kumimoji="0" lang="zh-CN" altLang="en-US" sz="2200" b="1"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微软雅黑" panose="020B0503020204020204" pitchFamily="34" charset="-122"/>
              </a:rPr>
              <a:t>、</a:t>
            </a:r>
            <a:r>
              <a:rPr kumimoji="0" lang="zh-CN" altLang="en-US" sz="2200" b="1"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微软雅黑" panose="020B0503020204020204" pitchFamily="34" charset="-122"/>
                <a:hlinkClick r:id="rId2" action="ppaction://hlinksldjump"/>
              </a:rPr>
              <a:t>秦皇岛地区</a:t>
            </a:r>
            <a:endParaRPr kumimoji="0" lang="en-US" altLang="zh-CN" sz="2200" b="1" i="0" u="none" strike="noStrike" kern="1200" cap="none" spc="0" normalizeH="0" baseline="0" noProof="0" dirty="0">
              <a:ln>
                <a:noFill/>
              </a:ln>
              <a:solidFill>
                <a:srgbClr val="CC3300"/>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
                <a:schemeClr val="accent6">
                  <a:lumMod val="75000"/>
                </a:schemeClr>
              </a:buClr>
              <a:buSzTx/>
              <a:buFont typeface="Arial" panose="020B0604020202020204" pitchFamily="34" charset="0"/>
              <a:buNone/>
              <a:defRPr/>
            </a:pPr>
            <a:r>
              <a:rPr kumimoji="0" lang="en-US" altLang="zh-CN" sz="2200" b="1"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微软雅黑" panose="020B0503020204020204" pitchFamily="34" charset="-122"/>
              </a:rPr>
              <a:t>2</a:t>
            </a:r>
            <a:r>
              <a:rPr kumimoji="0" lang="zh-CN" altLang="en-US" sz="2200" b="1"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微软雅黑" panose="020B0503020204020204" pitchFamily="34" charset="-122"/>
              </a:rPr>
              <a:t>、</a:t>
            </a:r>
            <a:r>
              <a:rPr kumimoji="0" lang="zh-CN" altLang="en-US" sz="2200" b="1"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微软雅黑" panose="020B0503020204020204" pitchFamily="34" charset="-122"/>
                <a:hlinkClick r:id="rId3" action="ppaction://hlinksldjump"/>
              </a:rPr>
              <a:t>地质环境复杂程度中等</a:t>
            </a:r>
            <a:endParaRPr kumimoji="0" lang="en-US" altLang="zh-CN" sz="2200" b="1" i="0" u="none" strike="noStrike" kern="1200" cap="none" spc="0" normalizeH="0" baseline="0" noProof="0" dirty="0">
              <a:ln>
                <a:noFill/>
              </a:ln>
              <a:solidFill>
                <a:srgbClr val="CC3300"/>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
                <a:schemeClr val="accent6">
                  <a:lumMod val="75000"/>
                </a:schemeClr>
              </a:buClr>
              <a:buSzTx/>
              <a:buFont typeface="Arial" panose="020B0604020202020204" pitchFamily="34" charset="0"/>
              <a:buNone/>
              <a:defRPr/>
            </a:pPr>
            <a:r>
              <a:rPr kumimoji="0" lang="en-US" altLang="zh-CN" sz="2200" b="1"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微软雅黑" panose="020B0503020204020204" pitchFamily="34" charset="-122"/>
              </a:rPr>
              <a:t>3</a:t>
            </a:r>
            <a:r>
              <a:rPr kumimoji="0" lang="zh-CN" altLang="en-US" sz="2200" b="1"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微软雅黑" panose="020B0503020204020204" pitchFamily="34" charset="-122"/>
              </a:rPr>
              <a:t>、中型水利工程</a:t>
            </a:r>
            <a:endParaRPr kumimoji="0" lang="en-US" altLang="zh-CN" sz="2200" b="1"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
                <a:schemeClr val="accent6">
                  <a:lumMod val="75000"/>
                </a:schemeClr>
              </a:buClr>
              <a:buSzTx/>
              <a:buFont typeface="Arial" panose="020B0604020202020204" pitchFamily="34" charset="0"/>
              <a:buNone/>
              <a:defRPr/>
            </a:pPr>
            <a:r>
              <a:rPr kumimoji="0" lang="en-US" altLang="zh-CN" sz="2200" b="1" i="0" u="none" strike="noStrike" kern="1200" cap="none" spc="0" normalizeH="0" baseline="-25000" noProof="0" dirty="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微软雅黑" panose="020B0503020204020204" pitchFamily="34" charset="-122"/>
              </a:rPr>
              <a:t>         </a:t>
            </a:r>
            <a:r>
              <a:rPr kumimoji="0" lang="en-US" altLang="zh-CN" sz="2200" b="1" i="0" u="none" strike="noStrike" kern="1200" cap="none" spc="0" normalizeH="0" baseline="0" noProof="0" dirty="0" smtClean="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微软雅黑" panose="020B0503020204020204" pitchFamily="34" charset="-122"/>
                <a:hlinkClick r:id="rId4" action="ppaction://hlinksldjump"/>
              </a:rPr>
              <a:t>S=25 </a:t>
            </a:r>
            <a:r>
              <a:rPr kumimoji="0" lang="zh-CN" altLang="en-US" sz="2200" b="1"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微软雅黑" panose="020B0503020204020204" pitchFamily="34" charset="-122"/>
              </a:rPr>
              <a:t>＞</a:t>
            </a:r>
            <a:r>
              <a:rPr kumimoji="0" lang="en-US" altLang="zh-CN" sz="2200" b="1"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微软雅黑" panose="020B0503020204020204" pitchFamily="34" charset="-122"/>
              </a:rPr>
              <a:t>15</a:t>
            </a:r>
            <a:r>
              <a:rPr kumimoji="0" lang="en-US" altLang="zh-CN" sz="2200" b="1" i="0" u="none" strike="noStrike" kern="0" cap="none" spc="0" normalizeH="0" baseline="0" noProof="0" dirty="0">
                <a:ln>
                  <a:noFill/>
                </a:ln>
                <a:solidFill>
                  <a:schemeClr val="tx1"/>
                </a:solidFill>
                <a:effectLst/>
                <a:uLnTx/>
                <a:uFillTx/>
                <a:latin typeface="Times New Roman" panose="02020603050405020304"/>
                <a:ea typeface="宋体" panose="02010600030101010101" pitchFamily="2" charset="-122"/>
                <a:cs typeface="Times New Roman" panose="02020603050405020304"/>
              </a:rPr>
              <a:t>km</a:t>
            </a:r>
            <a:r>
              <a:rPr kumimoji="0" lang="en-US" altLang="zh-CN" sz="2200" b="1" i="0" u="none" strike="noStrike" kern="0" cap="none" spc="0" normalizeH="0" baseline="30000" noProof="0" dirty="0">
                <a:ln>
                  <a:noFill/>
                </a:ln>
                <a:solidFill>
                  <a:schemeClr val="tx1"/>
                </a:solidFill>
                <a:effectLst/>
                <a:uLnTx/>
                <a:uFillTx/>
                <a:latin typeface="Times New Roman" panose="02020603050405020304"/>
                <a:ea typeface="宋体" panose="02010600030101010101" pitchFamily="2" charset="-122"/>
                <a:cs typeface="Times New Roman" panose="02020603050405020304"/>
              </a:rPr>
              <a:t>2</a:t>
            </a:r>
            <a:r>
              <a:rPr kumimoji="0" lang="zh-CN" altLang="en-US" sz="2200" b="1"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微软雅黑" panose="020B0503020204020204" pitchFamily="34" charset="-122"/>
              </a:rPr>
              <a:t>；</a:t>
            </a:r>
            <a:endParaRPr kumimoji="0" lang="en-US" altLang="zh-CN" sz="2200" b="1"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
                <a:schemeClr val="accent6">
                  <a:lumMod val="75000"/>
                </a:schemeClr>
              </a:buClr>
              <a:buSzTx/>
              <a:buFont typeface="Arial" panose="020B0604020202020204" pitchFamily="34" charset="0"/>
              <a:buNone/>
              <a:defRPr/>
            </a:pPr>
            <a:r>
              <a:rPr kumimoji="0" lang="en-US" altLang="zh-CN" sz="2200" b="1"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微软雅黑" panose="020B0503020204020204" pitchFamily="34" charset="-122"/>
              </a:rPr>
              <a:t>      K</a:t>
            </a:r>
            <a:r>
              <a:rPr kumimoji="0" lang="en-US" altLang="zh-CN" sz="2200" b="1" i="0" u="none" strike="noStrike" kern="1200" cap="none" spc="0" normalizeH="0" baseline="-25000" noProof="0" dirty="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微软雅黑" panose="020B0503020204020204" pitchFamily="34" charset="-122"/>
              </a:rPr>
              <a:t>1</a:t>
            </a:r>
            <a:r>
              <a:rPr kumimoji="0" lang="en-US" altLang="zh-CN" sz="2200" b="1"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微软雅黑" panose="020B0503020204020204" pitchFamily="34" charset="-122"/>
              </a:rPr>
              <a:t>=0.9</a:t>
            </a:r>
            <a:r>
              <a:rPr kumimoji="0" lang="zh-CN" altLang="en-US" sz="2200" b="1"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微软雅黑" panose="020B0503020204020204" pitchFamily="34" charset="-122"/>
              </a:rPr>
              <a:t>，</a:t>
            </a:r>
            <a:r>
              <a:rPr kumimoji="0" lang="en-US" altLang="zh-CN" sz="2200" b="1"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微软雅黑" panose="020B0503020204020204" pitchFamily="34" charset="-122"/>
              </a:rPr>
              <a:t>K</a:t>
            </a:r>
            <a:r>
              <a:rPr kumimoji="0" lang="en-US" altLang="zh-CN" sz="2200" b="1" i="0" u="none" strike="noStrike" kern="1200" cap="none" spc="0" normalizeH="0" baseline="-25000" noProof="0" dirty="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微软雅黑" panose="020B0503020204020204" pitchFamily="34" charset="-122"/>
              </a:rPr>
              <a:t>2</a:t>
            </a:r>
            <a:r>
              <a:rPr kumimoji="0" lang="en-US" altLang="zh-CN" sz="2200" b="1"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微软雅黑" panose="020B0503020204020204" pitchFamily="34" charset="-122"/>
              </a:rPr>
              <a:t>=1.5</a:t>
            </a:r>
            <a:endParaRPr kumimoji="0" lang="en-US" altLang="zh-CN" sz="2200" b="1" i="0" u="none" strike="noStrike" kern="1200" cap="none" spc="0" normalizeH="0" baseline="0" noProof="0" dirty="0">
              <a:ln>
                <a:noFill/>
              </a:ln>
              <a:solidFill>
                <a:srgbClr val="CC3300"/>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
                <a:schemeClr val="accent6">
                  <a:lumMod val="75000"/>
                </a:schemeClr>
              </a:buClr>
              <a:buSzTx/>
              <a:buFont typeface="Arial" panose="020B0604020202020204" pitchFamily="34" charset="0"/>
              <a:buNone/>
              <a:defRPr/>
            </a:pPr>
            <a:r>
              <a:rPr kumimoji="0" lang="en-US" altLang="zh-CN" sz="2200" b="1"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微软雅黑" panose="020B0503020204020204" pitchFamily="34" charset="-122"/>
              </a:rPr>
              <a:t>4</a:t>
            </a:r>
            <a:r>
              <a:rPr kumimoji="0" lang="zh-CN" altLang="en-US" sz="2200" b="1"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微软雅黑" panose="020B0503020204020204" pitchFamily="34" charset="-122"/>
              </a:rPr>
              <a:t>、</a:t>
            </a:r>
            <a:r>
              <a:rPr kumimoji="0" lang="en-US" altLang="zh-CN" sz="2200" b="1"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微软雅黑" panose="020B0503020204020204" pitchFamily="34" charset="-122"/>
              </a:rPr>
              <a:t> λ=λ</a:t>
            </a:r>
            <a:r>
              <a:rPr kumimoji="0" lang="en-US" altLang="zh-CN" sz="2200" b="1" i="0" u="none" strike="noStrike" kern="1200" cap="none" spc="0" normalizeH="0" baseline="-25000" noProof="0" dirty="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微软雅黑" panose="020B0503020204020204" pitchFamily="34" charset="-122"/>
              </a:rPr>
              <a:t>1</a:t>
            </a:r>
            <a:r>
              <a:rPr kumimoji="0" lang="en-US" altLang="zh-CN" sz="2200" b="1"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微软雅黑" panose="020B0503020204020204" pitchFamily="34" charset="-122"/>
              </a:rPr>
              <a:t>+λ</a:t>
            </a:r>
            <a:r>
              <a:rPr kumimoji="0" lang="en-US" altLang="zh-CN" sz="2200" b="1" i="0" u="none" strike="noStrike" kern="1200" cap="none" spc="0" normalizeH="0" baseline="-25000" noProof="0" dirty="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微软雅黑" panose="020B0503020204020204" pitchFamily="34" charset="-122"/>
              </a:rPr>
              <a:t>2</a:t>
            </a:r>
            <a:r>
              <a:rPr kumimoji="0" lang="en-US" altLang="zh-CN" sz="2200" b="1"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微软雅黑" panose="020B0503020204020204" pitchFamily="34" charset="-122"/>
              </a:rPr>
              <a:t>+λ</a:t>
            </a:r>
            <a:r>
              <a:rPr kumimoji="0" lang="en-US" altLang="zh-CN" sz="2200" b="1" i="0" u="none" strike="noStrike" kern="1200" cap="none" spc="0" normalizeH="0" baseline="-25000" noProof="0" dirty="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微软雅黑" panose="020B0503020204020204" pitchFamily="34" charset="-122"/>
              </a:rPr>
              <a:t>3</a:t>
            </a:r>
            <a:r>
              <a:rPr kumimoji="0" lang="en-US" altLang="zh-CN" sz="2200" b="1"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微软雅黑" panose="020B0503020204020204" pitchFamily="34" charset="-122"/>
              </a:rPr>
              <a:t>-3+1=1.0 +1.2 +1.35-3 +1=1.55</a:t>
            </a:r>
          </a:p>
          <a:p>
            <a:pPr marL="0" marR="0" lvl="0" indent="0" algn="l" defTabSz="914400" rtl="0" eaLnBrk="1" fontAlgn="base" latinLnBrk="0" hangingPunct="1">
              <a:lnSpc>
                <a:spcPct val="150000"/>
              </a:lnSpc>
              <a:spcBef>
                <a:spcPct val="0"/>
              </a:spcBef>
              <a:spcAft>
                <a:spcPct val="0"/>
              </a:spcAft>
              <a:buClr>
                <a:schemeClr val="accent6">
                  <a:lumMod val="75000"/>
                </a:schemeClr>
              </a:buClr>
              <a:buSzTx/>
              <a:buFont typeface="Arial" panose="020B0604020202020204" pitchFamily="34" charset="0"/>
              <a:buNone/>
              <a:defRPr/>
            </a:pPr>
            <a:r>
              <a:rPr kumimoji="0" lang="en-US" altLang="zh-CN" sz="2200" b="1"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微软雅黑" panose="020B0503020204020204" pitchFamily="34" charset="-122"/>
              </a:rPr>
              <a:t>5</a:t>
            </a:r>
            <a:r>
              <a:rPr kumimoji="0" lang="zh-CN" altLang="en-US" sz="2200" b="1"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微软雅黑" panose="020B0503020204020204" pitchFamily="34" charset="-122"/>
              </a:rPr>
              <a:t>、</a:t>
            </a:r>
            <a:r>
              <a:rPr kumimoji="0" lang="zh-CN" altLang="en-US" sz="2200" b="1"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微软雅黑" panose="020B0503020204020204" pitchFamily="34" charset="-122"/>
                <a:hlinkClick r:id="rId5" action="ppaction://hlinksldjump"/>
              </a:rPr>
              <a:t>水利水电工程</a:t>
            </a:r>
            <a:endParaRPr kumimoji="0" lang="en-US" altLang="zh-CN" sz="2200" b="1"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
                <a:schemeClr val="accent6">
                  <a:lumMod val="75000"/>
                </a:schemeClr>
              </a:buClr>
              <a:buSzTx/>
              <a:buFont typeface="Arial" panose="020B0604020202020204" pitchFamily="34" charset="0"/>
              <a:buNone/>
              <a:defRPr/>
            </a:pPr>
            <a:r>
              <a:rPr kumimoji="0" lang="en-US" altLang="zh-CN" sz="2200" b="1"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Calibri" panose="020F0502020204030204" charset="0"/>
              </a:rPr>
              <a:t>6</a:t>
            </a:r>
            <a:r>
              <a:rPr kumimoji="0" lang="zh-CN" altLang="en-US" sz="2200" b="1"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Calibri" panose="020F0502020204030204" charset="0"/>
              </a:rPr>
              <a:t>、评估费用</a:t>
            </a:r>
            <a:r>
              <a:rPr kumimoji="0" lang="en-US" altLang="zh-CN" sz="2200" b="1"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Calibri" panose="020F0502020204030204" charset="0"/>
              </a:rPr>
              <a:t>=</a:t>
            </a:r>
            <a:r>
              <a:rPr kumimoji="0" lang="zh-CN" altLang="en-US" sz="2200" b="1"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Calibri" panose="020F0502020204030204" charset="0"/>
              </a:rPr>
              <a:t>基准价</a:t>
            </a:r>
            <a:r>
              <a:rPr kumimoji="0" lang="en-US" altLang="zh-CN" sz="2200" b="1"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Calibri" panose="020F0502020204030204" charset="0"/>
              </a:rPr>
              <a:t>×</a:t>
            </a:r>
            <a:r>
              <a:rPr kumimoji="0" lang="zh-CN" altLang="en-US" sz="2200" b="1"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Calibri" panose="020F0502020204030204" charset="0"/>
              </a:rPr>
              <a:t>综合调整系数</a:t>
            </a:r>
            <a:r>
              <a:rPr kumimoji="0" lang="en-US" altLang="zh-CN" sz="2200" b="1"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Calibri" panose="020F0502020204030204" charset="0"/>
              </a:rPr>
              <a:t>=10 ×1.55=15.5</a:t>
            </a:r>
            <a:r>
              <a:rPr kumimoji="0" lang="zh-CN" altLang="en-US" sz="2200" b="1"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Calibri" panose="020F0502020204030204" charset="0"/>
              </a:rPr>
              <a:t>万元</a:t>
            </a:r>
            <a:endParaRPr kumimoji="0" lang="zh-CN" altLang="en-US" sz="2200" b="1"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mn-cs"/>
              <a:sym typeface="微软雅黑" panose="020B0503020204020204" pitchFamily="34" charset="-122"/>
            </a:endParaRPr>
          </a:p>
        </p:txBody>
      </p:sp>
      <p:grpSp>
        <p:nvGrpSpPr>
          <p:cNvPr id="55299" name="组合 15"/>
          <p:cNvGrpSpPr/>
          <p:nvPr/>
        </p:nvGrpSpPr>
        <p:grpSpPr>
          <a:xfrm>
            <a:off x="2279650" y="2636838"/>
            <a:ext cx="1504950" cy="430212"/>
            <a:chOff x="2267840" y="2636945"/>
            <a:chExt cx="1506814" cy="431563"/>
          </a:xfrm>
        </p:grpSpPr>
        <p:sp>
          <p:nvSpPr>
            <p:cNvPr id="55320" name="右箭头 5"/>
            <p:cNvSpPr/>
            <p:nvPr/>
          </p:nvSpPr>
          <p:spPr>
            <a:xfrm>
              <a:off x="2267840" y="2780955"/>
              <a:ext cx="504035" cy="216015"/>
            </a:xfrm>
            <a:prstGeom prst="rightArrow">
              <a:avLst>
                <a:gd name="adj1" fmla="val 50000"/>
                <a:gd name="adj2" fmla="val 49972"/>
              </a:avLst>
            </a:prstGeom>
            <a:solidFill>
              <a:schemeClr val="accent1"/>
            </a:solidFill>
            <a:ln w="9525" cap="flat" cmpd="sng">
              <a:solidFill>
                <a:schemeClr val="tx1"/>
              </a:solidFill>
              <a:prstDash val="solid"/>
              <a:round/>
              <a:headEnd type="none" w="med" len="med"/>
              <a:tailEnd type="none" w="med" len="med"/>
            </a:ln>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stStyle>
            <a:p>
              <a:pPr marL="0" lvl="0" indent="0">
                <a:lnSpc>
                  <a:spcPct val="100000"/>
                </a:lnSpc>
                <a:spcBef>
                  <a:spcPct val="0"/>
                </a:spcBef>
                <a:buNone/>
              </a:pPr>
              <a:endParaRPr lang="zh-CN" altLang="en-US" sz="1800" dirty="0">
                <a:latin typeface="Arial" panose="020B0604020202020204" pitchFamily="34" charset="0"/>
                <a:ea typeface="宋体" panose="02010600030101010101" pitchFamily="2" charset="-122"/>
              </a:endParaRPr>
            </a:p>
          </p:txBody>
        </p:sp>
        <p:sp>
          <p:nvSpPr>
            <p:cNvPr id="55321" name="矩形 14"/>
            <p:cNvSpPr/>
            <p:nvPr/>
          </p:nvSpPr>
          <p:spPr>
            <a:xfrm>
              <a:off x="2843879" y="2636945"/>
              <a:ext cx="930775" cy="431563"/>
            </a:xfrm>
            <a:prstGeom prst="rect">
              <a:avLst/>
            </a:prstGeom>
            <a:noFill/>
            <a:ln w="9525">
              <a:noFill/>
            </a:ln>
          </p:spPr>
          <p:txBody>
            <a:bodyPr wrap="non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stStyle>
            <a:p>
              <a:pPr marL="0" lvl="0" indent="0">
                <a:lnSpc>
                  <a:spcPct val="100000"/>
                </a:lnSpc>
                <a:spcBef>
                  <a:spcPct val="0"/>
                </a:spcBef>
                <a:buNone/>
              </a:pPr>
              <a:r>
                <a:rPr lang="en-US" altLang="zh-CN" sz="2200" b="1" dirty="0">
                  <a:solidFill>
                    <a:srgbClr val="CC3300"/>
                  </a:solidFill>
                  <a:latin typeface="Times New Roman" panose="02020603050405020304" pitchFamily="18" charset="0"/>
                  <a:ea typeface="宋体" panose="02010600030101010101" pitchFamily="2" charset="-122"/>
                  <a:sym typeface="微软雅黑" panose="020B0503020204020204" pitchFamily="34" charset="-122"/>
                </a:rPr>
                <a:t>λ</a:t>
              </a:r>
              <a:r>
                <a:rPr lang="en-US" altLang="zh-CN" sz="2200" b="1" baseline="-25000" dirty="0">
                  <a:solidFill>
                    <a:srgbClr val="CC3300"/>
                  </a:solidFill>
                  <a:latin typeface="Times New Roman" panose="02020603050405020304" pitchFamily="18" charset="0"/>
                  <a:ea typeface="宋体" panose="02010600030101010101" pitchFamily="2" charset="-122"/>
                  <a:sym typeface="微软雅黑" panose="020B0503020204020204" pitchFamily="34" charset="-122"/>
                </a:rPr>
                <a:t>1</a:t>
              </a:r>
              <a:r>
                <a:rPr lang="en-US" altLang="zh-CN" sz="2200" b="1" dirty="0">
                  <a:solidFill>
                    <a:srgbClr val="CC3300"/>
                  </a:solidFill>
                  <a:latin typeface="Times New Roman" panose="02020603050405020304" pitchFamily="18" charset="0"/>
                  <a:ea typeface="宋体" panose="02010600030101010101" pitchFamily="2" charset="-122"/>
                  <a:sym typeface="微软雅黑" panose="020B0503020204020204" pitchFamily="34" charset="-122"/>
                </a:rPr>
                <a:t>=1.0</a:t>
              </a:r>
              <a:endParaRPr lang="zh-CN" altLang="en-US" sz="2200" dirty="0">
                <a:latin typeface="Arial" panose="020B0604020202020204" pitchFamily="34" charset="0"/>
                <a:ea typeface="宋体" panose="02010600030101010101" pitchFamily="2" charset="-122"/>
              </a:endParaRPr>
            </a:p>
          </p:txBody>
        </p:sp>
      </p:grpSp>
      <p:grpSp>
        <p:nvGrpSpPr>
          <p:cNvPr id="55300" name="组合 16"/>
          <p:cNvGrpSpPr/>
          <p:nvPr/>
        </p:nvGrpSpPr>
        <p:grpSpPr>
          <a:xfrm>
            <a:off x="3790950" y="3141663"/>
            <a:ext cx="1506538" cy="430212"/>
            <a:chOff x="2267840" y="2636945"/>
            <a:chExt cx="1505835" cy="429976"/>
          </a:xfrm>
        </p:grpSpPr>
        <p:sp>
          <p:nvSpPr>
            <p:cNvPr id="55318" name="右箭头 17"/>
            <p:cNvSpPr/>
            <p:nvPr/>
          </p:nvSpPr>
          <p:spPr>
            <a:xfrm>
              <a:off x="2267840" y="2780955"/>
              <a:ext cx="504035" cy="216015"/>
            </a:xfrm>
            <a:prstGeom prst="rightArrow">
              <a:avLst>
                <a:gd name="adj1" fmla="val 50000"/>
                <a:gd name="adj2" fmla="val 49972"/>
              </a:avLst>
            </a:prstGeom>
            <a:solidFill>
              <a:schemeClr val="accent1"/>
            </a:solidFill>
            <a:ln w="9525" cap="flat" cmpd="sng">
              <a:solidFill>
                <a:schemeClr val="tx1"/>
              </a:solidFill>
              <a:prstDash val="solid"/>
              <a:round/>
              <a:headEnd type="none" w="med" len="med"/>
              <a:tailEnd type="none" w="med" len="med"/>
            </a:ln>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stStyle>
            <a:p>
              <a:pPr marL="0" lvl="0" indent="0">
                <a:lnSpc>
                  <a:spcPct val="100000"/>
                </a:lnSpc>
                <a:spcBef>
                  <a:spcPct val="0"/>
                </a:spcBef>
                <a:buNone/>
              </a:pPr>
              <a:endParaRPr lang="zh-CN" altLang="en-US" sz="1800" dirty="0">
                <a:latin typeface="Arial" panose="020B0604020202020204" pitchFamily="34" charset="0"/>
                <a:ea typeface="宋体" panose="02010600030101010101" pitchFamily="2" charset="-122"/>
              </a:endParaRPr>
            </a:p>
          </p:txBody>
        </p:sp>
        <p:sp>
          <p:nvSpPr>
            <p:cNvPr id="55319" name="矩形 18"/>
            <p:cNvSpPr/>
            <p:nvPr/>
          </p:nvSpPr>
          <p:spPr>
            <a:xfrm>
              <a:off x="2843880" y="2636945"/>
              <a:ext cx="929795" cy="429976"/>
            </a:xfrm>
            <a:prstGeom prst="rect">
              <a:avLst/>
            </a:prstGeom>
            <a:noFill/>
            <a:ln w="9525">
              <a:noFill/>
            </a:ln>
          </p:spPr>
          <p:txBody>
            <a:bodyPr wrap="non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stStyle>
            <a:p>
              <a:pPr marL="0" lvl="0" indent="0">
                <a:lnSpc>
                  <a:spcPct val="100000"/>
                </a:lnSpc>
                <a:spcBef>
                  <a:spcPct val="0"/>
                </a:spcBef>
                <a:buNone/>
              </a:pPr>
              <a:r>
                <a:rPr lang="en-US" altLang="zh-CN" sz="2200" b="1" dirty="0">
                  <a:solidFill>
                    <a:srgbClr val="CC3300"/>
                  </a:solidFill>
                  <a:latin typeface="Times New Roman" panose="02020603050405020304" pitchFamily="18" charset="0"/>
                  <a:ea typeface="宋体" panose="02010600030101010101" pitchFamily="2" charset="-122"/>
                  <a:sym typeface="微软雅黑" panose="020B0503020204020204" pitchFamily="34" charset="-122"/>
                </a:rPr>
                <a:t>λ</a:t>
              </a:r>
              <a:r>
                <a:rPr lang="en-US" altLang="zh-CN" sz="2200" b="1" baseline="-25000" dirty="0">
                  <a:solidFill>
                    <a:srgbClr val="CC3300"/>
                  </a:solidFill>
                  <a:latin typeface="Times New Roman" panose="02020603050405020304" pitchFamily="18" charset="0"/>
                  <a:ea typeface="宋体" panose="02010600030101010101" pitchFamily="2" charset="-122"/>
                  <a:sym typeface="微软雅黑" panose="020B0503020204020204" pitchFamily="34" charset="-122"/>
                </a:rPr>
                <a:t>2</a:t>
              </a:r>
              <a:r>
                <a:rPr lang="en-US" altLang="zh-CN" sz="2200" b="1" dirty="0">
                  <a:solidFill>
                    <a:srgbClr val="CC3300"/>
                  </a:solidFill>
                  <a:latin typeface="Times New Roman" panose="02020603050405020304" pitchFamily="18" charset="0"/>
                  <a:ea typeface="宋体" panose="02010600030101010101" pitchFamily="2" charset="-122"/>
                  <a:sym typeface="微软雅黑" panose="020B0503020204020204" pitchFamily="34" charset="-122"/>
                </a:rPr>
                <a:t>=1.2</a:t>
              </a:r>
              <a:endParaRPr lang="zh-CN" altLang="en-US" sz="2200" dirty="0">
                <a:latin typeface="Arial" panose="020B0604020202020204" pitchFamily="34" charset="0"/>
                <a:ea typeface="宋体" panose="02010600030101010101" pitchFamily="2" charset="-122"/>
              </a:endParaRPr>
            </a:p>
          </p:txBody>
        </p:sp>
      </p:grpSp>
      <p:grpSp>
        <p:nvGrpSpPr>
          <p:cNvPr id="55301" name="组合 22"/>
          <p:cNvGrpSpPr/>
          <p:nvPr/>
        </p:nvGrpSpPr>
        <p:grpSpPr>
          <a:xfrm>
            <a:off x="2628900" y="3644900"/>
            <a:ext cx="2746375" cy="430213"/>
            <a:chOff x="2267840" y="2636945"/>
            <a:chExt cx="2746558" cy="431562"/>
          </a:xfrm>
        </p:grpSpPr>
        <p:sp>
          <p:nvSpPr>
            <p:cNvPr id="55316" name="右箭头 23"/>
            <p:cNvSpPr/>
            <p:nvPr/>
          </p:nvSpPr>
          <p:spPr>
            <a:xfrm>
              <a:off x="2267840" y="2780955"/>
              <a:ext cx="504035" cy="216015"/>
            </a:xfrm>
            <a:prstGeom prst="rightArrow">
              <a:avLst>
                <a:gd name="adj1" fmla="val 50000"/>
                <a:gd name="adj2" fmla="val 49972"/>
              </a:avLst>
            </a:prstGeom>
            <a:solidFill>
              <a:schemeClr val="accent1"/>
            </a:solidFill>
            <a:ln w="9525" cap="flat" cmpd="sng">
              <a:solidFill>
                <a:schemeClr val="tx1"/>
              </a:solidFill>
              <a:prstDash val="solid"/>
              <a:round/>
              <a:headEnd type="none" w="med" len="med"/>
              <a:tailEnd type="none" w="med" len="med"/>
            </a:ln>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stStyle>
            <a:p>
              <a:pPr marL="0" lvl="0" indent="0">
                <a:lnSpc>
                  <a:spcPct val="100000"/>
                </a:lnSpc>
                <a:spcBef>
                  <a:spcPct val="0"/>
                </a:spcBef>
                <a:buNone/>
              </a:pPr>
              <a:endParaRPr lang="zh-CN" altLang="en-US" sz="1800" dirty="0">
                <a:latin typeface="Arial" panose="020B0604020202020204" pitchFamily="34" charset="0"/>
                <a:ea typeface="宋体" panose="02010600030101010101" pitchFamily="2" charset="-122"/>
              </a:endParaRPr>
            </a:p>
          </p:txBody>
        </p:sp>
        <p:sp>
          <p:nvSpPr>
            <p:cNvPr id="55317" name="矩形 24"/>
            <p:cNvSpPr/>
            <p:nvPr/>
          </p:nvSpPr>
          <p:spPr>
            <a:xfrm>
              <a:off x="2843880" y="2636945"/>
              <a:ext cx="2170518" cy="431562"/>
            </a:xfrm>
            <a:prstGeom prst="rect">
              <a:avLst/>
            </a:prstGeom>
            <a:noFill/>
            <a:ln w="9525">
              <a:noFill/>
            </a:ln>
          </p:spPr>
          <p:txBody>
            <a:bodyPr wrap="non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stStyle>
            <a:p>
              <a:pPr marL="0" lvl="0" indent="0">
                <a:lnSpc>
                  <a:spcPct val="100000"/>
                </a:lnSpc>
                <a:spcBef>
                  <a:spcPct val="0"/>
                </a:spcBef>
                <a:buNone/>
              </a:pPr>
              <a:r>
                <a:rPr lang="zh-CN" altLang="en-US" sz="2200" b="1" dirty="0">
                  <a:latin typeface="Times New Roman" panose="02020603050405020304" pitchFamily="18" charset="0"/>
                  <a:ea typeface="宋体" panose="02010600030101010101" pitchFamily="2" charset="-122"/>
                  <a:sym typeface="微软雅黑" panose="020B0503020204020204" pitchFamily="34" charset="-122"/>
                  <a:hlinkClick r:id="rId4" action="ppaction://hlinksldjump"/>
                </a:rPr>
                <a:t>较重要建设项目</a:t>
              </a:r>
              <a:endParaRPr lang="zh-CN" altLang="en-US" sz="2200" dirty="0">
                <a:latin typeface="Arial" panose="020B0604020202020204" pitchFamily="34" charset="0"/>
                <a:ea typeface="宋体" panose="02010600030101010101" pitchFamily="2" charset="-122"/>
              </a:endParaRPr>
            </a:p>
          </p:txBody>
        </p:sp>
      </p:grpSp>
      <p:grpSp>
        <p:nvGrpSpPr>
          <p:cNvPr id="55302" name="组合 25"/>
          <p:cNvGrpSpPr/>
          <p:nvPr/>
        </p:nvGrpSpPr>
        <p:grpSpPr>
          <a:xfrm>
            <a:off x="5372100" y="3646488"/>
            <a:ext cx="1587500" cy="430212"/>
            <a:chOff x="2267840" y="2636945"/>
            <a:chExt cx="1588083" cy="431563"/>
          </a:xfrm>
        </p:grpSpPr>
        <p:sp>
          <p:nvSpPr>
            <p:cNvPr id="55314" name="右箭头 26"/>
            <p:cNvSpPr/>
            <p:nvPr/>
          </p:nvSpPr>
          <p:spPr>
            <a:xfrm>
              <a:off x="2267840" y="2780955"/>
              <a:ext cx="504035" cy="216015"/>
            </a:xfrm>
            <a:prstGeom prst="rightArrow">
              <a:avLst>
                <a:gd name="adj1" fmla="val 50000"/>
                <a:gd name="adj2" fmla="val 49972"/>
              </a:avLst>
            </a:prstGeom>
            <a:solidFill>
              <a:schemeClr val="accent1"/>
            </a:solidFill>
            <a:ln w="9525" cap="flat" cmpd="sng">
              <a:solidFill>
                <a:schemeClr val="tx1"/>
              </a:solidFill>
              <a:prstDash val="solid"/>
              <a:round/>
              <a:headEnd type="none" w="med" len="med"/>
              <a:tailEnd type="none" w="med" len="med"/>
            </a:ln>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stStyle>
            <a:p>
              <a:pPr marL="0" lvl="0" indent="0">
                <a:lnSpc>
                  <a:spcPct val="100000"/>
                </a:lnSpc>
                <a:spcBef>
                  <a:spcPct val="0"/>
                </a:spcBef>
                <a:buNone/>
              </a:pPr>
              <a:endParaRPr lang="zh-CN" altLang="en-US" sz="1800" dirty="0">
                <a:latin typeface="Arial" panose="020B0604020202020204" pitchFamily="34" charset="0"/>
                <a:ea typeface="宋体" panose="02010600030101010101" pitchFamily="2" charset="-122"/>
              </a:endParaRPr>
            </a:p>
          </p:txBody>
        </p:sp>
        <p:sp>
          <p:nvSpPr>
            <p:cNvPr id="55315" name="矩形 27"/>
            <p:cNvSpPr/>
            <p:nvPr/>
          </p:nvSpPr>
          <p:spPr>
            <a:xfrm>
              <a:off x="2843881" y="2636945"/>
              <a:ext cx="1012042" cy="431563"/>
            </a:xfrm>
            <a:prstGeom prst="rect">
              <a:avLst/>
            </a:prstGeom>
            <a:noFill/>
            <a:ln w="9525">
              <a:noFill/>
            </a:ln>
          </p:spPr>
          <p:txBody>
            <a:bodyPr wrap="non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stStyle>
            <a:p>
              <a:pPr marL="0" lvl="0" indent="0">
                <a:lnSpc>
                  <a:spcPct val="100000"/>
                </a:lnSpc>
                <a:spcBef>
                  <a:spcPct val="0"/>
                </a:spcBef>
                <a:buNone/>
              </a:pPr>
              <a:r>
                <a:rPr lang="en-US" altLang="zh-CN" sz="2200" b="1" dirty="0">
                  <a:latin typeface="Times New Roman" panose="02020603050405020304" pitchFamily="18" charset="0"/>
                  <a:ea typeface="宋体" panose="02010600030101010101" pitchFamily="2" charset="-122"/>
                  <a:sym typeface="微软雅黑" panose="020B0503020204020204" pitchFamily="34" charset="-122"/>
                </a:rPr>
                <a:t>K</a:t>
              </a:r>
              <a:r>
                <a:rPr lang="en-US" altLang="zh-CN" sz="2200" b="1" baseline="-25000" dirty="0">
                  <a:latin typeface="Times New Roman" panose="02020603050405020304" pitchFamily="18" charset="0"/>
                  <a:ea typeface="宋体" panose="02010600030101010101" pitchFamily="2" charset="-122"/>
                  <a:sym typeface="微软雅黑" panose="020B0503020204020204" pitchFamily="34" charset="-122"/>
                </a:rPr>
                <a:t>1</a:t>
              </a:r>
              <a:r>
                <a:rPr lang="en-US" altLang="zh-CN" sz="2200" b="1" dirty="0">
                  <a:latin typeface="Times New Roman" panose="02020603050405020304" pitchFamily="18" charset="0"/>
                  <a:ea typeface="宋体" panose="02010600030101010101" pitchFamily="2" charset="-122"/>
                  <a:sym typeface="微软雅黑" panose="020B0503020204020204" pitchFamily="34" charset="-122"/>
                </a:rPr>
                <a:t>=0.9</a:t>
              </a:r>
              <a:endParaRPr lang="zh-CN" altLang="en-US" sz="2200" dirty="0">
                <a:latin typeface="Arial" panose="020B0604020202020204" pitchFamily="34" charset="0"/>
                <a:ea typeface="宋体" panose="02010600030101010101" pitchFamily="2" charset="-122"/>
              </a:endParaRPr>
            </a:p>
          </p:txBody>
        </p:sp>
      </p:grpSp>
      <p:grpSp>
        <p:nvGrpSpPr>
          <p:cNvPr id="55303" name="组合 28"/>
          <p:cNvGrpSpPr/>
          <p:nvPr/>
        </p:nvGrpSpPr>
        <p:grpSpPr>
          <a:xfrm>
            <a:off x="2720975" y="4149725"/>
            <a:ext cx="5676900" cy="431800"/>
            <a:chOff x="2267840" y="2636945"/>
            <a:chExt cx="5676549" cy="431562"/>
          </a:xfrm>
        </p:grpSpPr>
        <p:sp>
          <p:nvSpPr>
            <p:cNvPr id="55312" name="右箭头 29"/>
            <p:cNvSpPr/>
            <p:nvPr/>
          </p:nvSpPr>
          <p:spPr>
            <a:xfrm>
              <a:off x="2267840" y="2780955"/>
              <a:ext cx="504035" cy="216015"/>
            </a:xfrm>
            <a:prstGeom prst="rightArrow">
              <a:avLst>
                <a:gd name="adj1" fmla="val 50000"/>
                <a:gd name="adj2" fmla="val 49972"/>
              </a:avLst>
            </a:prstGeom>
            <a:solidFill>
              <a:schemeClr val="accent1"/>
            </a:solidFill>
            <a:ln w="9525" cap="flat" cmpd="sng">
              <a:solidFill>
                <a:schemeClr val="tx1"/>
              </a:solidFill>
              <a:prstDash val="solid"/>
              <a:round/>
              <a:headEnd type="none" w="med" len="med"/>
              <a:tailEnd type="none" w="med" len="med"/>
            </a:ln>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stStyle>
            <a:p>
              <a:pPr marL="0" lvl="0" indent="0">
                <a:lnSpc>
                  <a:spcPct val="100000"/>
                </a:lnSpc>
                <a:spcBef>
                  <a:spcPct val="0"/>
                </a:spcBef>
                <a:buNone/>
              </a:pPr>
              <a:endParaRPr lang="zh-CN" altLang="en-US" sz="1800" dirty="0">
                <a:latin typeface="Arial" panose="020B0604020202020204" pitchFamily="34" charset="0"/>
                <a:ea typeface="宋体" panose="02010600030101010101" pitchFamily="2" charset="-122"/>
              </a:endParaRPr>
            </a:p>
          </p:txBody>
        </p:sp>
        <p:sp>
          <p:nvSpPr>
            <p:cNvPr id="55313" name="矩形 30"/>
            <p:cNvSpPr/>
            <p:nvPr/>
          </p:nvSpPr>
          <p:spPr>
            <a:xfrm>
              <a:off x="2843880" y="2636945"/>
              <a:ext cx="5100509" cy="431562"/>
            </a:xfrm>
            <a:prstGeom prst="rect">
              <a:avLst/>
            </a:prstGeom>
            <a:noFill/>
            <a:ln w="9525">
              <a:noFill/>
            </a:ln>
          </p:spPr>
          <p:txBody>
            <a:bodyPr wrap="non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stStyle>
            <a:p>
              <a:pPr marL="0" lvl="0" indent="0">
                <a:lnSpc>
                  <a:spcPct val="100000"/>
                </a:lnSpc>
                <a:spcBef>
                  <a:spcPct val="0"/>
                </a:spcBef>
                <a:buNone/>
              </a:pPr>
              <a:r>
                <a:rPr lang="en-US" altLang="zh-CN" sz="2200" b="1" dirty="0">
                  <a:latin typeface="Times New Roman" panose="02020603050405020304" pitchFamily="18" charset="0"/>
                  <a:ea typeface="宋体" panose="02010600030101010101" pitchFamily="2" charset="-122"/>
                  <a:sym typeface="微软雅黑" panose="020B0503020204020204" pitchFamily="34" charset="-122"/>
                </a:rPr>
                <a:t>K2=1+</a:t>
              </a:r>
              <a:r>
                <a:rPr lang="zh-CN" altLang="en-US" sz="2200" b="1" dirty="0">
                  <a:latin typeface="Times New Roman" panose="02020603050405020304" pitchFamily="18" charset="0"/>
                  <a:ea typeface="宋体" panose="02010600030101010101" pitchFamily="2" charset="-122"/>
                  <a:sym typeface="微软雅黑" panose="020B0503020204020204" pitchFamily="34" charset="-122"/>
                </a:rPr>
                <a:t>（</a:t>
              </a:r>
              <a:r>
                <a:rPr lang="en-US" altLang="zh-CN" sz="2200" b="1" dirty="0">
                  <a:latin typeface="Times New Roman" panose="02020603050405020304" pitchFamily="18" charset="0"/>
                  <a:ea typeface="宋体" panose="02010600030101010101" pitchFamily="2" charset="-122"/>
                  <a:sym typeface="微软雅黑" panose="020B0503020204020204" pitchFamily="34" charset="-122"/>
                </a:rPr>
                <a:t>S-15</a:t>
              </a:r>
              <a:r>
                <a:rPr lang="zh-CN" altLang="en-US" sz="2200" b="1" dirty="0">
                  <a:latin typeface="Times New Roman" panose="02020603050405020304" pitchFamily="18" charset="0"/>
                  <a:ea typeface="宋体" panose="02010600030101010101" pitchFamily="2" charset="-122"/>
                  <a:sym typeface="微软雅黑" panose="020B0503020204020204" pitchFamily="34" charset="-122"/>
                </a:rPr>
                <a:t>）</a:t>
              </a:r>
              <a:r>
                <a:rPr lang="en-US" altLang="zh-CN" sz="2200" b="1" dirty="0">
                  <a:latin typeface="Times New Roman" panose="02020603050405020304" pitchFamily="18" charset="0"/>
                  <a:ea typeface="宋体" panose="02010600030101010101" pitchFamily="2" charset="-122"/>
                  <a:sym typeface="微软雅黑" panose="020B0503020204020204" pitchFamily="34" charset="-122"/>
                </a:rPr>
                <a:t>/20= 1+</a:t>
              </a:r>
              <a:r>
                <a:rPr lang="zh-CN" altLang="en-US" sz="2200" b="1" dirty="0">
                  <a:latin typeface="Times New Roman" panose="02020603050405020304" pitchFamily="18" charset="0"/>
                  <a:ea typeface="宋体" panose="02010600030101010101" pitchFamily="2" charset="-122"/>
                  <a:sym typeface="微软雅黑" panose="020B0503020204020204" pitchFamily="34" charset="-122"/>
                </a:rPr>
                <a:t>（</a:t>
              </a:r>
              <a:r>
                <a:rPr lang="en-US" altLang="zh-CN" sz="2200" b="1" dirty="0">
                  <a:latin typeface="Times New Roman" panose="02020603050405020304" pitchFamily="18" charset="0"/>
                  <a:ea typeface="宋体" panose="02010600030101010101" pitchFamily="2" charset="-122"/>
                  <a:sym typeface="微软雅黑" panose="020B0503020204020204" pitchFamily="34" charset="-122"/>
                </a:rPr>
                <a:t>25-15</a:t>
              </a:r>
              <a:r>
                <a:rPr lang="zh-CN" altLang="en-US" sz="2200" b="1" dirty="0">
                  <a:latin typeface="Times New Roman" panose="02020603050405020304" pitchFamily="18" charset="0"/>
                  <a:ea typeface="宋体" panose="02010600030101010101" pitchFamily="2" charset="-122"/>
                  <a:sym typeface="微软雅黑" panose="020B0503020204020204" pitchFamily="34" charset="-122"/>
                </a:rPr>
                <a:t>）</a:t>
              </a:r>
              <a:r>
                <a:rPr lang="en-US" altLang="zh-CN" sz="2200" b="1" dirty="0">
                  <a:latin typeface="Times New Roman" panose="02020603050405020304" pitchFamily="18" charset="0"/>
                  <a:ea typeface="宋体" panose="02010600030101010101" pitchFamily="2" charset="-122"/>
                  <a:sym typeface="微软雅黑" panose="020B0503020204020204" pitchFamily="34" charset="-122"/>
                </a:rPr>
                <a:t>/20=1.5</a:t>
              </a:r>
              <a:endParaRPr lang="zh-CN" altLang="en-US" sz="2200" dirty="0">
                <a:latin typeface="Arial" panose="020B0604020202020204" pitchFamily="34" charset="0"/>
                <a:ea typeface="宋体" panose="02010600030101010101" pitchFamily="2" charset="-122"/>
              </a:endParaRPr>
            </a:p>
          </p:txBody>
        </p:sp>
      </p:grpSp>
      <p:grpSp>
        <p:nvGrpSpPr>
          <p:cNvPr id="55304" name="组合 31"/>
          <p:cNvGrpSpPr/>
          <p:nvPr/>
        </p:nvGrpSpPr>
        <p:grpSpPr>
          <a:xfrm>
            <a:off x="2874963" y="4652963"/>
            <a:ext cx="3940175" cy="430212"/>
            <a:chOff x="2267840" y="2636945"/>
            <a:chExt cx="3939337" cy="429976"/>
          </a:xfrm>
        </p:grpSpPr>
        <p:sp>
          <p:nvSpPr>
            <p:cNvPr id="55310" name="右箭头 32"/>
            <p:cNvSpPr/>
            <p:nvPr/>
          </p:nvSpPr>
          <p:spPr>
            <a:xfrm>
              <a:off x="2267840" y="2780955"/>
              <a:ext cx="504035" cy="216015"/>
            </a:xfrm>
            <a:prstGeom prst="rightArrow">
              <a:avLst>
                <a:gd name="adj1" fmla="val 50000"/>
                <a:gd name="adj2" fmla="val 49972"/>
              </a:avLst>
            </a:prstGeom>
            <a:solidFill>
              <a:schemeClr val="accent1"/>
            </a:solidFill>
            <a:ln w="9525" cap="flat" cmpd="sng">
              <a:solidFill>
                <a:schemeClr val="tx1"/>
              </a:solidFill>
              <a:prstDash val="solid"/>
              <a:round/>
              <a:headEnd type="none" w="med" len="med"/>
              <a:tailEnd type="none" w="med" len="med"/>
            </a:ln>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stStyle>
            <a:p>
              <a:pPr marL="0" lvl="0" indent="0">
                <a:lnSpc>
                  <a:spcPct val="100000"/>
                </a:lnSpc>
                <a:spcBef>
                  <a:spcPct val="0"/>
                </a:spcBef>
                <a:buNone/>
              </a:pPr>
              <a:endParaRPr lang="zh-CN" altLang="en-US" sz="1800" dirty="0">
                <a:latin typeface="Arial" panose="020B0604020202020204" pitchFamily="34" charset="0"/>
                <a:ea typeface="宋体" panose="02010600030101010101" pitchFamily="2" charset="-122"/>
              </a:endParaRPr>
            </a:p>
          </p:txBody>
        </p:sp>
        <p:sp>
          <p:nvSpPr>
            <p:cNvPr id="34" name="矩形 33"/>
            <p:cNvSpPr/>
            <p:nvPr/>
          </p:nvSpPr>
          <p:spPr>
            <a:xfrm>
              <a:off x="2843980" y="2636945"/>
              <a:ext cx="3363197" cy="429976"/>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2200" b="1" i="0" u="none" strike="noStrike" kern="1200" cap="none" spc="0" normalizeH="0" baseline="0" noProof="0" dirty="0">
                  <a:ln>
                    <a:noFill/>
                  </a:ln>
                  <a:solidFill>
                    <a:srgbClr val="CC3300"/>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微软雅黑" panose="020B0503020204020204" pitchFamily="34" charset="-122"/>
                </a:rPr>
                <a:t>λ</a:t>
              </a:r>
              <a:r>
                <a:rPr kumimoji="0" lang="en-US" altLang="zh-CN" sz="2200" b="1" i="0" u="none" strike="noStrike" kern="1200" cap="none" spc="0" normalizeH="0" baseline="-25000" noProof="0" dirty="0">
                  <a:ln>
                    <a:noFill/>
                  </a:ln>
                  <a:solidFill>
                    <a:srgbClr val="CC3300"/>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微软雅黑" panose="020B0503020204020204" pitchFamily="34" charset="-122"/>
                </a:rPr>
                <a:t>3</a:t>
              </a:r>
              <a:r>
                <a:rPr kumimoji="0" lang="en-US" altLang="zh-CN" sz="2200" b="1" i="0" u="none" strike="noStrike" kern="1200" cap="none" spc="0" normalizeH="0" baseline="0" noProof="0" dirty="0">
                  <a:ln>
                    <a:noFill/>
                  </a:ln>
                  <a:solidFill>
                    <a:srgbClr val="CC3300"/>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微软雅黑" panose="020B0503020204020204" pitchFamily="34" charset="-122"/>
                </a:rPr>
                <a:t>= K</a:t>
              </a:r>
              <a:r>
                <a:rPr kumimoji="0" lang="en-US" altLang="zh-CN" sz="2200" b="1" i="0" u="none" strike="noStrike" kern="1200" cap="none" spc="0" normalizeH="0" baseline="-25000" noProof="0" dirty="0">
                  <a:ln>
                    <a:noFill/>
                  </a:ln>
                  <a:solidFill>
                    <a:srgbClr val="CC3300"/>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微软雅黑" panose="020B0503020204020204" pitchFamily="34" charset="-122"/>
                </a:rPr>
                <a:t>1</a:t>
              </a:r>
              <a:r>
                <a:rPr kumimoji="0" lang="en-US" altLang="zh-CN" sz="2200" b="1" i="0" u="none" strike="noStrike" kern="1200" cap="none" spc="0" normalizeH="0" baseline="0" noProof="0" dirty="0">
                  <a:ln>
                    <a:noFill/>
                  </a:ln>
                  <a:solidFill>
                    <a:srgbClr val="CC3300"/>
                  </a:solidFill>
                  <a:effectLst/>
                  <a:uLnTx/>
                  <a:uFillTx/>
                  <a:latin typeface="+mn-ea"/>
                  <a:ea typeface="宋体" panose="02010600030101010101" pitchFamily="2" charset="-122"/>
                  <a:cs typeface="Times New Roman" panose="02020603050405020304" pitchFamily="18" charset="0"/>
                  <a:sym typeface="微软雅黑" panose="020B0503020204020204" pitchFamily="34" charset="-122"/>
                </a:rPr>
                <a:t>×</a:t>
              </a:r>
              <a:r>
                <a:rPr kumimoji="0" lang="en-US" altLang="zh-CN" sz="2200" b="1" i="0" u="none" strike="noStrike" kern="1200" cap="none" spc="0" normalizeH="0" baseline="0" noProof="0" dirty="0">
                  <a:ln>
                    <a:noFill/>
                  </a:ln>
                  <a:solidFill>
                    <a:srgbClr val="CC3300"/>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微软雅黑" panose="020B0503020204020204" pitchFamily="34" charset="-122"/>
                </a:rPr>
                <a:t>K</a:t>
              </a:r>
              <a:r>
                <a:rPr kumimoji="0" lang="en-US" altLang="zh-CN" sz="2200" b="1" i="0" u="none" strike="noStrike" kern="1200" cap="none" spc="0" normalizeH="0" baseline="-25000" noProof="0" dirty="0">
                  <a:ln>
                    <a:noFill/>
                  </a:ln>
                  <a:solidFill>
                    <a:srgbClr val="CC3300"/>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微软雅黑" panose="020B0503020204020204" pitchFamily="34" charset="-122"/>
                </a:rPr>
                <a:t>2</a:t>
              </a:r>
              <a:r>
                <a:rPr kumimoji="0" lang="en-US" altLang="zh-CN" sz="2200" b="1" i="0" u="none" strike="noStrike" kern="1200" cap="none" spc="0" normalizeH="0" baseline="0" noProof="0" dirty="0">
                  <a:ln>
                    <a:noFill/>
                  </a:ln>
                  <a:solidFill>
                    <a:srgbClr val="CC3300"/>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微软雅黑" panose="020B0503020204020204" pitchFamily="34" charset="-122"/>
                </a:rPr>
                <a:t>=0.9×1.5=1.35</a:t>
              </a:r>
              <a:endParaRPr kumimoji="0" lang="zh-CN" altLang="en-US" sz="2200" b="0"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55305" name="组合 34"/>
          <p:cNvGrpSpPr/>
          <p:nvPr/>
        </p:nvGrpSpPr>
        <p:grpSpPr>
          <a:xfrm>
            <a:off x="2711450" y="5661025"/>
            <a:ext cx="2622550" cy="431800"/>
            <a:chOff x="2267840" y="2636945"/>
            <a:chExt cx="2621793" cy="430887"/>
          </a:xfrm>
        </p:grpSpPr>
        <p:sp>
          <p:nvSpPr>
            <p:cNvPr id="55308" name="右箭头 35"/>
            <p:cNvSpPr/>
            <p:nvPr/>
          </p:nvSpPr>
          <p:spPr>
            <a:xfrm>
              <a:off x="2267840" y="2780955"/>
              <a:ext cx="504035" cy="216015"/>
            </a:xfrm>
            <a:prstGeom prst="rightArrow">
              <a:avLst>
                <a:gd name="adj1" fmla="val 50000"/>
                <a:gd name="adj2" fmla="val 49972"/>
              </a:avLst>
            </a:prstGeom>
            <a:solidFill>
              <a:schemeClr val="accent1"/>
            </a:solidFill>
            <a:ln w="9525" cap="flat" cmpd="sng">
              <a:solidFill>
                <a:schemeClr val="tx1"/>
              </a:solidFill>
              <a:prstDash val="solid"/>
              <a:round/>
              <a:headEnd type="none" w="med" len="med"/>
              <a:tailEnd type="none" w="med" len="med"/>
            </a:ln>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stStyle>
            <a:p>
              <a:pPr marL="0" lvl="0" indent="0">
                <a:lnSpc>
                  <a:spcPct val="100000"/>
                </a:lnSpc>
                <a:spcBef>
                  <a:spcPct val="0"/>
                </a:spcBef>
                <a:buNone/>
              </a:pPr>
              <a:endParaRPr lang="zh-CN" altLang="en-US" sz="1800" dirty="0">
                <a:latin typeface="Arial" panose="020B0604020202020204" pitchFamily="34" charset="0"/>
                <a:ea typeface="宋体" panose="02010600030101010101" pitchFamily="2" charset="-122"/>
              </a:endParaRPr>
            </a:p>
          </p:txBody>
        </p:sp>
        <p:sp>
          <p:nvSpPr>
            <p:cNvPr id="55309" name="矩形 36"/>
            <p:cNvSpPr/>
            <p:nvPr/>
          </p:nvSpPr>
          <p:spPr>
            <a:xfrm>
              <a:off x="2843880" y="2636945"/>
              <a:ext cx="2045753" cy="430887"/>
            </a:xfrm>
            <a:prstGeom prst="rect">
              <a:avLst/>
            </a:prstGeom>
            <a:noFill/>
            <a:ln w="9525">
              <a:noFill/>
            </a:ln>
          </p:spPr>
          <p:txBody>
            <a:bodyPr wrap="non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stStyle>
            <a:p>
              <a:pPr marL="0" lvl="0" indent="0">
                <a:lnSpc>
                  <a:spcPct val="100000"/>
                </a:lnSpc>
                <a:spcBef>
                  <a:spcPct val="0"/>
                </a:spcBef>
                <a:buNone/>
              </a:pPr>
              <a:r>
                <a:rPr lang="zh-CN" altLang="en-US" sz="2200" b="1" dirty="0">
                  <a:latin typeface="Times New Roman" panose="02020603050405020304" pitchFamily="18" charset="0"/>
                  <a:ea typeface="宋体" panose="02010600030101010101" pitchFamily="2" charset="-122"/>
                  <a:sym typeface="Calibri" panose="020F0502020204030204" charset="0"/>
                </a:rPr>
                <a:t>基准价</a:t>
              </a:r>
              <a:r>
                <a:rPr lang="en-US" altLang="zh-CN" sz="2200" b="1" dirty="0">
                  <a:latin typeface="Times New Roman" panose="02020603050405020304" pitchFamily="18" charset="0"/>
                  <a:ea typeface="宋体" panose="02010600030101010101" pitchFamily="2" charset="-122"/>
                  <a:sym typeface="Calibri" panose="020F0502020204030204" charset="0"/>
                </a:rPr>
                <a:t>=10</a:t>
              </a:r>
              <a:r>
                <a:rPr lang="zh-CN" altLang="en-US" sz="2200" b="1" dirty="0">
                  <a:latin typeface="Times New Roman" panose="02020603050405020304" pitchFamily="18" charset="0"/>
                  <a:ea typeface="宋体" panose="02010600030101010101" pitchFamily="2" charset="-122"/>
                  <a:sym typeface="Calibri" panose="020F0502020204030204" charset="0"/>
                </a:rPr>
                <a:t>万元</a:t>
              </a:r>
              <a:endParaRPr lang="zh-CN" altLang="en-US" sz="2200" dirty="0">
                <a:latin typeface="Arial" panose="020B0604020202020204" pitchFamily="34" charset="0"/>
                <a:ea typeface="宋体" panose="02010600030101010101" pitchFamily="2" charset="-122"/>
              </a:endParaRPr>
            </a:p>
          </p:txBody>
        </p:sp>
      </p:grpSp>
      <p:sp>
        <p:nvSpPr>
          <p:cNvPr id="55306" name="矩形 4"/>
          <p:cNvSpPr/>
          <p:nvPr/>
        </p:nvSpPr>
        <p:spPr>
          <a:xfrm>
            <a:off x="0" y="0"/>
            <a:ext cx="12192000" cy="981075"/>
          </a:xfrm>
          <a:prstGeom prst="rect">
            <a:avLst/>
          </a:prstGeom>
          <a:solidFill>
            <a:srgbClr val="C0504D">
              <a:alpha val="94116"/>
            </a:srgbClr>
          </a:solidFill>
          <a:ln w="9525">
            <a:noFill/>
          </a:ln>
        </p:spPr>
        <p:txBody>
          <a:bodyPr anchor="ctr" anchorCtr="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stStyle>
          <a:p>
            <a:pPr marL="0" lvl="0" indent="0" algn="ctr">
              <a:lnSpc>
                <a:spcPct val="100000"/>
              </a:lnSpc>
              <a:spcBef>
                <a:spcPct val="0"/>
              </a:spcBef>
              <a:buNone/>
            </a:pPr>
            <a:endParaRPr lang="zh-CN" altLang="en-US" sz="1600"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28" name="矩形 11"/>
          <p:cNvSpPr>
            <a:spLocks noChangeArrowheads="1"/>
          </p:cNvSpPr>
          <p:nvPr/>
        </p:nvSpPr>
        <p:spPr bwMode="auto">
          <a:xfrm>
            <a:off x="0" y="257175"/>
            <a:ext cx="12192000" cy="584200"/>
          </a:xfrm>
          <a:prstGeom prst="rect">
            <a:avLst/>
          </a:prstGeom>
          <a:noFill/>
          <a:ln w="9525">
            <a:noFill/>
            <a:miter lim="800000"/>
          </a:ln>
        </p:spPr>
        <p:txBody>
          <a:bodyPr wrap="square">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32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5 </a:t>
            </a:r>
            <a:r>
              <a:rPr kumimoji="0" lang="zh-CN" altLang="en-US" sz="32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地质灾害危险性评估取费</a:t>
            </a:r>
            <a:endParaRPr kumimoji="0" lang="zh-CN" altLang="en-US"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n-cs"/>
              <a:sym typeface="Calibri" panose="020F0502020204030204" charset="0"/>
            </a:endParaRPr>
          </a:p>
        </p:txBody>
      </p:sp>
    </p:spTree>
  </p:cSld>
  <p:clrMapOvr>
    <a:masterClrMapping/>
  </p:clrMapOvr>
  <p:transition advTm="12532"/>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7108" name="矩形 11"/>
          <p:cNvSpPr>
            <a:spLocks noChangeArrowheads="1"/>
          </p:cNvSpPr>
          <p:nvPr/>
        </p:nvSpPr>
        <p:spPr bwMode="auto">
          <a:xfrm>
            <a:off x="334963" y="1052513"/>
            <a:ext cx="11522075" cy="56784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50000"/>
              </a:lnSpc>
              <a:spcBef>
                <a:spcPct val="0"/>
              </a:spcBef>
              <a:spcAft>
                <a:spcPct val="0"/>
              </a:spcAft>
              <a:buClr>
                <a:srgbClr val="823634"/>
              </a:buClr>
              <a:buSzTx/>
              <a:buFont typeface="Arial" panose="020B0604020202020204" pitchFamily="34" charset="0"/>
              <a:buNone/>
              <a:defRPr/>
            </a:pPr>
            <a:r>
              <a:rPr kumimoji="0" lang="zh-CN" altLang="en-US" sz="2200" b="1" i="0" u="none" strike="noStrike" kern="1200" cap="none" spc="0" normalizeH="0" baseline="0" noProof="0" dirty="0" smtClean="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微软雅黑" panose="020B0503020204020204" pitchFamily="34" charset="-122"/>
              </a:rPr>
              <a:t>实例三：</a:t>
            </a:r>
            <a:endParaRPr kumimoji="0" lang="en-US" altLang="zh-CN" sz="2200" b="1" i="0" u="none" strike="noStrike" kern="1200" cap="none" spc="0" normalizeH="0" baseline="0" noProof="0" dirty="0" smtClean="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
                <a:srgbClr val="823634"/>
              </a:buClr>
              <a:buSzTx/>
              <a:buFont typeface="Arial" panose="020B0604020202020204" pitchFamily="34" charset="0"/>
              <a:buNone/>
              <a:defRPr/>
            </a:pPr>
            <a:r>
              <a:rPr kumimoji="0" lang="zh-CN" altLang="en-US" sz="2200" b="1" i="0" u="none" strike="noStrike" kern="1200" cap="none" spc="0" normalizeH="0" baseline="0" noProof="0" dirty="0" smtClean="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微软雅黑" panose="020B0503020204020204" pitchFamily="34" charset="-122"/>
              </a:rPr>
              <a:t>        湘西北地区拟建某大型工业建筑，评估面积</a:t>
            </a:r>
            <a:r>
              <a:rPr kumimoji="0" lang="en-US" altLang="zh-CN" sz="2200" b="1" i="0" u="none" strike="noStrike" kern="1200" cap="none" spc="0" normalizeH="0" baseline="0" noProof="0" dirty="0" smtClean="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微软雅黑" panose="020B0503020204020204" pitchFamily="34" charset="-122"/>
              </a:rPr>
              <a:t>3</a:t>
            </a:r>
            <a:r>
              <a:rPr kumimoji="0" lang="en-US" altLang="zh-CN" sz="2200" b="1" i="0" u="none" strike="noStrike" kern="1200" cap="none" spc="0" normalizeH="0" baseline="0" noProof="0" dirty="0" smtClean="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rPr>
              <a:t>km</a:t>
            </a:r>
            <a:r>
              <a:rPr kumimoji="0" lang="en-US" altLang="zh-CN" sz="2200" b="1" i="0" u="none" strike="noStrike" kern="1200" cap="none" spc="0" normalizeH="0" baseline="30000" noProof="0" dirty="0" smtClean="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rPr>
              <a:t>2</a:t>
            </a:r>
            <a:r>
              <a:rPr kumimoji="0" lang="zh-CN" altLang="en-US" sz="2200" b="1" i="0" u="none" strike="noStrike" kern="1200" cap="none" spc="0" normalizeH="0" baseline="0" noProof="0" dirty="0" smtClean="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微软雅黑" panose="020B0503020204020204" pitchFamily="34" charset="-122"/>
              </a:rPr>
              <a:t>，地质环境复杂程度中等，该拟建项目地质灾害危险性评估费用为多少？</a:t>
            </a:r>
            <a:endParaRPr kumimoji="0" lang="en-US" altLang="zh-CN" sz="2200" b="1" i="0" u="none" strike="noStrike" kern="1200" cap="none" spc="0" normalizeH="0" baseline="0" noProof="0" dirty="0" smtClean="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
                <a:srgbClr val="823634"/>
              </a:buClr>
              <a:buSzTx/>
              <a:buFont typeface="Arial" panose="020B0604020202020204" pitchFamily="34" charset="0"/>
              <a:buNone/>
              <a:defRPr/>
            </a:pPr>
            <a:r>
              <a:rPr kumimoji="0" lang="en-US" altLang="zh-CN" sz="2200" b="1" i="0" u="none" strike="noStrike" kern="1200" cap="none" spc="0" normalizeH="0" baseline="0" noProof="0" dirty="0" smtClean="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微软雅黑" panose="020B0503020204020204" pitchFamily="34" charset="-122"/>
              </a:rPr>
              <a:t>1</a:t>
            </a:r>
            <a:r>
              <a:rPr kumimoji="0" lang="zh-CN" altLang="en-US" sz="2200" b="1" i="0" u="none" strike="noStrike" kern="1200" cap="none" spc="0" normalizeH="0" baseline="0" noProof="0" dirty="0" smtClean="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微软雅黑" panose="020B0503020204020204" pitchFamily="34" charset="-122"/>
              </a:rPr>
              <a:t>、</a:t>
            </a:r>
            <a:r>
              <a:rPr kumimoji="0" lang="zh-CN" altLang="en-US" sz="2200" b="1" i="0" u="none" strike="noStrike" kern="1200" cap="none" spc="0" normalizeH="0" baseline="0" noProof="0" dirty="0" smtClean="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微软雅黑" panose="020B0503020204020204" pitchFamily="34" charset="-122"/>
                <a:hlinkClick r:id="rId2" action="ppaction://hlinksldjump"/>
              </a:rPr>
              <a:t>湘西北地区</a:t>
            </a:r>
            <a:endParaRPr kumimoji="0" lang="en-US" altLang="zh-CN" sz="2200" b="1" i="0" u="none" strike="noStrike" kern="1200" cap="none" spc="0" normalizeH="0" baseline="0" noProof="0" dirty="0" smtClean="0">
              <a:ln>
                <a:noFill/>
              </a:ln>
              <a:solidFill>
                <a:srgbClr val="CC3300"/>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
                <a:srgbClr val="823634"/>
              </a:buClr>
              <a:buSzTx/>
              <a:buFont typeface="Arial" panose="020B0604020202020204" pitchFamily="34" charset="0"/>
              <a:buNone/>
              <a:defRPr/>
            </a:pPr>
            <a:r>
              <a:rPr kumimoji="0" lang="en-US" altLang="zh-CN" sz="2200" b="1" i="0" u="none" strike="noStrike" kern="1200" cap="none" spc="0" normalizeH="0" baseline="0" noProof="0" dirty="0" smtClean="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微软雅黑" panose="020B0503020204020204" pitchFamily="34" charset="-122"/>
              </a:rPr>
              <a:t>2</a:t>
            </a:r>
            <a:r>
              <a:rPr kumimoji="0" lang="zh-CN" altLang="en-US" sz="2200" b="1" i="0" u="none" strike="noStrike" kern="1200" cap="none" spc="0" normalizeH="0" baseline="0" noProof="0" dirty="0" smtClean="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微软雅黑" panose="020B0503020204020204" pitchFamily="34" charset="-122"/>
              </a:rPr>
              <a:t>、地质环境复杂程度中等</a:t>
            </a:r>
            <a:endParaRPr kumimoji="0" lang="en-US" altLang="zh-CN" sz="2200" b="1" i="0" u="none" strike="noStrike" kern="1200" cap="none" spc="0" normalizeH="0" baseline="0" noProof="0" dirty="0" smtClean="0">
              <a:ln>
                <a:noFill/>
              </a:ln>
              <a:solidFill>
                <a:srgbClr val="CC3300"/>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
                <a:srgbClr val="823634"/>
              </a:buClr>
              <a:buSzTx/>
              <a:buFont typeface="Arial" panose="020B0604020202020204" pitchFamily="34" charset="0"/>
              <a:buNone/>
              <a:defRPr/>
            </a:pPr>
            <a:r>
              <a:rPr kumimoji="0" lang="en-US" altLang="zh-CN" sz="2200" b="1" i="0" u="none" strike="noStrike" kern="1200" cap="none" spc="0" normalizeH="0" baseline="0" noProof="0" dirty="0" smtClean="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微软雅黑" panose="020B0503020204020204" pitchFamily="34" charset="-122"/>
              </a:rPr>
              <a:t>3</a:t>
            </a:r>
            <a:r>
              <a:rPr kumimoji="0" lang="zh-CN" altLang="en-US" sz="2200" b="1" i="0" u="none" strike="noStrike" kern="1200" cap="none" spc="0" normalizeH="0" baseline="0" noProof="0" dirty="0" smtClean="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微软雅黑" panose="020B0503020204020204" pitchFamily="34" charset="-122"/>
              </a:rPr>
              <a:t>、工业与民用建筑</a:t>
            </a:r>
            <a:endParaRPr kumimoji="0" lang="en-US" altLang="zh-CN" sz="2200" b="1" i="0" u="none" strike="noStrike" kern="1200" cap="none" spc="0" normalizeH="0" baseline="0" noProof="0" dirty="0" smtClean="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微软雅黑" panose="020B0503020204020204" pitchFamily="34" charset="-122"/>
            </a:endParaRPr>
          </a:p>
          <a:p>
            <a:pPr marL="431800" marR="0" lvl="0" indent="0" algn="l" defTabSz="914400" rtl="0" eaLnBrk="1" fontAlgn="base" latinLnBrk="0" hangingPunct="1">
              <a:lnSpc>
                <a:spcPct val="150000"/>
              </a:lnSpc>
              <a:spcBef>
                <a:spcPct val="0"/>
              </a:spcBef>
              <a:spcAft>
                <a:spcPct val="0"/>
              </a:spcAft>
              <a:buClr>
                <a:srgbClr val="823634"/>
              </a:buClr>
              <a:buSzTx/>
              <a:buFont typeface="Arial" panose="020B0604020202020204" pitchFamily="34" charset="0"/>
              <a:buNone/>
              <a:defRPr/>
            </a:pPr>
            <a:r>
              <a:rPr kumimoji="0" lang="en-US" altLang="zh-CN" sz="2200" b="1" i="0" u="sng" strike="noStrike" kern="1200" cap="none" spc="0" normalizeH="0" baseline="0" noProof="0" dirty="0" smtClean="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微软雅黑" panose="020B0503020204020204" pitchFamily="34" charset="-122"/>
                <a:hlinkClick r:id="rId3" action="ppaction://hlinksldjump"/>
              </a:rPr>
              <a:t>S=3 </a:t>
            </a:r>
            <a:r>
              <a:rPr kumimoji="0" lang="zh-CN" altLang="en-US" sz="2200" b="1" i="0" u="none" strike="noStrike" kern="1200" cap="none" spc="0" normalizeH="0" baseline="0" noProof="0" dirty="0" smtClean="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微软雅黑" panose="020B0503020204020204" pitchFamily="34" charset="-122"/>
              </a:rPr>
              <a:t>＞</a:t>
            </a:r>
            <a:r>
              <a:rPr kumimoji="0" lang="en-US" altLang="zh-CN" sz="2200" b="1" i="0" u="none" strike="noStrike" kern="1200" cap="none" spc="0" normalizeH="0" baseline="0" noProof="0" dirty="0" smtClean="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微软雅黑" panose="020B0503020204020204" pitchFamily="34" charset="-122"/>
              </a:rPr>
              <a:t>1</a:t>
            </a:r>
            <a:r>
              <a:rPr kumimoji="0" lang="en-US" altLang="zh-CN" sz="2200" b="1" i="0" u="none" strike="noStrike" kern="1200" cap="none" spc="0" normalizeH="0" baseline="0" noProof="0" dirty="0" smtClean="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rPr>
              <a:t>km</a:t>
            </a:r>
            <a:r>
              <a:rPr kumimoji="0" lang="en-US" altLang="zh-CN" sz="2200" b="1" i="0" u="none" strike="noStrike" kern="1200" cap="none" spc="0" normalizeH="0" baseline="30000" noProof="0" dirty="0" smtClean="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rPr>
              <a:t>2</a:t>
            </a:r>
            <a:r>
              <a:rPr kumimoji="0" lang="zh-CN" altLang="en-US" sz="2200" b="1" i="0" u="none" strike="noStrike" kern="1200" cap="none" spc="0" normalizeH="0" baseline="0" noProof="0" dirty="0" smtClean="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微软雅黑" panose="020B0503020204020204" pitchFamily="34" charset="-122"/>
              </a:rPr>
              <a:t>；</a:t>
            </a:r>
            <a:endParaRPr kumimoji="0" lang="en-US" altLang="zh-CN" sz="2200" b="1" i="0" u="none" strike="noStrike" kern="1200" cap="none" spc="0" normalizeH="0" baseline="0" noProof="0" dirty="0" smtClean="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
                <a:srgbClr val="823634"/>
              </a:buClr>
              <a:buSzTx/>
              <a:buFont typeface="Arial" panose="020B0604020202020204" pitchFamily="34" charset="0"/>
              <a:buNone/>
              <a:defRPr/>
            </a:pPr>
            <a:r>
              <a:rPr kumimoji="0" lang="en-US" altLang="zh-CN" sz="2200" b="1" i="0" u="none" strike="noStrike" kern="1200" cap="none" spc="0" normalizeH="0" baseline="0" noProof="0" dirty="0" smtClean="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微软雅黑" panose="020B0503020204020204" pitchFamily="34" charset="-122"/>
              </a:rPr>
              <a:t>      K</a:t>
            </a:r>
            <a:r>
              <a:rPr kumimoji="0" lang="en-US" altLang="zh-CN" sz="2200" b="1" i="0" u="none" strike="noStrike" kern="1200" cap="none" spc="0" normalizeH="0" baseline="-25000" noProof="0" dirty="0" smtClean="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微软雅黑" panose="020B0503020204020204" pitchFamily="34" charset="-122"/>
              </a:rPr>
              <a:t>1</a:t>
            </a:r>
            <a:r>
              <a:rPr kumimoji="0" lang="en-US" altLang="zh-CN" sz="2200" b="1" i="0" u="none" strike="noStrike" kern="1200" cap="none" spc="0" normalizeH="0" baseline="0" noProof="0" dirty="0" smtClean="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微软雅黑" panose="020B0503020204020204" pitchFamily="34" charset="-122"/>
              </a:rPr>
              <a:t>=1.0</a:t>
            </a:r>
            <a:r>
              <a:rPr kumimoji="0" lang="zh-CN" altLang="en-US" sz="2200" b="1" i="0" u="none" strike="noStrike" kern="1200" cap="none" spc="0" normalizeH="0" baseline="0" noProof="0" dirty="0" smtClean="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微软雅黑" panose="020B0503020204020204" pitchFamily="34" charset="-122"/>
              </a:rPr>
              <a:t>，</a:t>
            </a:r>
            <a:r>
              <a:rPr kumimoji="0" lang="en-US" altLang="zh-CN" sz="2200" b="1" i="0" u="none" strike="noStrike" kern="1200" cap="none" spc="0" normalizeH="0" baseline="0" noProof="0" dirty="0" smtClean="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微软雅黑" panose="020B0503020204020204" pitchFamily="34" charset="-122"/>
              </a:rPr>
              <a:t>K</a:t>
            </a:r>
            <a:r>
              <a:rPr kumimoji="0" lang="en-US" altLang="zh-CN" sz="2200" b="1" i="0" u="none" strike="noStrike" kern="1200" cap="none" spc="0" normalizeH="0" baseline="-25000" noProof="0" dirty="0" smtClean="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微软雅黑" panose="020B0503020204020204" pitchFamily="34" charset="-122"/>
              </a:rPr>
              <a:t>2</a:t>
            </a:r>
            <a:r>
              <a:rPr kumimoji="0" lang="en-US" altLang="zh-CN" sz="2200" b="1" i="0" u="none" strike="noStrike" kern="1200" cap="none" spc="0" normalizeH="0" baseline="0" noProof="0" dirty="0" smtClean="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微软雅黑" panose="020B0503020204020204" pitchFamily="34" charset="-122"/>
              </a:rPr>
              <a:t>=2.0  </a:t>
            </a:r>
            <a:endParaRPr kumimoji="0" lang="en-US" altLang="zh-CN" sz="2200" b="1" i="0" u="none" strike="noStrike" kern="1200" cap="none" spc="0" normalizeH="0" baseline="0" noProof="0" dirty="0" smtClean="0">
              <a:ln>
                <a:noFill/>
              </a:ln>
              <a:solidFill>
                <a:srgbClr val="CC3300"/>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
                <a:srgbClr val="823634"/>
              </a:buClr>
              <a:buSzTx/>
              <a:buFont typeface="Arial" panose="020B0604020202020204" pitchFamily="34" charset="0"/>
              <a:buNone/>
              <a:defRPr/>
            </a:pPr>
            <a:r>
              <a:rPr kumimoji="0" lang="en-US" altLang="zh-CN" sz="2200" b="1" i="0" u="none" strike="noStrike" kern="1200" cap="none" spc="0" normalizeH="0" baseline="0" noProof="0" dirty="0" smtClean="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微软雅黑" panose="020B0503020204020204" pitchFamily="34" charset="-122"/>
              </a:rPr>
              <a:t>4</a:t>
            </a:r>
            <a:r>
              <a:rPr kumimoji="0" lang="zh-CN" altLang="en-US" sz="2200" b="1" i="0" u="none" strike="noStrike" kern="1200" cap="none" spc="0" normalizeH="0" baseline="0" noProof="0" dirty="0" smtClean="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微软雅黑" panose="020B0503020204020204" pitchFamily="34" charset="-122"/>
              </a:rPr>
              <a:t>、</a:t>
            </a:r>
            <a:r>
              <a:rPr kumimoji="0" lang="en-US" altLang="zh-CN" sz="2200" b="1" i="0" u="none" strike="noStrike" kern="1200" cap="none" spc="0" normalizeH="0" baseline="0" noProof="0" dirty="0" smtClean="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微软雅黑" panose="020B0503020204020204" pitchFamily="34" charset="-122"/>
              </a:rPr>
              <a:t> λ=λ</a:t>
            </a:r>
            <a:r>
              <a:rPr kumimoji="0" lang="en-US" altLang="zh-CN" sz="2200" b="1" i="0" u="none" strike="noStrike" kern="1200" cap="none" spc="0" normalizeH="0" baseline="-25000" noProof="0" dirty="0" smtClean="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微软雅黑" panose="020B0503020204020204" pitchFamily="34" charset="-122"/>
              </a:rPr>
              <a:t>1</a:t>
            </a:r>
            <a:r>
              <a:rPr kumimoji="0" lang="en-US" altLang="zh-CN" sz="2200" b="1" i="0" u="none" strike="noStrike" kern="1200" cap="none" spc="0" normalizeH="0" baseline="0" noProof="0" dirty="0" smtClean="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微软雅黑" panose="020B0503020204020204" pitchFamily="34" charset="-122"/>
              </a:rPr>
              <a:t>+λ</a:t>
            </a:r>
            <a:r>
              <a:rPr kumimoji="0" lang="en-US" altLang="zh-CN" sz="2200" b="1" i="0" u="none" strike="noStrike" kern="1200" cap="none" spc="0" normalizeH="0" baseline="-25000" noProof="0" dirty="0" smtClean="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微软雅黑" panose="020B0503020204020204" pitchFamily="34" charset="-122"/>
              </a:rPr>
              <a:t>2</a:t>
            </a:r>
            <a:r>
              <a:rPr kumimoji="0" lang="en-US" altLang="zh-CN" sz="2200" b="1" i="0" u="none" strike="noStrike" kern="1200" cap="none" spc="0" normalizeH="0" baseline="0" noProof="0" dirty="0" smtClean="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微软雅黑" panose="020B0503020204020204" pitchFamily="34" charset="-122"/>
              </a:rPr>
              <a:t>+λ</a:t>
            </a:r>
            <a:r>
              <a:rPr kumimoji="0" lang="en-US" altLang="zh-CN" sz="2200" b="1" i="0" u="none" strike="noStrike" kern="1200" cap="none" spc="0" normalizeH="0" baseline="-25000" noProof="0" dirty="0" smtClean="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微软雅黑" panose="020B0503020204020204" pitchFamily="34" charset="-122"/>
              </a:rPr>
              <a:t>3</a:t>
            </a:r>
            <a:r>
              <a:rPr kumimoji="0" lang="en-US" altLang="zh-CN" sz="2200" b="1" i="0" u="none" strike="noStrike" kern="1200" cap="none" spc="0" normalizeH="0" baseline="0" noProof="0" dirty="0" smtClean="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微软雅黑" panose="020B0503020204020204" pitchFamily="34" charset="-122"/>
              </a:rPr>
              <a:t>-3+1=1.1 +1.2 +2.0-3 +1=2.3</a:t>
            </a:r>
          </a:p>
          <a:p>
            <a:pPr marL="0" marR="0" lvl="0" indent="0" algn="l" defTabSz="914400" rtl="0" eaLnBrk="1" fontAlgn="base" latinLnBrk="0" hangingPunct="1">
              <a:lnSpc>
                <a:spcPct val="150000"/>
              </a:lnSpc>
              <a:spcBef>
                <a:spcPct val="0"/>
              </a:spcBef>
              <a:spcAft>
                <a:spcPct val="0"/>
              </a:spcAft>
              <a:buClr>
                <a:srgbClr val="823634"/>
              </a:buClr>
              <a:buSzTx/>
              <a:buFont typeface="Arial" panose="020B0604020202020204" pitchFamily="34" charset="0"/>
              <a:buNone/>
              <a:defRPr/>
            </a:pPr>
            <a:r>
              <a:rPr kumimoji="0" lang="en-US" altLang="zh-CN" sz="2200" b="1" i="0" u="none" strike="noStrike" kern="1200" cap="none" spc="0" normalizeH="0" baseline="0" noProof="0" dirty="0" smtClean="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微软雅黑" panose="020B0503020204020204" pitchFamily="34" charset="-122"/>
              </a:rPr>
              <a:t>5</a:t>
            </a:r>
            <a:r>
              <a:rPr kumimoji="0" lang="zh-CN" altLang="en-US" sz="2200" b="1" i="0" u="none" strike="noStrike" kern="1200" cap="none" spc="0" normalizeH="0" baseline="0" noProof="0" dirty="0" smtClean="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微软雅黑" panose="020B0503020204020204" pitchFamily="34" charset="-122"/>
              </a:rPr>
              <a:t>、</a:t>
            </a:r>
            <a:r>
              <a:rPr kumimoji="0" lang="zh-CN" altLang="en-US" sz="2200" b="1" i="0" u="none" strike="noStrike" kern="1200" cap="none" spc="0" normalizeH="0" baseline="0" noProof="0" dirty="0" smtClean="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微软雅黑" panose="020B0503020204020204" pitchFamily="34" charset="-122"/>
                <a:hlinkClick r:id="rId4" action="ppaction://hlinksldjump"/>
              </a:rPr>
              <a:t>工业与民用建筑工程</a:t>
            </a:r>
            <a:endParaRPr kumimoji="0" lang="en-US" altLang="zh-CN" sz="2200" b="1" i="0" u="none" strike="noStrike" kern="1200" cap="none" spc="0" normalizeH="0" baseline="0" noProof="0" dirty="0" smtClean="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
                <a:srgbClr val="823634"/>
              </a:buClr>
              <a:buSzTx/>
              <a:buFont typeface="Arial" panose="020B0604020202020204" pitchFamily="34" charset="0"/>
              <a:buNone/>
              <a:defRPr/>
            </a:pPr>
            <a:r>
              <a:rPr kumimoji="0" lang="en-US" altLang="zh-CN" sz="2200" b="1" i="0" u="none" strike="noStrike" kern="1200" cap="none" spc="0" normalizeH="0" baseline="0" noProof="0" dirty="0" smtClean="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Calibri" panose="020F0502020204030204" charset="0"/>
              </a:rPr>
              <a:t>6</a:t>
            </a:r>
            <a:r>
              <a:rPr kumimoji="0" lang="zh-CN" altLang="en-US" sz="2200" b="1" i="0" u="none" strike="noStrike" kern="1200" cap="none" spc="0" normalizeH="0" baseline="0" noProof="0" dirty="0" smtClean="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Calibri" panose="020F0502020204030204" charset="0"/>
              </a:rPr>
              <a:t>、评估费用</a:t>
            </a:r>
            <a:r>
              <a:rPr kumimoji="0" lang="en-US" altLang="zh-CN" sz="2200" b="1" i="0" u="none" strike="noStrike" kern="1200" cap="none" spc="0" normalizeH="0" baseline="0" noProof="0" dirty="0" smtClean="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Calibri" panose="020F0502020204030204" charset="0"/>
              </a:rPr>
              <a:t>=</a:t>
            </a:r>
            <a:r>
              <a:rPr kumimoji="0" lang="zh-CN" altLang="en-US" sz="2200" b="1" i="0" u="none" strike="noStrike" kern="1200" cap="none" spc="0" normalizeH="0" baseline="0" noProof="0" dirty="0" smtClean="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Calibri" panose="020F0502020204030204" charset="0"/>
              </a:rPr>
              <a:t>基准价</a:t>
            </a:r>
            <a:r>
              <a:rPr kumimoji="0" lang="en-US" altLang="zh-CN" sz="2200" b="1" i="0" u="none" strike="noStrike" kern="1200" cap="none" spc="0" normalizeH="0" baseline="0" noProof="0" dirty="0" smtClean="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Calibri" panose="020F0502020204030204" charset="0"/>
              </a:rPr>
              <a:t>×</a:t>
            </a:r>
            <a:r>
              <a:rPr kumimoji="0" lang="zh-CN" altLang="en-US" sz="2200" b="1" i="0" u="none" strike="noStrike" kern="1200" cap="none" spc="0" normalizeH="0" baseline="0" noProof="0" dirty="0" smtClean="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Calibri" panose="020F0502020204030204" charset="0"/>
              </a:rPr>
              <a:t>综合调整系数</a:t>
            </a:r>
            <a:r>
              <a:rPr kumimoji="0" lang="en-US" altLang="zh-CN" sz="2200" b="1" i="0" u="none" strike="noStrike" kern="1200" cap="none" spc="0" normalizeH="0" baseline="0" noProof="0" dirty="0" smtClean="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Calibri" panose="020F0502020204030204" charset="0"/>
              </a:rPr>
              <a:t>=8 ×2.3=18.4</a:t>
            </a:r>
            <a:r>
              <a:rPr kumimoji="0" lang="zh-CN" altLang="en-US" sz="2200" b="1" i="0" u="none" strike="noStrike" kern="1200" cap="none" spc="0" normalizeH="0" baseline="0" noProof="0" dirty="0" smtClean="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Calibri" panose="020F0502020204030204" charset="0"/>
              </a:rPr>
              <a:t>万元</a:t>
            </a:r>
            <a:endParaRPr kumimoji="0" lang="zh-CN" altLang="en-US" sz="2200" b="1" i="0" u="none" strike="noStrike" kern="1200" cap="none" spc="0" normalizeH="0" baseline="0" noProof="0" dirty="0" smtClean="0">
              <a:ln>
                <a:noFill/>
              </a:ln>
              <a:solidFill>
                <a:schemeClr val="tx1"/>
              </a:solidFill>
              <a:effectLst/>
              <a:uLnTx/>
              <a:uFillTx/>
              <a:latin typeface="Arial" panose="020B0604020202020204" pitchFamily="34" charset="0"/>
              <a:ea typeface="宋体" panose="02010600030101010101" pitchFamily="2" charset="-122"/>
              <a:cs typeface="+mn-cs"/>
              <a:sym typeface="微软雅黑" panose="020B0503020204020204" pitchFamily="34" charset="-122"/>
            </a:endParaRPr>
          </a:p>
        </p:txBody>
      </p:sp>
      <p:grpSp>
        <p:nvGrpSpPr>
          <p:cNvPr id="56323" name="组合 15"/>
          <p:cNvGrpSpPr/>
          <p:nvPr/>
        </p:nvGrpSpPr>
        <p:grpSpPr>
          <a:xfrm>
            <a:off x="2317750" y="2636838"/>
            <a:ext cx="1504950" cy="430212"/>
            <a:chOff x="2267840" y="2636945"/>
            <a:chExt cx="1506602" cy="432240"/>
          </a:xfrm>
        </p:grpSpPr>
        <p:sp>
          <p:nvSpPr>
            <p:cNvPr id="56344" name="右箭头 5"/>
            <p:cNvSpPr/>
            <p:nvPr/>
          </p:nvSpPr>
          <p:spPr>
            <a:xfrm>
              <a:off x="2267840" y="2780955"/>
              <a:ext cx="504035" cy="216015"/>
            </a:xfrm>
            <a:prstGeom prst="rightArrow">
              <a:avLst>
                <a:gd name="adj1" fmla="val 50000"/>
                <a:gd name="adj2" fmla="val 49972"/>
              </a:avLst>
            </a:prstGeom>
            <a:solidFill>
              <a:schemeClr val="accent1"/>
            </a:solidFill>
            <a:ln w="9525" cap="flat" cmpd="sng">
              <a:solidFill>
                <a:schemeClr val="tx1"/>
              </a:solidFill>
              <a:prstDash val="solid"/>
              <a:round/>
              <a:headEnd type="none" w="med" len="med"/>
              <a:tailEnd type="none" w="med" len="med"/>
            </a:ln>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stStyle>
            <a:p>
              <a:pPr marL="0" lvl="0" indent="0">
                <a:lnSpc>
                  <a:spcPct val="100000"/>
                </a:lnSpc>
                <a:spcBef>
                  <a:spcPct val="0"/>
                </a:spcBef>
                <a:buNone/>
              </a:pPr>
              <a:endParaRPr lang="zh-CN" altLang="en-US" sz="1800" dirty="0">
                <a:latin typeface="Arial" panose="020B0604020202020204" pitchFamily="34" charset="0"/>
                <a:ea typeface="宋体" panose="02010600030101010101" pitchFamily="2" charset="-122"/>
              </a:endParaRPr>
            </a:p>
          </p:txBody>
        </p:sp>
        <p:sp>
          <p:nvSpPr>
            <p:cNvPr id="56345" name="矩形 14"/>
            <p:cNvSpPr/>
            <p:nvPr/>
          </p:nvSpPr>
          <p:spPr>
            <a:xfrm>
              <a:off x="2843227" y="2636945"/>
              <a:ext cx="931215" cy="432240"/>
            </a:xfrm>
            <a:prstGeom prst="rect">
              <a:avLst/>
            </a:prstGeom>
            <a:noFill/>
            <a:ln w="9525">
              <a:noFill/>
            </a:ln>
          </p:spPr>
          <p:txBody>
            <a:bodyPr wrap="non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stStyle>
            <a:p>
              <a:pPr marL="0" lvl="0" indent="0">
                <a:lnSpc>
                  <a:spcPct val="100000"/>
                </a:lnSpc>
                <a:spcBef>
                  <a:spcPct val="0"/>
                </a:spcBef>
                <a:buNone/>
              </a:pPr>
              <a:r>
                <a:rPr lang="en-US" altLang="zh-CN" sz="2200" b="1" dirty="0">
                  <a:solidFill>
                    <a:srgbClr val="CC3300"/>
                  </a:solidFill>
                  <a:latin typeface="Times New Roman" panose="02020603050405020304" pitchFamily="18" charset="0"/>
                  <a:ea typeface="宋体" panose="02010600030101010101" pitchFamily="2" charset="-122"/>
                  <a:sym typeface="微软雅黑" panose="020B0503020204020204" pitchFamily="34" charset="-122"/>
                </a:rPr>
                <a:t>λ</a:t>
              </a:r>
              <a:r>
                <a:rPr lang="en-US" altLang="zh-CN" sz="2200" b="1" baseline="-25000" dirty="0">
                  <a:solidFill>
                    <a:srgbClr val="CC3300"/>
                  </a:solidFill>
                  <a:latin typeface="Times New Roman" panose="02020603050405020304" pitchFamily="18" charset="0"/>
                  <a:ea typeface="宋体" panose="02010600030101010101" pitchFamily="2" charset="-122"/>
                  <a:sym typeface="微软雅黑" panose="020B0503020204020204" pitchFamily="34" charset="-122"/>
                </a:rPr>
                <a:t>1</a:t>
              </a:r>
              <a:r>
                <a:rPr lang="en-US" altLang="zh-CN" sz="2200" b="1" dirty="0">
                  <a:solidFill>
                    <a:srgbClr val="CC3300"/>
                  </a:solidFill>
                  <a:latin typeface="Times New Roman" panose="02020603050405020304" pitchFamily="18" charset="0"/>
                  <a:ea typeface="宋体" panose="02010600030101010101" pitchFamily="2" charset="-122"/>
                  <a:sym typeface="微软雅黑" panose="020B0503020204020204" pitchFamily="34" charset="-122"/>
                </a:rPr>
                <a:t>=1.1</a:t>
              </a:r>
              <a:endParaRPr lang="zh-CN" altLang="en-US" sz="2200" dirty="0">
                <a:latin typeface="Arial" panose="020B0604020202020204" pitchFamily="34" charset="0"/>
                <a:ea typeface="宋体" panose="02010600030101010101" pitchFamily="2" charset="-122"/>
              </a:endParaRPr>
            </a:p>
          </p:txBody>
        </p:sp>
      </p:grpSp>
      <p:grpSp>
        <p:nvGrpSpPr>
          <p:cNvPr id="56324" name="组合 16"/>
          <p:cNvGrpSpPr/>
          <p:nvPr/>
        </p:nvGrpSpPr>
        <p:grpSpPr>
          <a:xfrm>
            <a:off x="3829050" y="3141663"/>
            <a:ext cx="1506538" cy="430212"/>
            <a:chOff x="2267840" y="2636945"/>
            <a:chExt cx="1505835" cy="429976"/>
          </a:xfrm>
        </p:grpSpPr>
        <p:sp>
          <p:nvSpPr>
            <p:cNvPr id="56342" name="右箭头 17"/>
            <p:cNvSpPr/>
            <p:nvPr/>
          </p:nvSpPr>
          <p:spPr>
            <a:xfrm>
              <a:off x="2267840" y="2780955"/>
              <a:ext cx="504035" cy="216015"/>
            </a:xfrm>
            <a:prstGeom prst="rightArrow">
              <a:avLst>
                <a:gd name="adj1" fmla="val 50000"/>
                <a:gd name="adj2" fmla="val 49972"/>
              </a:avLst>
            </a:prstGeom>
            <a:solidFill>
              <a:schemeClr val="accent1"/>
            </a:solidFill>
            <a:ln w="9525" cap="flat" cmpd="sng">
              <a:solidFill>
                <a:schemeClr val="tx1"/>
              </a:solidFill>
              <a:prstDash val="solid"/>
              <a:round/>
              <a:headEnd type="none" w="med" len="med"/>
              <a:tailEnd type="none" w="med" len="med"/>
            </a:ln>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stStyle>
            <a:p>
              <a:pPr marL="0" lvl="0" indent="0">
                <a:lnSpc>
                  <a:spcPct val="100000"/>
                </a:lnSpc>
                <a:spcBef>
                  <a:spcPct val="0"/>
                </a:spcBef>
                <a:buNone/>
              </a:pPr>
              <a:endParaRPr lang="zh-CN" altLang="en-US" sz="1800" dirty="0">
                <a:latin typeface="Arial" panose="020B0604020202020204" pitchFamily="34" charset="0"/>
                <a:ea typeface="宋体" panose="02010600030101010101" pitchFamily="2" charset="-122"/>
              </a:endParaRPr>
            </a:p>
          </p:txBody>
        </p:sp>
        <p:sp>
          <p:nvSpPr>
            <p:cNvPr id="56343" name="矩形 18"/>
            <p:cNvSpPr/>
            <p:nvPr/>
          </p:nvSpPr>
          <p:spPr>
            <a:xfrm>
              <a:off x="2843880" y="2636945"/>
              <a:ext cx="929795" cy="429976"/>
            </a:xfrm>
            <a:prstGeom prst="rect">
              <a:avLst/>
            </a:prstGeom>
            <a:noFill/>
            <a:ln w="9525">
              <a:noFill/>
            </a:ln>
          </p:spPr>
          <p:txBody>
            <a:bodyPr wrap="non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stStyle>
            <a:p>
              <a:pPr marL="0" lvl="0" indent="0">
                <a:lnSpc>
                  <a:spcPct val="100000"/>
                </a:lnSpc>
                <a:spcBef>
                  <a:spcPct val="0"/>
                </a:spcBef>
                <a:buNone/>
              </a:pPr>
              <a:r>
                <a:rPr lang="en-US" altLang="zh-CN" sz="2200" b="1" dirty="0">
                  <a:solidFill>
                    <a:srgbClr val="CC3300"/>
                  </a:solidFill>
                  <a:latin typeface="Times New Roman" panose="02020603050405020304" pitchFamily="18" charset="0"/>
                  <a:ea typeface="宋体" panose="02010600030101010101" pitchFamily="2" charset="-122"/>
                  <a:sym typeface="微软雅黑" panose="020B0503020204020204" pitchFamily="34" charset="-122"/>
                </a:rPr>
                <a:t>λ</a:t>
              </a:r>
              <a:r>
                <a:rPr lang="en-US" altLang="zh-CN" sz="2200" b="1" baseline="-25000" dirty="0">
                  <a:solidFill>
                    <a:srgbClr val="CC3300"/>
                  </a:solidFill>
                  <a:latin typeface="Times New Roman" panose="02020603050405020304" pitchFamily="18" charset="0"/>
                  <a:ea typeface="宋体" panose="02010600030101010101" pitchFamily="2" charset="-122"/>
                  <a:sym typeface="微软雅黑" panose="020B0503020204020204" pitchFamily="34" charset="-122"/>
                </a:rPr>
                <a:t>2</a:t>
              </a:r>
              <a:r>
                <a:rPr lang="en-US" altLang="zh-CN" sz="2200" b="1" dirty="0">
                  <a:solidFill>
                    <a:srgbClr val="CC3300"/>
                  </a:solidFill>
                  <a:latin typeface="Times New Roman" panose="02020603050405020304" pitchFamily="18" charset="0"/>
                  <a:ea typeface="宋体" panose="02010600030101010101" pitchFamily="2" charset="-122"/>
                  <a:sym typeface="微软雅黑" panose="020B0503020204020204" pitchFamily="34" charset="-122"/>
                </a:rPr>
                <a:t>=1.2</a:t>
              </a:r>
              <a:endParaRPr lang="zh-CN" altLang="en-US" sz="2200" dirty="0">
                <a:latin typeface="Arial" panose="020B0604020202020204" pitchFamily="34" charset="0"/>
                <a:ea typeface="宋体" panose="02010600030101010101" pitchFamily="2" charset="-122"/>
              </a:endParaRPr>
            </a:p>
          </p:txBody>
        </p:sp>
      </p:grpSp>
      <p:grpSp>
        <p:nvGrpSpPr>
          <p:cNvPr id="56325" name="组合 22"/>
          <p:cNvGrpSpPr/>
          <p:nvPr/>
        </p:nvGrpSpPr>
        <p:grpSpPr>
          <a:xfrm>
            <a:off x="2901950" y="3644900"/>
            <a:ext cx="2446338" cy="427038"/>
            <a:chOff x="2267840" y="2636945"/>
            <a:chExt cx="2446501" cy="428377"/>
          </a:xfrm>
        </p:grpSpPr>
        <p:sp>
          <p:nvSpPr>
            <p:cNvPr id="56340" name="右箭头 23"/>
            <p:cNvSpPr/>
            <p:nvPr/>
          </p:nvSpPr>
          <p:spPr>
            <a:xfrm>
              <a:off x="2267840" y="2780955"/>
              <a:ext cx="504035" cy="216015"/>
            </a:xfrm>
            <a:prstGeom prst="rightArrow">
              <a:avLst>
                <a:gd name="adj1" fmla="val 50000"/>
                <a:gd name="adj2" fmla="val 49972"/>
              </a:avLst>
            </a:prstGeom>
            <a:solidFill>
              <a:schemeClr val="accent1"/>
            </a:solidFill>
            <a:ln w="9525" cap="flat" cmpd="sng">
              <a:solidFill>
                <a:schemeClr val="tx1"/>
              </a:solidFill>
              <a:prstDash val="solid"/>
              <a:round/>
              <a:headEnd type="none" w="med" len="med"/>
              <a:tailEnd type="none" w="med" len="med"/>
            </a:ln>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stStyle>
            <a:p>
              <a:pPr marL="0" lvl="0" indent="0">
                <a:lnSpc>
                  <a:spcPct val="100000"/>
                </a:lnSpc>
                <a:spcBef>
                  <a:spcPct val="0"/>
                </a:spcBef>
                <a:buNone/>
              </a:pPr>
              <a:endParaRPr lang="zh-CN" altLang="en-US" sz="1800" dirty="0">
                <a:latin typeface="Arial" panose="020B0604020202020204" pitchFamily="34" charset="0"/>
                <a:ea typeface="宋体" panose="02010600030101010101" pitchFamily="2" charset="-122"/>
              </a:endParaRPr>
            </a:p>
          </p:txBody>
        </p:sp>
        <p:sp>
          <p:nvSpPr>
            <p:cNvPr id="56341" name="矩形 24"/>
            <p:cNvSpPr/>
            <p:nvPr/>
          </p:nvSpPr>
          <p:spPr>
            <a:xfrm>
              <a:off x="2844141" y="2636945"/>
              <a:ext cx="1870200" cy="428377"/>
            </a:xfrm>
            <a:prstGeom prst="rect">
              <a:avLst/>
            </a:prstGeom>
            <a:noFill/>
            <a:ln w="9525">
              <a:noFill/>
            </a:ln>
          </p:spPr>
          <p:txBody>
            <a:bodyPr wrap="non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stStyle>
            <a:p>
              <a:pPr marL="0" lvl="0" indent="0">
                <a:lnSpc>
                  <a:spcPct val="100000"/>
                </a:lnSpc>
                <a:spcBef>
                  <a:spcPct val="0"/>
                </a:spcBef>
                <a:buNone/>
              </a:pPr>
              <a:r>
                <a:rPr lang="zh-CN" altLang="en-US" sz="2200" b="1" dirty="0">
                  <a:latin typeface="Times New Roman" panose="02020603050405020304" pitchFamily="18" charset="0"/>
                  <a:ea typeface="宋体" panose="02010600030101010101" pitchFamily="2" charset="-122"/>
                  <a:sym typeface="微软雅黑" panose="020B0503020204020204" pitchFamily="34" charset="-122"/>
                  <a:hlinkClick r:id="rId3" action="ppaction://hlinksldjump"/>
                </a:rPr>
                <a:t>重要建设项目</a:t>
              </a:r>
              <a:endParaRPr lang="zh-CN" altLang="en-US" sz="2200" dirty="0">
                <a:latin typeface="Arial" panose="020B0604020202020204" pitchFamily="34" charset="0"/>
                <a:ea typeface="宋体" panose="02010600030101010101" pitchFamily="2" charset="-122"/>
              </a:endParaRPr>
            </a:p>
          </p:txBody>
        </p:sp>
      </p:grpSp>
      <p:grpSp>
        <p:nvGrpSpPr>
          <p:cNvPr id="56326" name="组合 25"/>
          <p:cNvGrpSpPr/>
          <p:nvPr/>
        </p:nvGrpSpPr>
        <p:grpSpPr>
          <a:xfrm>
            <a:off x="5632450" y="3646488"/>
            <a:ext cx="1581150" cy="427037"/>
            <a:chOff x="2267840" y="2636945"/>
            <a:chExt cx="1581731" cy="428378"/>
          </a:xfrm>
        </p:grpSpPr>
        <p:sp>
          <p:nvSpPr>
            <p:cNvPr id="56338" name="右箭头 26"/>
            <p:cNvSpPr/>
            <p:nvPr/>
          </p:nvSpPr>
          <p:spPr>
            <a:xfrm>
              <a:off x="2267840" y="2780955"/>
              <a:ext cx="504035" cy="216015"/>
            </a:xfrm>
            <a:prstGeom prst="rightArrow">
              <a:avLst>
                <a:gd name="adj1" fmla="val 50000"/>
                <a:gd name="adj2" fmla="val 49972"/>
              </a:avLst>
            </a:prstGeom>
            <a:solidFill>
              <a:schemeClr val="accent1"/>
            </a:solidFill>
            <a:ln w="9525" cap="flat" cmpd="sng">
              <a:solidFill>
                <a:schemeClr val="tx1"/>
              </a:solidFill>
              <a:prstDash val="solid"/>
              <a:round/>
              <a:headEnd type="none" w="med" len="med"/>
              <a:tailEnd type="none" w="med" len="med"/>
            </a:ln>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stStyle>
            <a:p>
              <a:pPr marL="0" lvl="0" indent="0">
                <a:lnSpc>
                  <a:spcPct val="100000"/>
                </a:lnSpc>
                <a:spcBef>
                  <a:spcPct val="0"/>
                </a:spcBef>
                <a:buNone/>
              </a:pPr>
              <a:endParaRPr lang="zh-CN" altLang="en-US" sz="1800" dirty="0">
                <a:latin typeface="Arial" panose="020B0604020202020204" pitchFamily="34" charset="0"/>
                <a:ea typeface="宋体" panose="02010600030101010101" pitchFamily="2" charset="-122"/>
              </a:endParaRPr>
            </a:p>
          </p:txBody>
        </p:sp>
        <p:sp>
          <p:nvSpPr>
            <p:cNvPr id="56339" name="矩形 27"/>
            <p:cNvSpPr/>
            <p:nvPr/>
          </p:nvSpPr>
          <p:spPr>
            <a:xfrm>
              <a:off x="2844314" y="2636945"/>
              <a:ext cx="1005257" cy="428378"/>
            </a:xfrm>
            <a:prstGeom prst="rect">
              <a:avLst/>
            </a:prstGeom>
            <a:noFill/>
            <a:ln w="9525">
              <a:noFill/>
            </a:ln>
          </p:spPr>
          <p:txBody>
            <a:bodyPr wrap="non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stStyle>
            <a:p>
              <a:pPr marL="0" lvl="0" indent="0">
                <a:lnSpc>
                  <a:spcPct val="100000"/>
                </a:lnSpc>
                <a:spcBef>
                  <a:spcPct val="0"/>
                </a:spcBef>
                <a:buNone/>
              </a:pPr>
              <a:r>
                <a:rPr lang="en-US" altLang="zh-CN" sz="2200" b="1" dirty="0">
                  <a:latin typeface="Times New Roman" panose="02020603050405020304" pitchFamily="18" charset="0"/>
                  <a:ea typeface="宋体" panose="02010600030101010101" pitchFamily="2" charset="-122"/>
                  <a:sym typeface="微软雅黑" panose="020B0503020204020204" pitchFamily="34" charset="-122"/>
                </a:rPr>
                <a:t>K</a:t>
              </a:r>
              <a:r>
                <a:rPr lang="en-US" altLang="zh-CN" sz="2200" b="1" baseline="-25000" dirty="0">
                  <a:latin typeface="Times New Roman" panose="02020603050405020304" pitchFamily="18" charset="0"/>
                  <a:ea typeface="宋体" panose="02010600030101010101" pitchFamily="2" charset="-122"/>
                  <a:sym typeface="微软雅黑" panose="020B0503020204020204" pitchFamily="34" charset="-122"/>
                </a:rPr>
                <a:t>1</a:t>
              </a:r>
              <a:r>
                <a:rPr lang="en-US" altLang="zh-CN" sz="2200" b="1" dirty="0">
                  <a:latin typeface="Times New Roman" panose="02020603050405020304" pitchFamily="18" charset="0"/>
                  <a:ea typeface="宋体" panose="02010600030101010101" pitchFamily="2" charset="-122"/>
                  <a:sym typeface="微软雅黑" panose="020B0503020204020204" pitchFamily="34" charset="-122"/>
                </a:rPr>
                <a:t>=1.0</a:t>
              </a:r>
              <a:endParaRPr lang="zh-CN" altLang="en-US" sz="2200" dirty="0">
                <a:latin typeface="Arial" panose="020B0604020202020204" pitchFamily="34" charset="0"/>
                <a:ea typeface="宋体" panose="02010600030101010101" pitchFamily="2" charset="-122"/>
              </a:endParaRPr>
            </a:p>
          </p:txBody>
        </p:sp>
      </p:grpSp>
      <p:grpSp>
        <p:nvGrpSpPr>
          <p:cNvPr id="56327" name="组合 28"/>
          <p:cNvGrpSpPr/>
          <p:nvPr/>
        </p:nvGrpSpPr>
        <p:grpSpPr>
          <a:xfrm>
            <a:off x="2749550" y="4149725"/>
            <a:ext cx="4930775" cy="427038"/>
            <a:chOff x="2267840" y="2636945"/>
            <a:chExt cx="4930472" cy="426802"/>
          </a:xfrm>
        </p:grpSpPr>
        <p:sp>
          <p:nvSpPr>
            <p:cNvPr id="56336" name="右箭头 29"/>
            <p:cNvSpPr/>
            <p:nvPr/>
          </p:nvSpPr>
          <p:spPr>
            <a:xfrm>
              <a:off x="2267840" y="2780955"/>
              <a:ext cx="504035" cy="216015"/>
            </a:xfrm>
            <a:prstGeom prst="rightArrow">
              <a:avLst>
                <a:gd name="adj1" fmla="val 50000"/>
                <a:gd name="adj2" fmla="val 49972"/>
              </a:avLst>
            </a:prstGeom>
            <a:solidFill>
              <a:schemeClr val="accent1"/>
            </a:solidFill>
            <a:ln w="9525" cap="flat" cmpd="sng">
              <a:solidFill>
                <a:schemeClr val="tx1"/>
              </a:solidFill>
              <a:prstDash val="solid"/>
              <a:round/>
              <a:headEnd type="none" w="med" len="med"/>
              <a:tailEnd type="none" w="med" len="med"/>
            </a:ln>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stStyle>
            <a:p>
              <a:pPr marL="0" lvl="0" indent="0">
                <a:lnSpc>
                  <a:spcPct val="100000"/>
                </a:lnSpc>
                <a:spcBef>
                  <a:spcPct val="0"/>
                </a:spcBef>
                <a:buNone/>
              </a:pPr>
              <a:endParaRPr lang="zh-CN" altLang="en-US" sz="1800" dirty="0">
                <a:latin typeface="Arial" panose="020B0604020202020204" pitchFamily="34" charset="0"/>
                <a:ea typeface="宋体" panose="02010600030101010101" pitchFamily="2" charset="-122"/>
              </a:endParaRPr>
            </a:p>
          </p:txBody>
        </p:sp>
        <p:sp>
          <p:nvSpPr>
            <p:cNvPr id="56337" name="矩形 30"/>
            <p:cNvSpPr/>
            <p:nvPr/>
          </p:nvSpPr>
          <p:spPr>
            <a:xfrm>
              <a:off x="2844067" y="2636945"/>
              <a:ext cx="4354245" cy="426802"/>
            </a:xfrm>
            <a:prstGeom prst="rect">
              <a:avLst/>
            </a:prstGeom>
            <a:noFill/>
            <a:ln w="9525">
              <a:noFill/>
            </a:ln>
          </p:spPr>
          <p:txBody>
            <a:bodyPr wrap="non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stStyle>
            <a:p>
              <a:pPr marL="0" lvl="0" indent="0">
                <a:lnSpc>
                  <a:spcPct val="100000"/>
                </a:lnSpc>
                <a:spcBef>
                  <a:spcPct val="0"/>
                </a:spcBef>
                <a:buNone/>
              </a:pPr>
              <a:r>
                <a:rPr lang="en-US" altLang="zh-CN" sz="2200" b="1" dirty="0">
                  <a:latin typeface="Times New Roman" panose="02020603050405020304" pitchFamily="18" charset="0"/>
                  <a:ea typeface="宋体" panose="02010600030101010101" pitchFamily="2" charset="-122"/>
                  <a:sym typeface="微软雅黑" panose="020B0503020204020204" pitchFamily="34" charset="-122"/>
                </a:rPr>
                <a:t>K2=1+</a:t>
              </a:r>
              <a:r>
                <a:rPr lang="zh-CN" altLang="en-US" sz="2200" b="1" dirty="0">
                  <a:latin typeface="Times New Roman" panose="02020603050405020304" pitchFamily="18" charset="0"/>
                  <a:ea typeface="宋体" panose="02010600030101010101" pitchFamily="2" charset="-122"/>
                  <a:sym typeface="微软雅黑" panose="020B0503020204020204" pitchFamily="34" charset="-122"/>
                </a:rPr>
                <a:t>（</a:t>
              </a:r>
              <a:r>
                <a:rPr lang="en-US" altLang="zh-CN" sz="2200" b="1" dirty="0">
                  <a:latin typeface="Times New Roman" panose="02020603050405020304" pitchFamily="18" charset="0"/>
                  <a:ea typeface="宋体" panose="02010600030101010101" pitchFamily="2" charset="-122"/>
                  <a:sym typeface="微软雅黑" panose="020B0503020204020204" pitchFamily="34" charset="-122"/>
                </a:rPr>
                <a:t>S-1</a:t>
              </a:r>
              <a:r>
                <a:rPr lang="zh-CN" altLang="en-US" sz="2200" b="1" dirty="0">
                  <a:latin typeface="Times New Roman" panose="02020603050405020304" pitchFamily="18" charset="0"/>
                  <a:ea typeface="宋体" panose="02010600030101010101" pitchFamily="2" charset="-122"/>
                  <a:sym typeface="微软雅黑" panose="020B0503020204020204" pitchFamily="34" charset="-122"/>
                </a:rPr>
                <a:t>）</a:t>
              </a:r>
              <a:r>
                <a:rPr lang="en-US" altLang="zh-CN" sz="2200" b="1" dirty="0">
                  <a:latin typeface="Times New Roman" panose="02020603050405020304" pitchFamily="18" charset="0"/>
                  <a:ea typeface="宋体" panose="02010600030101010101" pitchFamily="2" charset="-122"/>
                  <a:sym typeface="微软雅黑" panose="020B0503020204020204" pitchFamily="34" charset="-122"/>
                </a:rPr>
                <a:t>/2= 1+</a:t>
              </a:r>
              <a:r>
                <a:rPr lang="zh-CN" altLang="en-US" sz="2200" b="1" dirty="0">
                  <a:latin typeface="Times New Roman" panose="02020603050405020304" pitchFamily="18" charset="0"/>
                  <a:ea typeface="宋体" panose="02010600030101010101" pitchFamily="2" charset="-122"/>
                  <a:sym typeface="微软雅黑" panose="020B0503020204020204" pitchFamily="34" charset="-122"/>
                </a:rPr>
                <a:t>（</a:t>
              </a:r>
              <a:r>
                <a:rPr lang="en-US" altLang="zh-CN" sz="2200" b="1" dirty="0">
                  <a:latin typeface="Times New Roman" panose="02020603050405020304" pitchFamily="18" charset="0"/>
                  <a:ea typeface="宋体" panose="02010600030101010101" pitchFamily="2" charset="-122"/>
                  <a:sym typeface="微软雅黑" panose="020B0503020204020204" pitchFamily="34" charset="-122"/>
                </a:rPr>
                <a:t>3-1</a:t>
              </a:r>
              <a:r>
                <a:rPr lang="zh-CN" altLang="en-US" sz="2200" b="1" dirty="0">
                  <a:latin typeface="Times New Roman" panose="02020603050405020304" pitchFamily="18" charset="0"/>
                  <a:ea typeface="宋体" panose="02010600030101010101" pitchFamily="2" charset="-122"/>
                  <a:sym typeface="微软雅黑" panose="020B0503020204020204" pitchFamily="34" charset="-122"/>
                </a:rPr>
                <a:t>）</a:t>
              </a:r>
              <a:r>
                <a:rPr lang="en-US" altLang="zh-CN" sz="2200" b="1" dirty="0">
                  <a:latin typeface="Times New Roman" panose="02020603050405020304" pitchFamily="18" charset="0"/>
                  <a:ea typeface="宋体" panose="02010600030101010101" pitchFamily="2" charset="-122"/>
                  <a:sym typeface="微软雅黑" panose="020B0503020204020204" pitchFamily="34" charset="-122"/>
                </a:rPr>
                <a:t>/2=2.0</a:t>
              </a:r>
              <a:endParaRPr lang="zh-CN" altLang="en-US" sz="2200" dirty="0">
                <a:latin typeface="Arial" panose="020B0604020202020204" pitchFamily="34" charset="0"/>
                <a:ea typeface="宋体" panose="02010600030101010101" pitchFamily="2" charset="-122"/>
              </a:endParaRPr>
            </a:p>
          </p:txBody>
        </p:sp>
      </p:grpSp>
      <p:grpSp>
        <p:nvGrpSpPr>
          <p:cNvPr id="56328" name="组合 31"/>
          <p:cNvGrpSpPr/>
          <p:nvPr/>
        </p:nvGrpSpPr>
        <p:grpSpPr>
          <a:xfrm>
            <a:off x="2913063" y="4652963"/>
            <a:ext cx="3917950" cy="427037"/>
            <a:chOff x="2267840" y="2636945"/>
            <a:chExt cx="3917116" cy="426803"/>
          </a:xfrm>
        </p:grpSpPr>
        <p:sp>
          <p:nvSpPr>
            <p:cNvPr id="56334" name="右箭头 32"/>
            <p:cNvSpPr/>
            <p:nvPr/>
          </p:nvSpPr>
          <p:spPr>
            <a:xfrm>
              <a:off x="2267840" y="2780955"/>
              <a:ext cx="504035" cy="216015"/>
            </a:xfrm>
            <a:prstGeom prst="rightArrow">
              <a:avLst>
                <a:gd name="adj1" fmla="val 50000"/>
                <a:gd name="adj2" fmla="val 49972"/>
              </a:avLst>
            </a:prstGeom>
            <a:solidFill>
              <a:schemeClr val="accent1"/>
            </a:solidFill>
            <a:ln w="9525" cap="flat" cmpd="sng">
              <a:solidFill>
                <a:schemeClr val="tx1"/>
              </a:solidFill>
              <a:prstDash val="solid"/>
              <a:round/>
              <a:headEnd type="none" w="med" len="med"/>
              <a:tailEnd type="none" w="med" len="med"/>
            </a:ln>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stStyle>
            <a:p>
              <a:pPr marL="0" lvl="0" indent="0">
                <a:lnSpc>
                  <a:spcPct val="100000"/>
                </a:lnSpc>
                <a:spcBef>
                  <a:spcPct val="0"/>
                </a:spcBef>
                <a:buNone/>
              </a:pPr>
              <a:endParaRPr lang="zh-CN" altLang="en-US" sz="1800" dirty="0">
                <a:latin typeface="Arial" panose="020B0604020202020204" pitchFamily="34" charset="0"/>
                <a:ea typeface="宋体" panose="02010600030101010101" pitchFamily="2" charset="-122"/>
              </a:endParaRPr>
            </a:p>
          </p:txBody>
        </p:sp>
        <p:sp>
          <p:nvSpPr>
            <p:cNvPr id="56335" name="矩形 33"/>
            <p:cNvSpPr/>
            <p:nvPr/>
          </p:nvSpPr>
          <p:spPr>
            <a:xfrm>
              <a:off x="2843980" y="2636945"/>
              <a:ext cx="3340976" cy="426803"/>
            </a:xfrm>
            <a:prstGeom prst="rect">
              <a:avLst/>
            </a:prstGeom>
            <a:noFill/>
            <a:ln w="9525">
              <a:noFill/>
            </a:ln>
          </p:spPr>
          <p:txBody>
            <a:bodyPr wrap="non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stStyle>
            <a:p>
              <a:pPr marL="0" lvl="0" indent="0">
                <a:lnSpc>
                  <a:spcPct val="100000"/>
                </a:lnSpc>
                <a:spcBef>
                  <a:spcPct val="0"/>
                </a:spcBef>
                <a:buNone/>
              </a:pPr>
              <a:r>
                <a:rPr lang="en-US" altLang="zh-CN" sz="2200" b="1" dirty="0">
                  <a:solidFill>
                    <a:srgbClr val="CC3300"/>
                  </a:solidFill>
                  <a:latin typeface="Times New Roman" panose="02020603050405020304" pitchFamily="18" charset="0"/>
                  <a:ea typeface="宋体" panose="02010600030101010101" pitchFamily="2" charset="-122"/>
                  <a:sym typeface="微软雅黑" panose="020B0503020204020204" pitchFamily="34" charset="-122"/>
                </a:rPr>
                <a:t>λ</a:t>
              </a:r>
              <a:r>
                <a:rPr lang="en-US" altLang="zh-CN" sz="2200" b="1" baseline="-25000" dirty="0">
                  <a:solidFill>
                    <a:srgbClr val="CC3300"/>
                  </a:solidFill>
                  <a:latin typeface="Times New Roman" panose="02020603050405020304" pitchFamily="18" charset="0"/>
                  <a:ea typeface="宋体" panose="02010600030101010101" pitchFamily="2" charset="-122"/>
                  <a:sym typeface="微软雅黑" panose="020B0503020204020204" pitchFamily="34" charset="-122"/>
                </a:rPr>
                <a:t>3</a:t>
              </a:r>
              <a:r>
                <a:rPr lang="en-US" altLang="zh-CN" sz="2200" b="1" dirty="0">
                  <a:solidFill>
                    <a:srgbClr val="CC3300"/>
                  </a:solidFill>
                  <a:latin typeface="Times New Roman" panose="02020603050405020304" pitchFamily="18" charset="0"/>
                  <a:ea typeface="宋体" panose="02010600030101010101" pitchFamily="2" charset="-122"/>
                  <a:sym typeface="微软雅黑" panose="020B0503020204020204" pitchFamily="34" charset="-122"/>
                </a:rPr>
                <a:t>= K</a:t>
              </a:r>
              <a:r>
                <a:rPr lang="en-US" altLang="zh-CN" sz="2200" b="1" baseline="-25000" dirty="0">
                  <a:solidFill>
                    <a:srgbClr val="CC3300"/>
                  </a:solidFill>
                  <a:latin typeface="Times New Roman" panose="02020603050405020304" pitchFamily="18" charset="0"/>
                  <a:ea typeface="宋体" panose="02010600030101010101" pitchFamily="2" charset="-122"/>
                  <a:sym typeface="微软雅黑" panose="020B0503020204020204" pitchFamily="34" charset="-122"/>
                </a:rPr>
                <a:t>1</a:t>
              </a:r>
              <a:r>
                <a:rPr lang="en-US" altLang="zh-CN" sz="2200" b="1" dirty="0">
                  <a:solidFill>
                    <a:srgbClr val="CC3300"/>
                  </a:solidFill>
                  <a:latin typeface="宋体" panose="02010600030101010101" pitchFamily="2" charset="-122"/>
                  <a:ea typeface="宋体" panose="02010600030101010101" pitchFamily="2" charset="-122"/>
                  <a:sym typeface="微软雅黑" panose="020B0503020204020204" pitchFamily="34" charset="-122"/>
                </a:rPr>
                <a:t>×</a:t>
              </a:r>
              <a:r>
                <a:rPr lang="en-US" altLang="zh-CN" sz="2200" b="1" dirty="0">
                  <a:solidFill>
                    <a:srgbClr val="CC3300"/>
                  </a:solidFill>
                  <a:latin typeface="Times New Roman" panose="02020603050405020304" pitchFamily="18" charset="0"/>
                  <a:ea typeface="宋体" panose="02010600030101010101" pitchFamily="2" charset="-122"/>
                  <a:sym typeface="微软雅黑" panose="020B0503020204020204" pitchFamily="34" charset="-122"/>
                </a:rPr>
                <a:t>K</a:t>
              </a:r>
              <a:r>
                <a:rPr lang="en-US" altLang="zh-CN" sz="2200" b="1" baseline="-25000" dirty="0">
                  <a:solidFill>
                    <a:srgbClr val="CC3300"/>
                  </a:solidFill>
                  <a:latin typeface="Times New Roman" panose="02020603050405020304" pitchFamily="18" charset="0"/>
                  <a:ea typeface="宋体" panose="02010600030101010101" pitchFamily="2" charset="-122"/>
                  <a:sym typeface="微软雅黑" panose="020B0503020204020204" pitchFamily="34" charset="-122"/>
                </a:rPr>
                <a:t>2</a:t>
              </a:r>
              <a:r>
                <a:rPr lang="en-US" altLang="zh-CN" sz="2200" b="1" dirty="0">
                  <a:solidFill>
                    <a:srgbClr val="CC3300"/>
                  </a:solidFill>
                  <a:latin typeface="Times New Roman" panose="02020603050405020304" pitchFamily="18" charset="0"/>
                  <a:ea typeface="宋体" panose="02010600030101010101" pitchFamily="2" charset="-122"/>
                  <a:sym typeface="微软雅黑" panose="020B0503020204020204" pitchFamily="34" charset="-122"/>
                </a:rPr>
                <a:t>=1.0×2.0=2.0</a:t>
              </a:r>
              <a:endParaRPr lang="zh-CN" altLang="en-US" sz="2200" dirty="0">
                <a:latin typeface="Arial" panose="020B0604020202020204" pitchFamily="34" charset="0"/>
                <a:ea typeface="宋体" panose="02010600030101010101" pitchFamily="2" charset="-122"/>
              </a:endParaRPr>
            </a:p>
          </p:txBody>
        </p:sp>
      </p:grpSp>
      <p:grpSp>
        <p:nvGrpSpPr>
          <p:cNvPr id="56329" name="组合 34"/>
          <p:cNvGrpSpPr/>
          <p:nvPr/>
        </p:nvGrpSpPr>
        <p:grpSpPr>
          <a:xfrm>
            <a:off x="3457575" y="5661025"/>
            <a:ext cx="2463800" cy="427038"/>
            <a:chOff x="2267840" y="2636945"/>
            <a:chExt cx="2463088" cy="426135"/>
          </a:xfrm>
        </p:grpSpPr>
        <p:sp>
          <p:nvSpPr>
            <p:cNvPr id="56332" name="右箭头 35"/>
            <p:cNvSpPr/>
            <p:nvPr/>
          </p:nvSpPr>
          <p:spPr>
            <a:xfrm>
              <a:off x="2267840" y="2780955"/>
              <a:ext cx="504035" cy="216015"/>
            </a:xfrm>
            <a:prstGeom prst="rightArrow">
              <a:avLst>
                <a:gd name="adj1" fmla="val 50000"/>
                <a:gd name="adj2" fmla="val 49972"/>
              </a:avLst>
            </a:prstGeom>
            <a:solidFill>
              <a:schemeClr val="accent1"/>
            </a:solidFill>
            <a:ln w="9525" cap="flat" cmpd="sng">
              <a:solidFill>
                <a:schemeClr val="tx1"/>
              </a:solidFill>
              <a:prstDash val="solid"/>
              <a:round/>
              <a:headEnd type="none" w="med" len="med"/>
              <a:tailEnd type="none" w="med" len="med"/>
            </a:ln>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stStyle>
            <a:p>
              <a:pPr marL="0" lvl="0" indent="0">
                <a:lnSpc>
                  <a:spcPct val="100000"/>
                </a:lnSpc>
                <a:spcBef>
                  <a:spcPct val="0"/>
                </a:spcBef>
                <a:buNone/>
              </a:pPr>
              <a:endParaRPr lang="zh-CN" altLang="en-US" sz="1800" dirty="0">
                <a:latin typeface="Arial" panose="020B0604020202020204" pitchFamily="34" charset="0"/>
                <a:ea typeface="宋体" panose="02010600030101010101" pitchFamily="2" charset="-122"/>
              </a:endParaRPr>
            </a:p>
          </p:txBody>
        </p:sp>
        <p:sp>
          <p:nvSpPr>
            <p:cNvPr id="56333" name="矩形 36"/>
            <p:cNvSpPr/>
            <p:nvPr/>
          </p:nvSpPr>
          <p:spPr>
            <a:xfrm>
              <a:off x="2843936" y="2636945"/>
              <a:ext cx="1886992" cy="426135"/>
            </a:xfrm>
            <a:prstGeom prst="rect">
              <a:avLst/>
            </a:prstGeom>
            <a:noFill/>
            <a:ln w="9525">
              <a:noFill/>
            </a:ln>
          </p:spPr>
          <p:txBody>
            <a:bodyPr wrap="non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stStyle>
            <a:p>
              <a:pPr marL="0" lvl="0" indent="0">
                <a:lnSpc>
                  <a:spcPct val="100000"/>
                </a:lnSpc>
                <a:spcBef>
                  <a:spcPct val="0"/>
                </a:spcBef>
                <a:buNone/>
              </a:pPr>
              <a:r>
                <a:rPr lang="zh-CN" altLang="en-US" sz="2200" b="1" dirty="0">
                  <a:latin typeface="Times New Roman" panose="02020603050405020304" pitchFamily="18" charset="0"/>
                  <a:ea typeface="宋体" panose="02010600030101010101" pitchFamily="2" charset="-122"/>
                  <a:sym typeface="Calibri" panose="020F0502020204030204" charset="0"/>
                </a:rPr>
                <a:t>基准价</a:t>
              </a:r>
              <a:r>
                <a:rPr lang="en-US" altLang="zh-CN" sz="2200" b="1" dirty="0">
                  <a:latin typeface="Times New Roman" panose="02020603050405020304" pitchFamily="18" charset="0"/>
                  <a:ea typeface="宋体" panose="02010600030101010101" pitchFamily="2" charset="-122"/>
                  <a:sym typeface="Calibri" panose="020F0502020204030204" charset="0"/>
                </a:rPr>
                <a:t>=8</a:t>
              </a:r>
              <a:r>
                <a:rPr lang="zh-CN" altLang="en-US" sz="2200" b="1" dirty="0">
                  <a:latin typeface="Times New Roman" panose="02020603050405020304" pitchFamily="18" charset="0"/>
                  <a:ea typeface="宋体" panose="02010600030101010101" pitchFamily="2" charset="-122"/>
                  <a:sym typeface="Calibri" panose="020F0502020204030204" charset="0"/>
                </a:rPr>
                <a:t>万元</a:t>
              </a:r>
              <a:endParaRPr lang="zh-CN" altLang="en-US" sz="2200" dirty="0">
                <a:latin typeface="Arial" panose="020B0604020202020204" pitchFamily="34" charset="0"/>
                <a:ea typeface="宋体" panose="02010600030101010101" pitchFamily="2" charset="-122"/>
              </a:endParaRPr>
            </a:p>
          </p:txBody>
        </p:sp>
      </p:grpSp>
      <p:sp>
        <p:nvSpPr>
          <p:cNvPr id="56330" name="矩形 4"/>
          <p:cNvSpPr/>
          <p:nvPr/>
        </p:nvSpPr>
        <p:spPr>
          <a:xfrm>
            <a:off x="0" y="0"/>
            <a:ext cx="12192000" cy="981075"/>
          </a:xfrm>
          <a:prstGeom prst="rect">
            <a:avLst/>
          </a:prstGeom>
          <a:solidFill>
            <a:srgbClr val="C0504D">
              <a:alpha val="94116"/>
            </a:srgbClr>
          </a:solidFill>
          <a:ln w="9525">
            <a:noFill/>
          </a:ln>
        </p:spPr>
        <p:txBody>
          <a:bodyPr anchor="ctr" anchorCtr="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stStyle>
          <a:p>
            <a:pPr marL="0" lvl="0" indent="0" algn="ctr">
              <a:lnSpc>
                <a:spcPct val="100000"/>
              </a:lnSpc>
              <a:spcBef>
                <a:spcPct val="0"/>
              </a:spcBef>
              <a:buNone/>
            </a:pPr>
            <a:endParaRPr lang="zh-CN" altLang="en-US" sz="1600"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28" name="矩形 11"/>
          <p:cNvSpPr>
            <a:spLocks noChangeArrowheads="1"/>
          </p:cNvSpPr>
          <p:nvPr/>
        </p:nvSpPr>
        <p:spPr bwMode="auto">
          <a:xfrm>
            <a:off x="0" y="257175"/>
            <a:ext cx="12192000" cy="584200"/>
          </a:xfrm>
          <a:prstGeom prst="rect">
            <a:avLst/>
          </a:prstGeom>
          <a:noFill/>
          <a:ln w="9525">
            <a:noFill/>
            <a:miter lim="800000"/>
          </a:ln>
        </p:spPr>
        <p:txBody>
          <a:bodyPr wrap="square">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32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5 </a:t>
            </a:r>
            <a:r>
              <a:rPr kumimoji="0" lang="zh-CN" altLang="en-US" sz="32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地质灾害危险性评估取费</a:t>
            </a:r>
            <a:endParaRPr kumimoji="0" lang="zh-CN" altLang="en-US"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n-cs"/>
              <a:sym typeface="Calibri" panose="020F0502020204030204" charset="0"/>
            </a:endParaRPr>
          </a:p>
        </p:txBody>
      </p:sp>
    </p:spTree>
  </p:cSld>
  <p:clrMapOvr>
    <a:masterClrMapping/>
  </p:clrMapOvr>
  <p:transition advTm="12532"/>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矩形 11"/>
          <p:cNvSpPr/>
          <p:nvPr/>
        </p:nvSpPr>
        <p:spPr>
          <a:xfrm>
            <a:off x="334963" y="1052513"/>
            <a:ext cx="11522075" cy="5677535"/>
          </a:xfrm>
          <a:prstGeom prst="rect">
            <a:avLst/>
          </a:prstGeom>
          <a:noFill/>
          <a:ln w="9525">
            <a:noFill/>
          </a:ln>
        </p:spPr>
        <p:txBody>
          <a:bodyPr>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stStyle>
          <a:p>
            <a:pPr marL="0" lvl="0" indent="0">
              <a:lnSpc>
                <a:spcPct val="150000"/>
              </a:lnSpc>
              <a:spcBef>
                <a:spcPct val="0"/>
              </a:spcBef>
              <a:buClr>
                <a:srgbClr val="823634"/>
              </a:buClr>
              <a:buNone/>
            </a:pPr>
            <a:r>
              <a:rPr lang="zh-CN" altLang="en-US" sz="2200" b="1" dirty="0">
                <a:latin typeface="Times New Roman" panose="02020603050405020304" pitchFamily="18" charset="0"/>
                <a:ea typeface="宋体" panose="02010600030101010101" pitchFamily="2" charset="-122"/>
                <a:sym typeface="微软雅黑" panose="020B0503020204020204" pitchFamily="34" charset="-122"/>
              </a:rPr>
              <a:t>实例四：</a:t>
            </a:r>
            <a:endParaRPr lang="en-US" altLang="zh-CN" sz="2200" b="1" dirty="0">
              <a:latin typeface="Times New Roman" panose="02020603050405020304" pitchFamily="18" charset="0"/>
              <a:ea typeface="宋体" panose="02010600030101010101" pitchFamily="2" charset="-122"/>
              <a:sym typeface="微软雅黑" panose="020B0503020204020204" pitchFamily="34" charset="-122"/>
            </a:endParaRPr>
          </a:p>
          <a:p>
            <a:pPr marL="0" lvl="0" indent="0">
              <a:lnSpc>
                <a:spcPct val="150000"/>
              </a:lnSpc>
              <a:spcBef>
                <a:spcPct val="0"/>
              </a:spcBef>
              <a:buClr>
                <a:srgbClr val="823634"/>
              </a:buClr>
              <a:buNone/>
            </a:pPr>
            <a:r>
              <a:rPr lang="zh-CN" altLang="en-US" sz="2200" b="1" dirty="0">
                <a:latin typeface="Times New Roman" panose="02020603050405020304" pitchFamily="18" charset="0"/>
                <a:ea typeface="宋体" panose="02010600030101010101" pitchFamily="2" charset="-122"/>
                <a:sym typeface="微软雅黑" panose="020B0503020204020204" pitchFamily="34" charset="-122"/>
              </a:rPr>
              <a:t>        甘肃甘南地区拟建某重要村镇规划区，评估面积</a:t>
            </a:r>
            <a:r>
              <a:rPr lang="en-US" altLang="zh-CN" sz="2200" b="1" dirty="0">
                <a:latin typeface="Times New Roman" panose="02020603050405020304" pitchFamily="18" charset="0"/>
                <a:ea typeface="宋体" panose="02010600030101010101" pitchFamily="2" charset="-122"/>
                <a:sym typeface="微软雅黑" panose="020B0503020204020204" pitchFamily="34" charset="-122"/>
              </a:rPr>
              <a:t>15</a:t>
            </a:r>
            <a:r>
              <a:rPr lang="en-US" altLang="zh-CN" sz="2200" b="1" dirty="0">
                <a:latin typeface="Times New Roman" panose="02020603050405020304" pitchFamily="18" charset="0"/>
                <a:ea typeface="宋体" panose="02010600030101010101" pitchFamily="2" charset="-122"/>
              </a:rPr>
              <a:t>km</a:t>
            </a:r>
            <a:r>
              <a:rPr lang="en-US" altLang="zh-CN" sz="2200" b="1" baseline="30000" dirty="0">
                <a:latin typeface="Times New Roman" panose="02020603050405020304" pitchFamily="18" charset="0"/>
                <a:ea typeface="宋体" panose="02010600030101010101" pitchFamily="2" charset="-122"/>
              </a:rPr>
              <a:t>2</a:t>
            </a:r>
            <a:r>
              <a:rPr lang="zh-CN" altLang="en-US" sz="2200" b="1" dirty="0">
                <a:latin typeface="Times New Roman" panose="02020603050405020304" pitchFamily="18" charset="0"/>
                <a:ea typeface="宋体" panose="02010600030101010101" pitchFamily="2" charset="-122"/>
                <a:sym typeface="微软雅黑" panose="020B0503020204020204" pitchFamily="34" charset="-122"/>
              </a:rPr>
              <a:t>，地质环境复杂程度为复杂，该拟建项目地质灾害危险性评估费用为多少？</a:t>
            </a:r>
            <a:endParaRPr lang="en-US" altLang="zh-CN" sz="2200" b="1" dirty="0">
              <a:latin typeface="Times New Roman" panose="02020603050405020304" pitchFamily="18" charset="0"/>
              <a:ea typeface="宋体" panose="02010600030101010101" pitchFamily="2" charset="-122"/>
              <a:sym typeface="微软雅黑" panose="020B0503020204020204" pitchFamily="34" charset="-122"/>
            </a:endParaRPr>
          </a:p>
          <a:p>
            <a:pPr marL="0" lvl="0" indent="0">
              <a:lnSpc>
                <a:spcPct val="150000"/>
              </a:lnSpc>
              <a:spcBef>
                <a:spcPct val="0"/>
              </a:spcBef>
              <a:buClr>
                <a:srgbClr val="823634"/>
              </a:buClr>
              <a:buNone/>
            </a:pPr>
            <a:r>
              <a:rPr lang="en-US" altLang="zh-CN" sz="2200" b="1" dirty="0">
                <a:latin typeface="Times New Roman" panose="02020603050405020304" pitchFamily="18" charset="0"/>
                <a:ea typeface="宋体" panose="02010600030101010101" pitchFamily="2" charset="-122"/>
                <a:sym typeface="微软雅黑" panose="020B0503020204020204" pitchFamily="34" charset="-122"/>
              </a:rPr>
              <a:t>1</a:t>
            </a:r>
            <a:r>
              <a:rPr lang="zh-CN" altLang="en-US" sz="2200" b="1" dirty="0">
                <a:latin typeface="Times New Roman" panose="02020603050405020304" pitchFamily="18" charset="0"/>
                <a:ea typeface="宋体" panose="02010600030101010101" pitchFamily="2" charset="-122"/>
                <a:sym typeface="微软雅黑" panose="020B0503020204020204" pitchFamily="34" charset="-122"/>
              </a:rPr>
              <a:t>、</a:t>
            </a:r>
            <a:r>
              <a:rPr lang="zh-CN" altLang="en-US" sz="2200" b="1" dirty="0">
                <a:latin typeface="Times New Roman" panose="02020603050405020304" pitchFamily="18" charset="0"/>
                <a:ea typeface="宋体" panose="02010600030101010101" pitchFamily="2" charset="-122"/>
                <a:sym typeface="微软雅黑" panose="020B0503020204020204" pitchFamily="34" charset="-122"/>
                <a:hlinkClick r:id="rId2" action="ppaction://hlinksldjump"/>
              </a:rPr>
              <a:t>甘南地区</a:t>
            </a:r>
            <a:endParaRPr lang="en-US" altLang="zh-CN" sz="2200" b="1" dirty="0">
              <a:solidFill>
                <a:srgbClr val="CC3300"/>
              </a:solidFill>
              <a:latin typeface="Times New Roman" panose="02020603050405020304" pitchFamily="18" charset="0"/>
              <a:ea typeface="宋体" panose="02010600030101010101" pitchFamily="2" charset="-122"/>
              <a:sym typeface="微软雅黑" panose="020B0503020204020204" pitchFamily="34" charset="-122"/>
            </a:endParaRPr>
          </a:p>
          <a:p>
            <a:pPr marL="0" lvl="0" indent="0">
              <a:lnSpc>
                <a:spcPct val="150000"/>
              </a:lnSpc>
              <a:spcBef>
                <a:spcPct val="0"/>
              </a:spcBef>
              <a:buClr>
                <a:srgbClr val="823634"/>
              </a:buClr>
              <a:buNone/>
            </a:pPr>
            <a:r>
              <a:rPr lang="en-US" altLang="zh-CN" sz="2200" b="1" dirty="0">
                <a:latin typeface="Times New Roman" panose="02020603050405020304" pitchFamily="18" charset="0"/>
                <a:ea typeface="宋体" panose="02010600030101010101" pitchFamily="2" charset="-122"/>
                <a:sym typeface="微软雅黑" panose="020B0503020204020204" pitchFamily="34" charset="-122"/>
              </a:rPr>
              <a:t>2</a:t>
            </a:r>
            <a:r>
              <a:rPr lang="zh-CN" altLang="en-US" sz="2200" b="1" dirty="0">
                <a:latin typeface="Times New Roman" panose="02020603050405020304" pitchFamily="18" charset="0"/>
                <a:ea typeface="宋体" panose="02010600030101010101" pitchFamily="2" charset="-122"/>
                <a:sym typeface="微软雅黑" panose="020B0503020204020204" pitchFamily="34" charset="-122"/>
              </a:rPr>
              <a:t>、地质环境复杂程度复杂</a:t>
            </a:r>
            <a:endParaRPr lang="en-US" altLang="zh-CN" sz="2200" b="1" dirty="0">
              <a:solidFill>
                <a:srgbClr val="CC3300"/>
              </a:solidFill>
              <a:latin typeface="Times New Roman" panose="02020603050405020304" pitchFamily="18" charset="0"/>
              <a:ea typeface="宋体" panose="02010600030101010101" pitchFamily="2" charset="-122"/>
              <a:sym typeface="微软雅黑" panose="020B0503020204020204" pitchFamily="34" charset="-122"/>
            </a:endParaRPr>
          </a:p>
          <a:p>
            <a:pPr marL="0" lvl="0" indent="0">
              <a:lnSpc>
                <a:spcPct val="150000"/>
              </a:lnSpc>
              <a:spcBef>
                <a:spcPct val="0"/>
              </a:spcBef>
              <a:buClr>
                <a:srgbClr val="823634"/>
              </a:buClr>
              <a:buNone/>
            </a:pPr>
            <a:r>
              <a:rPr lang="en-US" altLang="zh-CN" sz="2200" b="1" dirty="0">
                <a:latin typeface="Times New Roman" panose="02020603050405020304" pitchFamily="18" charset="0"/>
                <a:ea typeface="宋体" panose="02010600030101010101" pitchFamily="2" charset="-122"/>
                <a:sym typeface="微软雅黑" panose="020B0503020204020204" pitchFamily="34" charset="-122"/>
              </a:rPr>
              <a:t>3</a:t>
            </a:r>
            <a:r>
              <a:rPr lang="zh-CN" altLang="en-US" sz="2200" b="1" dirty="0">
                <a:latin typeface="Times New Roman" panose="02020603050405020304" pitchFamily="18" charset="0"/>
                <a:ea typeface="宋体" panose="02010600030101010101" pitchFamily="2" charset="-122"/>
                <a:sym typeface="微软雅黑" panose="020B0503020204020204" pitchFamily="34" charset="-122"/>
              </a:rPr>
              <a:t>、</a:t>
            </a:r>
            <a:r>
              <a:rPr lang="zh-CN" altLang="en-US" sz="2200" b="1" dirty="0">
                <a:latin typeface="Times New Roman" panose="02020603050405020304" pitchFamily="18" charset="0"/>
                <a:ea typeface="宋体" panose="02010600030101010101" pitchFamily="2" charset="-122"/>
                <a:sym typeface="微软雅黑" panose="020B0503020204020204" pitchFamily="34" charset="-122"/>
                <a:hlinkClick r:id="rId3" action="ppaction://hlinksldjump"/>
              </a:rPr>
              <a:t>城市和村镇规划区</a:t>
            </a:r>
            <a:r>
              <a:rPr lang="en-US" altLang="zh-CN" sz="2200" b="1" baseline="-25000" dirty="0">
                <a:latin typeface="Times New Roman" panose="02020603050405020304" pitchFamily="18" charset="0"/>
                <a:ea typeface="宋体" panose="02010600030101010101" pitchFamily="2" charset="-122"/>
                <a:sym typeface="微软雅黑" panose="020B0503020204020204" pitchFamily="34" charset="-122"/>
              </a:rPr>
              <a:t>         </a:t>
            </a:r>
          </a:p>
          <a:p>
            <a:pPr marL="0" lvl="0" indent="0">
              <a:lnSpc>
                <a:spcPct val="150000"/>
              </a:lnSpc>
              <a:spcBef>
                <a:spcPct val="0"/>
              </a:spcBef>
              <a:buClr>
                <a:srgbClr val="823634"/>
              </a:buClr>
              <a:buNone/>
            </a:pPr>
            <a:r>
              <a:rPr lang="en-US" altLang="zh-CN" sz="2200" b="1" dirty="0">
                <a:latin typeface="Times New Roman" panose="02020603050405020304" pitchFamily="18" charset="0"/>
                <a:ea typeface="宋体" panose="02010600030101010101" pitchFamily="2" charset="-122"/>
                <a:sym typeface="微软雅黑" panose="020B0503020204020204" pitchFamily="34" charset="-122"/>
              </a:rPr>
              <a:t>      20</a:t>
            </a:r>
            <a:r>
              <a:rPr lang="en-US" altLang="zh-CN" sz="2200" b="1" dirty="0">
                <a:latin typeface="Times New Roman" panose="02020603050405020304" pitchFamily="18" charset="0"/>
                <a:ea typeface="宋体" panose="02010600030101010101" pitchFamily="2" charset="-122"/>
              </a:rPr>
              <a:t>km</a:t>
            </a:r>
            <a:r>
              <a:rPr lang="en-US" altLang="zh-CN" sz="2200" b="1" baseline="30000" dirty="0">
                <a:latin typeface="Times New Roman" panose="02020603050405020304" pitchFamily="18" charset="0"/>
                <a:ea typeface="宋体" panose="02010600030101010101" pitchFamily="2" charset="-122"/>
              </a:rPr>
              <a:t>2</a:t>
            </a:r>
            <a:r>
              <a:rPr lang="en-US" altLang="zh-CN" sz="2200" b="1" baseline="-25000" dirty="0">
                <a:latin typeface="Times New Roman" panose="02020603050405020304" pitchFamily="18" charset="0"/>
                <a:ea typeface="宋体" panose="02010600030101010101" pitchFamily="2" charset="-122"/>
                <a:sym typeface="微软雅黑" panose="020B0503020204020204" pitchFamily="34" charset="-122"/>
              </a:rPr>
              <a:t> </a:t>
            </a:r>
            <a:r>
              <a:rPr lang="zh-CN" altLang="en-US" sz="2200" b="1" dirty="0">
                <a:latin typeface="Times New Roman" panose="02020603050405020304" pitchFamily="18" charset="0"/>
                <a:ea typeface="宋体" panose="02010600030101010101" pitchFamily="2" charset="-122"/>
                <a:sym typeface="微软雅黑" panose="020B0503020204020204" pitchFamily="34" charset="-122"/>
              </a:rPr>
              <a:t>＞</a:t>
            </a:r>
            <a:r>
              <a:rPr lang="en-US" altLang="zh-CN" sz="2200" b="1" baseline="-25000" dirty="0">
                <a:latin typeface="Times New Roman" panose="02020603050405020304" pitchFamily="18" charset="0"/>
                <a:ea typeface="宋体" panose="02010600030101010101" pitchFamily="2" charset="-122"/>
                <a:sym typeface="微软雅黑" panose="020B0503020204020204" pitchFamily="34" charset="-122"/>
              </a:rPr>
              <a:t> </a:t>
            </a:r>
            <a:r>
              <a:rPr lang="en-US" altLang="zh-CN" sz="2200" b="1" dirty="0">
                <a:latin typeface="Times New Roman" panose="02020603050405020304" pitchFamily="18" charset="0"/>
                <a:ea typeface="宋体" panose="02010600030101010101" pitchFamily="2" charset="-122"/>
                <a:sym typeface="微软雅黑" panose="020B0503020204020204" pitchFamily="34" charset="-122"/>
                <a:hlinkClick r:id="rId4" action="ppaction://hlinksldjump"/>
              </a:rPr>
              <a:t>S=15 </a:t>
            </a:r>
            <a:r>
              <a:rPr lang="zh-CN" altLang="en-US" sz="2200" b="1" dirty="0">
                <a:latin typeface="Times New Roman" panose="02020603050405020304" pitchFamily="18" charset="0"/>
                <a:ea typeface="宋体" panose="02010600030101010101" pitchFamily="2" charset="-122"/>
                <a:sym typeface="微软雅黑" panose="020B0503020204020204" pitchFamily="34" charset="-122"/>
              </a:rPr>
              <a:t>＞</a:t>
            </a:r>
            <a:r>
              <a:rPr lang="en-US" altLang="zh-CN" sz="2200" b="1" dirty="0">
                <a:latin typeface="Times New Roman" panose="02020603050405020304" pitchFamily="18" charset="0"/>
                <a:ea typeface="宋体" panose="02010600030101010101" pitchFamily="2" charset="-122"/>
                <a:sym typeface="微软雅黑" panose="020B0503020204020204" pitchFamily="34" charset="-122"/>
              </a:rPr>
              <a:t>1</a:t>
            </a:r>
            <a:r>
              <a:rPr lang="en-US" altLang="zh-CN" sz="2200" b="1" dirty="0">
                <a:latin typeface="Times New Roman" panose="02020603050405020304" pitchFamily="18" charset="0"/>
                <a:ea typeface="宋体" panose="02010600030101010101" pitchFamily="2" charset="-122"/>
              </a:rPr>
              <a:t>km</a:t>
            </a:r>
            <a:r>
              <a:rPr lang="en-US" altLang="zh-CN" sz="2200" b="1" baseline="30000" dirty="0">
                <a:latin typeface="Times New Roman" panose="02020603050405020304" pitchFamily="18" charset="0"/>
                <a:ea typeface="宋体" panose="02010600030101010101" pitchFamily="2" charset="-122"/>
              </a:rPr>
              <a:t>2</a:t>
            </a:r>
            <a:r>
              <a:rPr lang="zh-CN" altLang="en-US" sz="2200" b="1" dirty="0">
                <a:latin typeface="Times New Roman" panose="02020603050405020304" pitchFamily="18" charset="0"/>
                <a:ea typeface="宋体" panose="02010600030101010101" pitchFamily="2" charset="-122"/>
                <a:sym typeface="微软雅黑" panose="020B0503020204020204" pitchFamily="34" charset="-122"/>
              </a:rPr>
              <a:t>；</a:t>
            </a:r>
            <a:endParaRPr lang="en-US" altLang="zh-CN" sz="2200" b="1" dirty="0">
              <a:latin typeface="Times New Roman" panose="02020603050405020304" pitchFamily="18" charset="0"/>
              <a:ea typeface="宋体" panose="02010600030101010101" pitchFamily="2" charset="-122"/>
              <a:sym typeface="微软雅黑" panose="020B0503020204020204" pitchFamily="34" charset="-122"/>
            </a:endParaRPr>
          </a:p>
          <a:p>
            <a:pPr marL="0" lvl="0" indent="0">
              <a:lnSpc>
                <a:spcPct val="150000"/>
              </a:lnSpc>
              <a:spcBef>
                <a:spcPct val="0"/>
              </a:spcBef>
              <a:buClr>
                <a:srgbClr val="823634"/>
              </a:buClr>
              <a:buNone/>
            </a:pPr>
            <a:r>
              <a:rPr lang="en-US" altLang="zh-CN" sz="2200" b="1" dirty="0">
                <a:latin typeface="Times New Roman" panose="02020603050405020304" pitchFamily="18" charset="0"/>
                <a:ea typeface="宋体" panose="02010600030101010101" pitchFamily="2" charset="-122"/>
                <a:sym typeface="微软雅黑" panose="020B0503020204020204" pitchFamily="34" charset="-122"/>
              </a:rPr>
              <a:t>      K</a:t>
            </a:r>
            <a:r>
              <a:rPr lang="en-US" altLang="zh-CN" sz="2200" b="1" baseline="-25000" dirty="0">
                <a:latin typeface="Times New Roman" panose="02020603050405020304" pitchFamily="18" charset="0"/>
                <a:ea typeface="宋体" panose="02010600030101010101" pitchFamily="2" charset="-122"/>
                <a:sym typeface="微软雅黑" panose="020B0503020204020204" pitchFamily="34" charset="-122"/>
              </a:rPr>
              <a:t>1</a:t>
            </a:r>
            <a:r>
              <a:rPr lang="en-US" altLang="zh-CN" sz="2200" b="1" dirty="0">
                <a:latin typeface="Times New Roman" panose="02020603050405020304" pitchFamily="18" charset="0"/>
                <a:ea typeface="宋体" panose="02010600030101010101" pitchFamily="2" charset="-122"/>
                <a:sym typeface="微软雅黑" panose="020B0503020204020204" pitchFamily="34" charset="-122"/>
              </a:rPr>
              <a:t>=1.0</a:t>
            </a:r>
            <a:r>
              <a:rPr lang="zh-CN" altLang="en-US" sz="2200" b="1" dirty="0">
                <a:latin typeface="Times New Roman" panose="02020603050405020304" pitchFamily="18" charset="0"/>
                <a:ea typeface="宋体" panose="02010600030101010101" pitchFamily="2" charset="-122"/>
                <a:sym typeface="微软雅黑" panose="020B0503020204020204" pitchFamily="34" charset="-122"/>
              </a:rPr>
              <a:t>，</a:t>
            </a:r>
            <a:r>
              <a:rPr lang="en-US" altLang="zh-CN" sz="2200" b="1" dirty="0">
                <a:latin typeface="Times New Roman" panose="02020603050405020304" pitchFamily="18" charset="0"/>
                <a:ea typeface="宋体" panose="02010600030101010101" pitchFamily="2" charset="-122"/>
                <a:sym typeface="微软雅黑" panose="020B0503020204020204" pitchFamily="34" charset="-122"/>
              </a:rPr>
              <a:t>K</a:t>
            </a:r>
            <a:r>
              <a:rPr lang="en-US" altLang="zh-CN" sz="2200" b="1" baseline="-25000" dirty="0">
                <a:latin typeface="Times New Roman" panose="02020603050405020304" pitchFamily="18" charset="0"/>
                <a:ea typeface="宋体" panose="02010600030101010101" pitchFamily="2" charset="-122"/>
                <a:sym typeface="微软雅黑" panose="020B0503020204020204" pitchFamily="34" charset="-122"/>
              </a:rPr>
              <a:t>2</a:t>
            </a:r>
            <a:r>
              <a:rPr lang="en-US" altLang="zh-CN" sz="2200" b="1" dirty="0">
                <a:latin typeface="Times New Roman" panose="02020603050405020304" pitchFamily="18" charset="0"/>
                <a:ea typeface="宋体" panose="02010600030101010101" pitchFamily="2" charset="-122"/>
                <a:sym typeface="微软雅黑" panose="020B0503020204020204" pitchFamily="34" charset="-122"/>
              </a:rPr>
              <a:t>=4.5</a:t>
            </a:r>
            <a:endParaRPr lang="en-US" altLang="zh-CN" sz="2200" b="1" dirty="0">
              <a:solidFill>
                <a:srgbClr val="CC3300"/>
              </a:solidFill>
              <a:latin typeface="Times New Roman" panose="02020603050405020304" pitchFamily="18" charset="0"/>
              <a:ea typeface="宋体" panose="02010600030101010101" pitchFamily="2" charset="-122"/>
              <a:sym typeface="微软雅黑" panose="020B0503020204020204" pitchFamily="34" charset="-122"/>
            </a:endParaRPr>
          </a:p>
          <a:p>
            <a:pPr marL="0" lvl="0" indent="0">
              <a:lnSpc>
                <a:spcPct val="150000"/>
              </a:lnSpc>
              <a:spcBef>
                <a:spcPct val="0"/>
              </a:spcBef>
              <a:buClr>
                <a:srgbClr val="823634"/>
              </a:buClr>
              <a:buNone/>
            </a:pPr>
            <a:r>
              <a:rPr lang="en-US" altLang="zh-CN" sz="2200" b="1" dirty="0">
                <a:latin typeface="Times New Roman" panose="02020603050405020304" pitchFamily="18" charset="0"/>
                <a:ea typeface="宋体" panose="02010600030101010101" pitchFamily="2" charset="-122"/>
                <a:sym typeface="微软雅黑" panose="020B0503020204020204" pitchFamily="34" charset="-122"/>
              </a:rPr>
              <a:t>4</a:t>
            </a:r>
            <a:r>
              <a:rPr lang="zh-CN" altLang="en-US" sz="2200" b="1" dirty="0">
                <a:latin typeface="Times New Roman" panose="02020603050405020304" pitchFamily="18" charset="0"/>
                <a:ea typeface="宋体" panose="02010600030101010101" pitchFamily="2" charset="-122"/>
                <a:sym typeface="微软雅黑" panose="020B0503020204020204" pitchFamily="34" charset="-122"/>
              </a:rPr>
              <a:t>、</a:t>
            </a:r>
            <a:r>
              <a:rPr lang="en-US" altLang="zh-CN" sz="2200" b="1" dirty="0">
                <a:latin typeface="Times New Roman" panose="02020603050405020304" pitchFamily="18" charset="0"/>
                <a:ea typeface="宋体" panose="02010600030101010101" pitchFamily="2" charset="-122"/>
                <a:sym typeface="微软雅黑" panose="020B0503020204020204" pitchFamily="34" charset="-122"/>
              </a:rPr>
              <a:t> λ=λ</a:t>
            </a:r>
            <a:r>
              <a:rPr lang="en-US" altLang="zh-CN" sz="2200" b="1" baseline="-25000" dirty="0">
                <a:latin typeface="Times New Roman" panose="02020603050405020304" pitchFamily="18" charset="0"/>
                <a:ea typeface="宋体" panose="02010600030101010101" pitchFamily="2" charset="-122"/>
                <a:sym typeface="微软雅黑" panose="020B0503020204020204" pitchFamily="34" charset="-122"/>
              </a:rPr>
              <a:t>1</a:t>
            </a:r>
            <a:r>
              <a:rPr lang="en-US" altLang="zh-CN" sz="2200" b="1" dirty="0">
                <a:latin typeface="Times New Roman" panose="02020603050405020304" pitchFamily="18" charset="0"/>
                <a:ea typeface="宋体" panose="02010600030101010101" pitchFamily="2" charset="-122"/>
                <a:sym typeface="微软雅黑" panose="020B0503020204020204" pitchFamily="34" charset="-122"/>
              </a:rPr>
              <a:t>+λ</a:t>
            </a:r>
            <a:r>
              <a:rPr lang="en-US" altLang="zh-CN" sz="2200" b="1" baseline="-25000" dirty="0">
                <a:latin typeface="Times New Roman" panose="02020603050405020304" pitchFamily="18" charset="0"/>
                <a:ea typeface="宋体" panose="02010600030101010101" pitchFamily="2" charset="-122"/>
                <a:sym typeface="微软雅黑" panose="020B0503020204020204" pitchFamily="34" charset="-122"/>
              </a:rPr>
              <a:t>2</a:t>
            </a:r>
            <a:r>
              <a:rPr lang="en-US" altLang="zh-CN" sz="2200" b="1" dirty="0">
                <a:latin typeface="Times New Roman" panose="02020603050405020304" pitchFamily="18" charset="0"/>
                <a:ea typeface="宋体" panose="02010600030101010101" pitchFamily="2" charset="-122"/>
                <a:sym typeface="微软雅黑" panose="020B0503020204020204" pitchFamily="34" charset="-122"/>
              </a:rPr>
              <a:t>+λ</a:t>
            </a:r>
            <a:r>
              <a:rPr lang="en-US" altLang="zh-CN" sz="2200" b="1" baseline="-25000" dirty="0">
                <a:latin typeface="Times New Roman" panose="02020603050405020304" pitchFamily="18" charset="0"/>
                <a:ea typeface="宋体" panose="02010600030101010101" pitchFamily="2" charset="-122"/>
                <a:sym typeface="微软雅黑" panose="020B0503020204020204" pitchFamily="34" charset="-122"/>
              </a:rPr>
              <a:t>3</a:t>
            </a:r>
            <a:r>
              <a:rPr lang="en-US" altLang="zh-CN" sz="2200" b="1" dirty="0">
                <a:latin typeface="Times New Roman" panose="02020603050405020304" pitchFamily="18" charset="0"/>
                <a:ea typeface="宋体" panose="02010600030101010101" pitchFamily="2" charset="-122"/>
                <a:sym typeface="微软雅黑" panose="020B0503020204020204" pitchFamily="34" charset="-122"/>
              </a:rPr>
              <a:t>-3+1=1.4 +1.5 +4.5-3 +1=5.4</a:t>
            </a:r>
          </a:p>
          <a:p>
            <a:pPr marL="0" lvl="0" indent="0">
              <a:lnSpc>
                <a:spcPct val="150000"/>
              </a:lnSpc>
              <a:spcBef>
                <a:spcPct val="0"/>
              </a:spcBef>
              <a:buClr>
                <a:srgbClr val="823634"/>
              </a:buClr>
              <a:buNone/>
            </a:pPr>
            <a:r>
              <a:rPr lang="en-US" altLang="zh-CN" sz="2200" b="1" dirty="0">
                <a:latin typeface="Times New Roman" panose="02020603050405020304" pitchFamily="18" charset="0"/>
                <a:ea typeface="宋体" panose="02010600030101010101" pitchFamily="2" charset="-122"/>
                <a:sym typeface="微软雅黑" panose="020B0503020204020204" pitchFamily="34" charset="-122"/>
              </a:rPr>
              <a:t>5</a:t>
            </a:r>
            <a:r>
              <a:rPr lang="zh-CN" altLang="en-US" sz="2200" b="1" dirty="0">
                <a:latin typeface="Times New Roman" panose="02020603050405020304" pitchFamily="18" charset="0"/>
                <a:ea typeface="宋体" panose="02010600030101010101" pitchFamily="2" charset="-122"/>
                <a:sym typeface="微软雅黑" panose="020B0503020204020204" pitchFamily="34" charset="-122"/>
              </a:rPr>
              <a:t>、</a:t>
            </a:r>
            <a:r>
              <a:rPr lang="zh-CN" altLang="en-US" sz="2200" b="1" dirty="0">
                <a:latin typeface="Times New Roman" panose="02020603050405020304" pitchFamily="18" charset="0"/>
                <a:ea typeface="宋体" panose="02010600030101010101" pitchFamily="2" charset="-122"/>
                <a:sym typeface="微软雅黑" panose="020B0503020204020204" pitchFamily="34" charset="-122"/>
                <a:hlinkClick r:id="rId5" action="ppaction://hlinksldjump"/>
              </a:rPr>
              <a:t>城市和村镇规划区</a:t>
            </a:r>
            <a:endParaRPr lang="en-US" altLang="zh-CN" sz="2200" b="1" dirty="0">
              <a:latin typeface="Times New Roman" panose="02020603050405020304" pitchFamily="18" charset="0"/>
              <a:ea typeface="宋体" panose="02010600030101010101" pitchFamily="2" charset="-122"/>
              <a:sym typeface="微软雅黑" panose="020B0503020204020204" pitchFamily="34" charset="-122"/>
            </a:endParaRPr>
          </a:p>
          <a:p>
            <a:pPr marL="0" lvl="0" indent="0">
              <a:lnSpc>
                <a:spcPct val="150000"/>
              </a:lnSpc>
              <a:spcBef>
                <a:spcPct val="0"/>
              </a:spcBef>
              <a:buClr>
                <a:srgbClr val="823634"/>
              </a:buClr>
              <a:buNone/>
            </a:pPr>
            <a:r>
              <a:rPr lang="en-US" altLang="zh-CN" sz="2200" b="1" dirty="0">
                <a:latin typeface="Times New Roman" panose="02020603050405020304" pitchFamily="18" charset="0"/>
                <a:ea typeface="宋体" panose="02010600030101010101" pitchFamily="2" charset="-122"/>
                <a:sym typeface="Calibri" panose="020F0502020204030204" charset="0"/>
              </a:rPr>
              <a:t>6</a:t>
            </a:r>
            <a:r>
              <a:rPr lang="zh-CN" altLang="en-US" sz="2200" b="1" dirty="0">
                <a:latin typeface="Times New Roman" panose="02020603050405020304" pitchFamily="18" charset="0"/>
                <a:ea typeface="宋体" panose="02010600030101010101" pitchFamily="2" charset="-122"/>
                <a:sym typeface="Calibri" panose="020F0502020204030204" charset="0"/>
              </a:rPr>
              <a:t>、评估费用</a:t>
            </a:r>
            <a:r>
              <a:rPr lang="en-US" altLang="zh-CN" sz="2200" b="1" dirty="0">
                <a:latin typeface="Times New Roman" panose="02020603050405020304" pitchFamily="18" charset="0"/>
                <a:ea typeface="宋体" panose="02010600030101010101" pitchFamily="2" charset="-122"/>
                <a:sym typeface="Calibri" panose="020F0502020204030204" charset="0"/>
              </a:rPr>
              <a:t>=</a:t>
            </a:r>
            <a:r>
              <a:rPr lang="zh-CN" altLang="en-US" sz="2200" b="1" dirty="0">
                <a:latin typeface="Times New Roman" panose="02020603050405020304" pitchFamily="18" charset="0"/>
                <a:ea typeface="宋体" panose="02010600030101010101" pitchFamily="2" charset="-122"/>
                <a:sym typeface="Calibri" panose="020F0502020204030204" charset="0"/>
              </a:rPr>
              <a:t>基准价</a:t>
            </a:r>
            <a:r>
              <a:rPr lang="en-US" altLang="zh-CN" sz="2200" b="1" dirty="0">
                <a:latin typeface="Times New Roman" panose="02020603050405020304" pitchFamily="18" charset="0"/>
                <a:ea typeface="宋体" panose="02010600030101010101" pitchFamily="2" charset="-122"/>
                <a:sym typeface="Calibri" panose="020F0502020204030204" charset="0"/>
              </a:rPr>
              <a:t>×</a:t>
            </a:r>
            <a:r>
              <a:rPr lang="zh-CN" altLang="en-US" sz="2200" b="1" dirty="0">
                <a:latin typeface="Times New Roman" panose="02020603050405020304" pitchFamily="18" charset="0"/>
                <a:ea typeface="宋体" panose="02010600030101010101" pitchFamily="2" charset="-122"/>
                <a:sym typeface="Calibri" panose="020F0502020204030204" charset="0"/>
              </a:rPr>
              <a:t>综合调整系数</a:t>
            </a:r>
            <a:r>
              <a:rPr lang="en-US" altLang="zh-CN" sz="2200" b="1" dirty="0">
                <a:latin typeface="Times New Roman" panose="02020603050405020304" pitchFamily="18" charset="0"/>
                <a:ea typeface="宋体" panose="02010600030101010101" pitchFamily="2" charset="-122"/>
                <a:sym typeface="Calibri" panose="020F0502020204030204" charset="0"/>
              </a:rPr>
              <a:t>=10×5.4=54</a:t>
            </a:r>
            <a:r>
              <a:rPr lang="zh-CN" altLang="en-US" sz="2200" b="1" dirty="0">
                <a:latin typeface="Times New Roman" panose="02020603050405020304" pitchFamily="18" charset="0"/>
                <a:ea typeface="宋体" panose="02010600030101010101" pitchFamily="2" charset="-122"/>
                <a:sym typeface="Calibri" panose="020F0502020204030204" charset="0"/>
              </a:rPr>
              <a:t>万元</a:t>
            </a:r>
            <a:endParaRPr lang="zh-CN" altLang="en-US" sz="2200" b="1" dirty="0">
              <a:latin typeface="Arial" panose="020B0604020202020204" pitchFamily="34" charset="0"/>
              <a:ea typeface="宋体" panose="02010600030101010101" pitchFamily="2" charset="-122"/>
              <a:sym typeface="微软雅黑" panose="020B0503020204020204" pitchFamily="34" charset="-122"/>
            </a:endParaRPr>
          </a:p>
        </p:txBody>
      </p:sp>
      <p:grpSp>
        <p:nvGrpSpPr>
          <p:cNvPr id="57347" name="组合 15"/>
          <p:cNvGrpSpPr/>
          <p:nvPr/>
        </p:nvGrpSpPr>
        <p:grpSpPr>
          <a:xfrm>
            <a:off x="2135188" y="2636838"/>
            <a:ext cx="1504950" cy="430212"/>
            <a:chOff x="2267840" y="2636945"/>
            <a:chExt cx="1506603" cy="432240"/>
          </a:xfrm>
        </p:grpSpPr>
        <p:sp>
          <p:nvSpPr>
            <p:cNvPr id="57368" name="右箭头 5"/>
            <p:cNvSpPr/>
            <p:nvPr/>
          </p:nvSpPr>
          <p:spPr>
            <a:xfrm>
              <a:off x="2267840" y="2780955"/>
              <a:ext cx="504035" cy="216015"/>
            </a:xfrm>
            <a:prstGeom prst="rightArrow">
              <a:avLst>
                <a:gd name="adj1" fmla="val 50000"/>
                <a:gd name="adj2" fmla="val 49972"/>
              </a:avLst>
            </a:prstGeom>
            <a:solidFill>
              <a:schemeClr val="accent1"/>
            </a:solidFill>
            <a:ln w="9525" cap="flat" cmpd="sng">
              <a:solidFill>
                <a:schemeClr val="tx1"/>
              </a:solidFill>
              <a:prstDash val="solid"/>
              <a:round/>
              <a:headEnd type="none" w="med" len="med"/>
              <a:tailEnd type="none" w="med" len="med"/>
            </a:ln>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stStyle>
            <a:p>
              <a:pPr marL="0" lvl="0" indent="0">
                <a:lnSpc>
                  <a:spcPct val="100000"/>
                </a:lnSpc>
                <a:spcBef>
                  <a:spcPct val="0"/>
                </a:spcBef>
                <a:buNone/>
              </a:pPr>
              <a:endParaRPr lang="zh-CN" altLang="en-US" sz="1800" dirty="0">
                <a:latin typeface="Arial" panose="020B0604020202020204" pitchFamily="34" charset="0"/>
                <a:ea typeface="宋体" panose="02010600030101010101" pitchFamily="2" charset="-122"/>
              </a:endParaRPr>
            </a:p>
          </p:txBody>
        </p:sp>
        <p:sp>
          <p:nvSpPr>
            <p:cNvPr id="57369" name="矩形 14"/>
            <p:cNvSpPr/>
            <p:nvPr/>
          </p:nvSpPr>
          <p:spPr>
            <a:xfrm>
              <a:off x="2843227" y="2636945"/>
              <a:ext cx="931216" cy="432240"/>
            </a:xfrm>
            <a:prstGeom prst="rect">
              <a:avLst/>
            </a:prstGeom>
            <a:noFill/>
            <a:ln w="9525">
              <a:noFill/>
            </a:ln>
          </p:spPr>
          <p:txBody>
            <a:bodyPr wrap="non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stStyle>
            <a:p>
              <a:pPr marL="0" lvl="0" indent="0">
                <a:lnSpc>
                  <a:spcPct val="100000"/>
                </a:lnSpc>
                <a:spcBef>
                  <a:spcPct val="0"/>
                </a:spcBef>
                <a:buNone/>
              </a:pPr>
              <a:r>
                <a:rPr lang="en-US" altLang="zh-CN" sz="2200" b="1" dirty="0">
                  <a:solidFill>
                    <a:srgbClr val="CC3300"/>
                  </a:solidFill>
                  <a:latin typeface="Times New Roman" panose="02020603050405020304" pitchFamily="18" charset="0"/>
                  <a:ea typeface="宋体" panose="02010600030101010101" pitchFamily="2" charset="-122"/>
                  <a:sym typeface="微软雅黑" panose="020B0503020204020204" pitchFamily="34" charset="-122"/>
                </a:rPr>
                <a:t>λ</a:t>
              </a:r>
              <a:r>
                <a:rPr lang="en-US" altLang="zh-CN" sz="2200" b="1" baseline="-25000" dirty="0">
                  <a:solidFill>
                    <a:srgbClr val="CC3300"/>
                  </a:solidFill>
                  <a:latin typeface="Times New Roman" panose="02020603050405020304" pitchFamily="18" charset="0"/>
                  <a:ea typeface="宋体" panose="02010600030101010101" pitchFamily="2" charset="-122"/>
                  <a:sym typeface="微软雅黑" panose="020B0503020204020204" pitchFamily="34" charset="-122"/>
                </a:rPr>
                <a:t>1</a:t>
              </a:r>
              <a:r>
                <a:rPr lang="en-US" altLang="zh-CN" sz="2200" b="1" dirty="0">
                  <a:solidFill>
                    <a:srgbClr val="CC3300"/>
                  </a:solidFill>
                  <a:latin typeface="Times New Roman" panose="02020603050405020304" pitchFamily="18" charset="0"/>
                  <a:ea typeface="宋体" panose="02010600030101010101" pitchFamily="2" charset="-122"/>
                  <a:sym typeface="微软雅黑" panose="020B0503020204020204" pitchFamily="34" charset="-122"/>
                </a:rPr>
                <a:t>=1.4</a:t>
              </a:r>
              <a:endParaRPr lang="zh-CN" altLang="en-US" sz="2200" dirty="0">
                <a:latin typeface="Arial" panose="020B0604020202020204" pitchFamily="34" charset="0"/>
                <a:ea typeface="宋体" panose="02010600030101010101" pitchFamily="2" charset="-122"/>
              </a:endParaRPr>
            </a:p>
          </p:txBody>
        </p:sp>
      </p:grpSp>
      <p:grpSp>
        <p:nvGrpSpPr>
          <p:cNvPr id="57348" name="组合 16"/>
          <p:cNvGrpSpPr/>
          <p:nvPr/>
        </p:nvGrpSpPr>
        <p:grpSpPr>
          <a:xfrm>
            <a:off x="3829050" y="3141663"/>
            <a:ext cx="1506538" cy="430212"/>
            <a:chOff x="2267840" y="2636945"/>
            <a:chExt cx="1505670" cy="430651"/>
          </a:xfrm>
        </p:grpSpPr>
        <p:sp>
          <p:nvSpPr>
            <p:cNvPr id="57366" name="右箭头 17"/>
            <p:cNvSpPr/>
            <p:nvPr/>
          </p:nvSpPr>
          <p:spPr>
            <a:xfrm>
              <a:off x="2267840" y="2780955"/>
              <a:ext cx="504035" cy="216015"/>
            </a:xfrm>
            <a:prstGeom prst="rightArrow">
              <a:avLst>
                <a:gd name="adj1" fmla="val 50000"/>
                <a:gd name="adj2" fmla="val 49972"/>
              </a:avLst>
            </a:prstGeom>
            <a:solidFill>
              <a:schemeClr val="accent1"/>
            </a:solidFill>
            <a:ln w="9525" cap="flat" cmpd="sng">
              <a:solidFill>
                <a:schemeClr val="tx1"/>
              </a:solidFill>
              <a:prstDash val="solid"/>
              <a:round/>
              <a:headEnd type="none" w="med" len="med"/>
              <a:tailEnd type="none" w="med" len="med"/>
            </a:ln>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stStyle>
            <a:p>
              <a:pPr marL="0" lvl="0" indent="0">
                <a:lnSpc>
                  <a:spcPct val="100000"/>
                </a:lnSpc>
                <a:spcBef>
                  <a:spcPct val="0"/>
                </a:spcBef>
                <a:buNone/>
              </a:pPr>
              <a:endParaRPr lang="zh-CN" altLang="en-US" sz="1800" dirty="0">
                <a:latin typeface="Arial" panose="020B0604020202020204" pitchFamily="34" charset="0"/>
                <a:ea typeface="宋体" panose="02010600030101010101" pitchFamily="2" charset="-122"/>
              </a:endParaRPr>
            </a:p>
          </p:txBody>
        </p:sp>
        <p:sp>
          <p:nvSpPr>
            <p:cNvPr id="57367" name="矩形 18"/>
            <p:cNvSpPr/>
            <p:nvPr/>
          </p:nvSpPr>
          <p:spPr>
            <a:xfrm>
              <a:off x="2843880" y="2636945"/>
              <a:ext cx="929630" cy="430651"/>
            </a:xfrm>
            <a:prstGeom prst="rect">
              <a:avLst/>
            </a:prstGeom>
            <a:noFill/>
            <a:ln w="9525">
              <a:noFill/>
            </a:ln>
          </p:spPr>
          <p:txBody>
            <a:bodyPr wrap="non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stStyle>
            <a:p>
              <a:pPr marL="0" lvl="0" indent="0">
                <a:lnSpc>
                  <a:spcPct val="100000"/>
                </a:lnSpc>
                <a:spcBef>
                  <a:spcPct val="0"/>
                </a:spcBef>
                <a:buNone/>
              </a:pPr>
              <a:r>
                <a:rPr lang="en-US" altLang="zh-CN" sz="2200" b="1" dirty="0">
                  <a:solidFill>
                    <a:srgbClr val="CC3300"/>
                  </a:solidFill>
                  <a:latin typeface="Times New Roman" panose="02020603050405020304" pitchFamily="18" charset="0"/>
                  <a:ea typeface="宋体" panose="02010600030101010101" pitchFamily="2" charset="-122"/>
                  <a:sym typeface="微软雅黑" panose="020B0503020204020204" pitchFamily="34" charset="-122"/>
                </a:rPr>
                <a:t>λ</a:t>
              </a:r>
              <a:r>
                <a:rPr lang="en-US" altLang="zh-CN" sz="2200" b="1" baseline="-25000" dirty="0">
                  <a:solidFill>
                    <a:srgbClr val="CC3300"/>
                  </a:solidFill>
                  <a:latin typeface="Times New Roman" panose="02020603050405020304" pitchFamily="18" charset="0"/>
                  <a:ea typeface="宋体" panose="02010600030101010101" pitchFamily="2" charset="-122"/>
                  <a:sym typeface="微软雅黑" panose="020B0503020204020204" pitchFamily="34" charset="-122"/>
                </a:rPr>
                <a:t>2</a:t>
              </a:r>
              <a:r>
                <a:rPr lang="en-US" altLang="zh-CN" sz="2200" b="1" dirty="0">
                  <a:solidFill>
                    <a:srgbClr val="CC3300"/>
                  </a:solidFill>
                  <a:latin typeface="Times New Roman" panose="02020603050405020304" pitchFamily="18" charset="0"/>
                  <a:ea typeface="宋体" panose="02010600030101010101" pitchFamily="2" charset="-122"/>
                  <a:sym typeface="微软雅黑" panose="020B0503020204020204" pitchFamily="34" charset="-122"/>
                </a:rPr>
                <a:t>=1.5</a:t>
              </a:r>
              <a:endParaRPr lang="zh-CN" altLang="en-US" sz="2200" dirty="0">
                <a:latin typeface="Arial" panose="020B0604020202020204" pitchFamily="34" charset="0"/>
                <a:ea typeface="宋体" panose="02010600030101010101" pitchFamily="2" charset="-122"/>
              </a:endParaRPr>
            </a:p>
          </p:txBody>
        </p:sp>
      </p:grpSp>
      <p:grpSp>
        <p:nvGrpSpPr>
          <p:cNvPr id="57349" name="组合 22"/>
          <p:cNvGrpSpPr/>
          <p:nvPr/>
        </p:nvGrpSpPr>
        <p:grpSpPr>
          <a:xfrm>
            <a:off x="3252788" y="3644900"/>
            <a:ext cx="2446337" cy="427038"/>
            <a:chOff x="2267840" y="2636945"/>
            <a:chExt cx="2446501" cy="428377"/>
          </a:xfrm>
        </p:grpSpPr>
        <p:sp>
          <p:nvSpPr>
            <p:cNvPr id="57364" name="右箭头 23"/>
            <p:cNvSpPr/>
            <p:nvPr/>
          </p:nvSpPr>
          <p:spPr>
            <a:xfrm>
              <a:off x="2267840" y="2780955"/>
              <a:ext cx="504035" cy="216015"/>
            </a:xfrm>
            <a:prstGeom prst="rightArrow">
              <a:avLst>
                <a:gd name="adj1" fmla="val 50000"/>
                <a:gd name="adj2" fmla="val 49972"/>
              </a:avLst>
            </a:prstGeom>
            <a:solidFill>
              <a:schemeClr val="accent1"/>
            </a:solidFill>
            <a:ln w="9525" cap="flat" cmpd="sng">
              <a:solidFill>
                <a:schemeClr val="tx1"/>
              </a:solidFill>
              <a:prstDash val="solid"/>
              <a:round/>
              <a:headEnd type="none" w="med" len="med"/>
              <a:tailEnd type="none" w="med" len="med"/>
            </a:ln>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stStyle>
            <a:p>
              <a:pPr marL="0" lvl="0" indent="0">
                <a:lnSpc>
                  <a:spcPct val="100000"/>
                </a:lnSpc>
                <a:spcBef>
                  <a:spcPct val="0"/>
                </a:spcBef>
                <a:buNone/>
              </a:pPr>
              <a:endParaRPr lang="zh-CN" altLang="en-US" sz="1800" dirty="0">
                <a:latin typeface="Arial" panose="020B0604020202020204" pitchFamily="34" charset="0"/>
                <a:ea typeface="宋体" panose="02010600030101010101" pitchFamily="2" charset="-122"/>
              </a:endParaRPr>
            </a:p>
          </p:txBody>
        </p:sp>
        <p:sp>
          <p:nvSpPr>
            <p:cNvPr id="57365" name="矩形 24"/>
            <p:cNvSpPr/>
            <p:nvPr/>
          </p:nvSpPr>
          <p:spPr>
            <a:xfrm>
              <a:off x="2844141" y="2636945"/>
              <a:ext cx="1870200" cy="428377"/>
            </a:xfrm>
            <a:prstGeom prst="rect">
              <a:avLst/>
            </a:prstGeom>
            <a:noFill/>
            <a:ln w="9525">
              <a:noFill/>
            </a:ln>
          </p:spPr>
          <p:txBody>
            <a:bodyPr wrap="non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stStyle>
            <a:p>
              <a:pPr marL="0" lvl="0" indent="0">
                <a:lnSpc>
                  <a:spcPct val="100000"/>
                </a:lnSpc>
                <a:spcBef>
                  <a:spcPct val="0"/>
                </a:spcBef>
                <a:buNone/>
              </a:pPr>
              <a:r>
                <a:rPr lang="zh-CN" altLang="en-US" sz="2200" b="1" dirty="0">
                  <a:latin typeface="Times New Roman" panose="02020603050405020304" pitchFamily="18" charset="0"/>
                  <a:ea typeface="宋体" panose="02010600030101010101" pitchFamily="2" charset="-122"/>
                  <a:sym typeface="微软雅黑" panose="020B0503020204020204" pitchFamily="34" charset="-122"/>
                  <a:hlinkClick r:id="rId4" action="ppaction://hlinksldjump"/>
                </a:rPr>
                <a:t>重要建设项目</a:t>
              </a:r>
              <a:endParaRPr lang="zh-CN" altLang="en-US" sz="2200" dirty="0">
                <a:latin typeface="Arial" panose="020B0604020202020204" pitchFamily="34" charset="0"/>
                <a:ea typeface="宋体" panose="02010600030101010101" pitchFamily="2" charset="-122"/>
              </a:endParaRPr>
            </a:p>
          </p:txBody>
        </p:sp>
      </p:grpSp>
      <p:grpSp>
        <p:nvGrpSpPr>
          <p:cNvPr id="57350" name="组合 25"/>
          <p:cNvGrpSpPr/>
          <p:nvPr/>
        </p:nvGrpSpPr>
        <p:grpSpPr>
          <a:xfrm>
            <a:off x="5772150" y="3611563"/>
            <a:ext cx="1581150" cy="427037"/>
            <a:chOff x="2267840" y="2636945"/>
            <a:chExt cx="1581731" cy="428378"/>
          </a:xfrm>
        </p:grpSpPr>
        <p:sp>
          <p:nvSpPr>
            <p:cNvPr id="57362" name="右箭头 26"/>
            <p:cNvSpPr/>
            <p:nvPr/>
          </p:nvSpPr>
          <p:spPr>
            <a:xfrm>
              <a:off x="2267840" y="2780955"/>
              <a:ext cx="504035" cy="216015"/>
            </a:xfrm>
            <a:prstGeom prst="rightArrow">
              <a:avLst>
                <a:gd name="adj1" fmla="val 50000"/>
                <a:gd name="adj2" fmla="val 49972"/>
              </a:avLst>
            </a:prstGeom>
            <a:solidFill>
              <a:schemeClr val="accent1"/>
            </a:solidFill>
            <a:ln w="9525" cap="flat" cmpd="sng">
              <a:solidFill>
                <a:schemeClr val="tx1"/>
              </a:solidFill>
              <a:prstDash val="solid"/>
              <a:round/>
              <a:headEnd type="none" w="med" len="med"/>
              <a:tailEnd type="none" w="med" len="med"/>
            </a:ln>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stStyle>
            <a:p>
              <a:pPr marL="0" lvl="0" indent="0">
                <a:lnSpc>
                  <a:spcPct val="100000"/>
                </a:lnSpc>
                <a:spcBef>
                  <a:spcPct val="0"/>
                </a:spcBef>
                <a:buNone/>
              </a:pPr>
              <a:endParaRPr lang="zh-CN" altLang="en-US" sz="1800" dirty="0">
                <a:latin typeface="Arial" panose="020B0604020202020204" pitchFamily="34" charset="0"/>
                <a:ea typeface="宋体" panose="02010600030101010101" pitchFamily="2" charset="-122"/>
              </a:endParaRPr>
            </a:p>
          </p:txBody>
        </p:sp>
        <p:sp>
          <p:nvSpPr>
            <p:cNvPr id="57363" name="矩形 27"/>
            <p:cNvSpPr/>
            <p:nvPr/>
          </p:nvSpPr>
          <p:spPr>
            <a:xfrm>
              <a:off x="2844314" y="2636945"/>
              <a:ext cx="1005257" cy="428378"/>
            </a:xfrm>
            <a:prstGeom prst="rect">
              <a:avLst/>
            </a:prstGeom>
            <a:noFill/>
            <a:ln w="9525">
              <a:noFill/>
            </a:ln>
          </p:spPr>
          <p:txBody>
            <a:bodyPr wrap="non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stStyle>
            <a:p>
              <a:pPr marL="0" lvl="0" indent="0">
                <a:lnSpc>
                  <a:spcPct val="100000"/>
                </a:lnSpc>
                <a:spcBef>
                  <a:spcPct val="0"/>
                </a:spcBef>
                <a:buNone/>
              </a:pPr>
              <a:r>
                <a:rPr lang="en-US" altLang="zh-CN" sz="2200" b="1" dirty="0">
                  <a:latin typeface="Times New Roman" panose="02020603050405020304" pitchFamily="18" charset="0"/>
                  <a:ea typeface="宋体" panose="02010600030101010101" pitchFamily="2" charset="-122"/>
                  <a:sym typeface="微软雅黑" panose="020B0503020204020204" pitchFamily="34" charset="-122"/>
                </a:rPr>
                <a:t>K</a:t>
              </a:r>
              <a:r>
                <a:rPr lang="en-US" altLang="zh-CN" sz="2200" b="1" baseline="-25000" dirty="0">
                  <a:latin typeface="Times New Roman" panose="02020603050405020304" pitchFamily="18" charset="0"/>
                  <a:ea typeface="宋体" panose="02010600030101010101" pitchFamily="2" charset="-122"/>
                  <a:sym typeface="微软雅黑" panose="020B0503020204020204" pitchFamily="34" charset="-122"/>
                </a:rPr>
                <a:t>1</a:t>
              </a:r>
              <a:r>
                <a:rPr lang="en-US" altLang="zh-CN" sz="2200" b="1" dirty="0">
                  <a:latin typeface="Times New Roman" panose="02020603050405020304" pitchFamily="18" charset="0"/>
                  <a:ea typeface="宋体" panose="02010600030101010101" pitchFamily="2" charset="-122"/>
                  <a:sym typeface="微软雅黑" panose="020B0503020204020204" pitchFamily="34" charset="-122"/>
                </a:rPr>
                <a:t>=1.0</a:t>
              </a:r>
              <a:endParaRPr lang="zh-CN" altLang="en-US" sz="2200" dirty="0">
                <a:latin typeface="Arial" panose="020B0604020202020204" pitchFamily="34" charset="0"/>
                <a:ea typeface="宋体" panose="02010600030101010101" pitchFamily="2" charset="-122"/>
              </a:endParaRPr>
            </a:p>
          </p:txBody>
        </p:sp>
      </p:grpSp>
      <p:grpSp>
        <p:nvGrpSpPr>
          <p:cNvPr id="57351" name="组合 28"/>
          <p:cNvGrpSpPr/>
          <p:nvPr/>
        </p:nvGrpSpPr>
        <p:grpSpPr>
          <a:xfrm>
            <a:off x="3790950" y="4176713"/>
            <a:ext cx="5113338" cy="431800"/>
            <a:chOff x="2267840" y="2636945"/>
            <a:chExt cx="5112768" cy="430649"/>
          </a:xfrm>
        </p:grpSpPr>
        <p:sp>
          <p:nvSpPr>
            <p:cNvPr id="57360" name="右箭头 29"/>
            <p:cNvSpPr/>
            <p:nvPr/>
          </p:nvSpPr>
          <p:spPr>
            <a:xfrm>
              <a:off x="2267840" y="2780955"/>
              <a:ext cx="504035" cy="216015"/>
            </a:xfrm>
            <a:prstGeom prst="rightArrow">
              <a:avLst>
                <a:gd name="adj1" fmla="val 50000"/>
                <a:gd name="adj2" fmla="val 49972"/>
              </a:avLst>
            </a:prstGeom>
            <a:solidFill>
              <a:schemeClr val="accent1"/>
            </a:solidFill>
            <a:ln w="9525" cap="flat" cmpd="sng">
              <a:solidFill>
                <a:schemeClr val="tx1"/>
              </a:solidFill>
              <a:prstDash val="solid"/>
              <a:round/>
              <a:headEnd type="none" w="med" len="med"/>
              <a:tailEnd type="none" w="med" len="med"/>
            </a:ln>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stStyle>
            <a:p>
              <a:pPr marL="0" lvl="0" indent="0">
                <a:lnSpc>
                  <a:spcPct val="100000"/>
                </a:lnSpc>
                <a:spcBef>
                  <a:spcPct val="0"/>
                </a:spcBef>
                <a:buNone/>
              </a:pPr>
              <a:endParaRPr lang="zh-CN" altLang="en-US" sz="1800" dirty="0">
                <a:latin typeface="Arial" panose="020B0604020202020204" pitchFamily="34" charset="0"/>
                <a:ea typeface="宋体" panose="02010600030101010101" pitchFamily="2" charset="-122"/>
              </a:endParaRPr>
            </a:p>
          </p:txBody>
        </p:sp>
        <p:sp>
          <p:nvSpPr>
            <p:cNvPr id="57361" name="矩形 30"/>
            <p:cNvSpPr/>
            <p:nvPr/>
          </p:nvSpPr>
          <p:spPr>
            <a:xfrm>
              <a:off x="2844067" y="2636945"/>
              <a:ext cx="4536541" cy="430649"/>
            </a:xfrm>
            <a:prstGeom prst="rect">
              <a:avLst/>
            </a:prstGeom>
            <a:noFill/>
            <a:ln w="9525">
              <a:noFill/>
            </a:ln>
          </p:spPr>
          <p:txBody>
            <a:bodyPr wrap="non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stStyle>
            <a:p>
              <a:pPr marL="0" lvl="0" indent="0">
                <a:lnSpc>
                  <a:spcPct val="100000"/>
                </a:lnSpc>
                <a:spcBef>
                  <a:spcPct val="0"/>
                </a:spcBef>
                <a:buNone/>
              </a:pPr>
              <a:r>
                <a:rPr lang="en-US" altLang="zh-CN" sz="2200" b="1" dirty="0">
                  <a:latin typeface="Times New Roman" panose="02020603050405020304" pitchFamily="18" charset="0"/>
                  <a:ea typeface="宋体" panose="02010600030101010101" pitchFamily="2" charset="-122"/>
                  <a:sym typeface="微软雅黑" panose="020B0503020204020204" pitchFamily="34" charset="-122"/>
                </a:rPr>
                <a:t>K2=1+</a:t>
              </a:r>
              <a:r>
                <a:rPr lang="zh-CN" altLang="en-US" sz="2200" b="1" dirty="0">
                  <a:latin typeface="Times New Roman" panose="02020603050405020304" pitchFamily="18" charset="0"/>
                  <a:ea typeface="宋体" panose="02010600030101010101" pitchFamily="2" charset="-122"/>
                  <a:sym typeface="微软雅黑" panose="020B0503020204020204" pitchFamily="34" charset="-122"/>
                </a:rPr>
                <a:t>（</a:t>
              </a:r>
              <a:r>
                <a:rPr lang="en-US" altLang="zh-CN" sz="2200" b="1" dirty="0">
                  <a:latin typeface="Times New Roman" panose="02020603050405020304" pitchFamily="18" charset="0"/>
                  <a:ea typeface="宋体" panose="02010600030101010101" pitchFamily="2" charset="-122"/>
                  <a:sym typeface="微软雅黑" panose="020B0503020204020204" pitchFamily="34" charset="-122"/>
                </a:rPr>
                <a:t>S-1</a:t>
              </a:r>
              <a:r>
                <a:rPr lang="zh-CN" altLang="en-US" sz="2200" b="1" dirty="0">
                  <a:latin typeface="Times New Roman" panose="02020603050405020304" pitchFamily="18" charset="0"/>
                  <a:ea typeface="宋体" panose="02010600030101010101" pitchFamily="2" charset="-122"/>
                  <a:sym typeface="微软雅黑" panose="020B0503020204020204" pitchFamily="34" charset="-122"/>
                </a:rPr>
                <a:t>）</a:t>
              </a:r>
              <a:r>
                <a:rPr lang="en-US" altLang="zh-CN" sz="2200" b="1" dirty="0">
                  <a:latin typeface="Times New Roman" panose="02020603050405020304" pitchFamily="18" charset="0"/>
                  <a:ea typeface="宋体" panose="02010600030101010101" pitchFamily="2" charset="-122"/>
                  <a:sym typeface="微软雅黑" panose="020B0503020204020204" pitchFamily="34" charset="-122"/>
                </a:rPr>
                <a:t>/4= 1+</a:t>
              </a:r>
              <a:r>
                <a:rPr lang="zh-CN" altLang="en-US" sz="2200" b="1" dirty="0">
                  <a:latin typeface="Times New Roman" panose="02020603050405020304" pitchFamily="18" charset="0"/>
                  <a:ea typeface="宋体" panose="02010600030101010101" pitchFamily="2" charset="-122"/>
                  <a:sym typeface="微软雅黑" panose="020B0503020204020204" pitchFamily="34" charset="-122"/>
                </a:rPr>
                <a:t>（</a:t>
              </a:r>
              <a:r>
                <a:rPr lang="en-US" altLang="zh-CN" sz="2200" b="1" dirty="0">
                  <a:latin typeface="Times New Roman" panose="02020603050405020304" pitchFamily="18" charset="0"/>
                  <a:ea typeface="宋体" panose="02010600030101010101" pitchFamily="2" charset="-122"/>
                  <a:sym typeface="微软雅黑" panose="020B0503020204020204" pitchFamily="34" charset="-122"/>
                </a:rPr>
                <a:t>15-1</a:t>
              </a:r>
              <a:r>
                <a:rPr lang="zh-CN" altLang="en-US" sz="2200" b="1" dirty="0">
                  <a:latin typeface="Times New Roman" panose="02020603050405020304" pitchFamily="18" charset="0"/>
                  <a:ea typeface="宋体" panose="02010600030101010101" pitchFamily="2" charset="-122"/>
                  <a:sym typeface="微软雅黑" panose="020B0503020204020204" pitchFamily="34" charset="-122"/>
                </a:rPr>
                <a:t>）</a:t>
              </a:r>
              <a:r>
                <a:rPr lang="en-US" altLang="zh-CN" sz="2200" b="1" dirty="0">
                  <a:latin typeface="Times New Roman" panose="02020603050405020304" pitchFamily="18" charset="0"/>
                  <a:ea typeface="宋体" panose="02010600030101010101" pitchFamily="2" charset="-122"/>
                  <a:sym typeface="微软雅黑" panose="020B0503020204020204" pitchFamily="34" charset="-122"/>
                </a:rPr>
                <a:t>/4=4.5</a:t>
              </a:r>
              <a:endParaRPr lang="zh-CN" altLang="en-US" sz="2200" dirty="0">
                <a:latin typeface="Arial" panose="020B0604020202020204" pitchFamily="34" charset="0"/>
                <a:ea typeface="宋体" panose="02010600030101010101" pitchFamily="2" charset="-122"/>
              </a:endParaRPr>
            </a:p>
          </p:txBody>
        </p:sp>
      </p:grpSp>
      <p:grpSp>
        <p:nvGrpSpPr>
          <p:cNvPr id="57352" name="组合 31"/>
          <p:cNvGrpSpPr/>
          <p:nvPr/>
        </p:nvGrpSpPr>
        <p:grpSpPr>
          <a:xfrm>
            <a:off x="2913063" y="4652963"/>
            <a:ext cx="3798887" cy="430212"/>
            <a:chOff x="2267840" y="2636945"/>
            <a:chExt cx="3797811" cy="430651"/>
          </a:xfrm>
        </p:grpSpPr>
        <p:sp>
          <p:nvSpPr>
            <p:cNvPr id="57358" name="右箭头 32"/>
            <p:cNvSpPr/>
            <p:nvPr/>
          </p:nvSpPr>
          <p:spPr>
            <a:xfrm>
              <a:off x="2267840" y="2780955"/>
              <a:ext cx="504035" cy="216015"/>
            </a:xfrm>
            <a:prstGeom prst="rightArrow">
              <a:avLst>
                <a:gd name="adj1" fmla="val 50000"/>
                <a:gd name="adj2" fmla="val 49972"/>
              </a:avLst>
            </a:prstGeom>
            <a:solidFill>
              <a:schemeClr val="accent1"/>
            </a:solidFill>
            <a:ln w="9525" cap="flat" cmpd="sng">
              <a:solidFill>
                <a:schemeClr val="tx1"/>
              </a:solidFill>
              <a:prstDash val="solid"/>
              <a:round/>
              <a:headEnd type="none" w="med" len="med"/>
              <a:tailEnd type="none" w="med" len="med"/>
            </a:ln>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stStyle>
            <a:p>
              <a:pPr marL="0" lvl="0" indent="0">
                <a:lnSpc>
                  <a:spcPct val="100000"/>
                </a:lnSpc>
                <a:spcBef>
                  <a:spcPct val="0"/>
                </a:spcBef>
                <a:buNone/>
              </a:pPr>
              <a:endParaRPr lang="zh-CN" altLang="en-US" sz="1800" dirty="0">
                <a:latin typeface="Arial" panose="020B0604020202020204" pitchFamily="34" charset="0"/>
                <a:ea typeface="宋体" panose="02010600030101010101" pitchFamily="2" charset="-122"/>
              </a:endParaRPr>
            </a:p>
          </p:txBody>
        </p:sp>
        <p:sp>
          <p:nvSpPr>
            <p:cNvPr id="57359" name="矩形 33"/>
            <p:cNvSpPr/>
            <p:nvPr/>
          </p:nvSpPr>
          <p:spPr>
            <a:xfrm>
              <a:off x="2843980" y="2636945"/>
              <a:ext cx="3221671" cy="430651"/>
            </a:xfrm>
            <a:prstGeom prst="rect">
              <a:avLst/>
            </a:prstGeom>
            <a:noFill/>
            <a:ln w="9525">
              <a:noFill/>
            </a:ln>
          </p:spPr>
          <p:txBody>
            <a:bodyPr wrap="non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stStyle>
            <a:p>
              <a:pPr marL="0" lvl="0" indent="0">
                <a:lnSpc>
                  <a:spcPct val="100000"/>
                </a:lnSpc>
                <a:spcBef>
                  <a:spcPct val="0"/>
                </a:spcBef>
                <a:buNone/>
              </a:pPr>
              <a:r>
                <a:rPr lang="en-US" altLang="zh-CN" sz="2200" b="1" dirty="0">
                  <a:solidFill>
                    <a:srgbClr val="CC3300"/>
                  </a:solidFill>
                  <a:latin typeface="Times New Roman" panose="02020603050405020304" pitchFamily="18" charset="0"/>
                  <a:ea typeface="宋体" panose="02010600030101010101" pitchFamily="2" charset="-122"/>
                  <a:sym typeface="微软雅黑" panose="020B0503020204020204" pitchFamily="34" charset="-122"/>
                </a:rPr>
                <a:t>λ</a:t>
              </a:r>
              <a:r>
                <a:rPr lang="en-US" altLang="zh-CN" sz="2200" b="1" baseline="-25000" dirty="0">
                  <a:solidFill>
                    <a:srgbClr val="CC3300"/>
                  </a:solidFill>
                  <a:latin typeface="Times New Roman" panose="02020603050405020304" pitchFamily="18" charset="0"/>
                  <a:ea typeface="宋体" panose="02010600030101010101" pitchFamily="2" charset="-122"/>
                  <a:sym typeface="微软雅黑" panose="020B0503020204020204" pitchFamily="34" charset="-122"/>
                </a:rPr>
                <a:t>3</a:t>
              </a:r>
              <a:r>
                <a:rPr lang="en-US" altLang="zh-CN" sz="2200" b="1" dirty="0">
                  <a:solidFill>
                    <a:srgbClr val="CC3300"/>
                  </a:solidFill>
                  <a:latin typeface="Times New Roman" panose="02020603050405020304" pitchFamily="18" charset="0"/>
                  <a:ea typeface="宋体" panose="02010600030101010101" pitchFamily="2" charset="-122"/>
                  <a:sym typeface="微软雅黑" panose="020B0503020204020204" pitchFamily="34" charset="-122"/>
                </a:rPr>
                <a:t>= K</a:t>
              </a:r>
              <a:r>
                <a:rPr lang="en-US" altLang="zh-CN" sz="2200" b="1" baseline="-25000" dirty="0">
                  <a:solidFill>
                    <a:srgbClr val="CC3300"/>
                  </a:solidFill>
                  <a:latin typeface="Times New Roman" panose="02020603050405020304" pitchFamily="18" charset="0"/>
                  <a:ea typeface="宋体" panose="02010600030101010101" pitchFamily="2" charset="-122"/>
                  <a:sym typeface="微软雅黑" panose="020B0503020204020204" pitchFamily="34" charset="-122"/>
                </a:rPr>
                <a:t>1</a:t>
              </a:r>
              <a:r>
                <a:rPr lang="en-US" altLang="zh-CN" sz="2200" b="1" dirty="0">
                  <a:solidFill>
                    <a:srgbClr val="CC3300"/>
                  </a:solidFill>
                  <a:latin typeface="宋体" panose="02010600030101010101" pitchFamily="2" charset="-122"/>
                  <a:ea typeface="宋体" panose="02010600030101010101" pitchFamily="2" charset="-122"/>
                  <a:sym typeface="微软雅黑" panose="020B0503020204020204" pitchFamily="34" charset="-122"/>
                </a:rPr>
                <a:t>×</a:t>
              </a:r>
              <a:r>
                <a:rPr lang="en-US" altLang="zh-CN" sz="2200" b="1" dirty="0">
                  <a:solidFill>
                    <a:srgbClr val="CC3300"/>
                  </a:solidFill>
                  <a:latin typeface="Times New Roman" panose="02020603050405020304" pitchFamily="18" charset="0"/>
                  <a:ea typeface="宋体" panose="02010600030101010101" pitchFamily="2" charset="-122"/>
                  <a:sym typeface="微软雅黑" panose="020B0503020204020204" pitchFamily="34" charset="-122"/>
                </a:rPr>
                <a:t>K</a:t>
              </a:r>
              <a:r>
                <a:rPr lang="en-US" altLang="zh-CN" sz="2200" b="1" baseline="-25000" dirty="0">
                  <a:solidFill>
                    <a:srgbClr val="CC3300"/>
                  </a:solidFill>
                  <a:latin typeface="Times New Roman" panose="02020603050405020304" pitchFamily="18" charset="0"/>
                  <a:ea typeface="宋体" panose="02010600030101010101" pitchFamily="2" charset="-122"/>
                  <a:sym typeface="微软雅黑" panose="020B0503020204020204" pitchFamily="34" charset="-122"/>
                </a:rPr>
                <a:t>2</a:t>
              </a:r>
              <a:r>
                <a:rPr lang="en-US" altLang="zh-CN" sz="2200" b="1" dirty="0">
                  <a:solidFill>
                    <a:srgbClr val="CC3300"/>
                  </a:solidFill>
                  <a:latin typeface="Times New Roman" panose="02020603050405020304" pitchFamily="18" charset="0"/>
                  <a:ea typeface="宋体" panose="02010600030101010101" pitchFamily="2" charset="-122"/>
                  <a:sym typeface="微软雅黑" panose="020B0503020204020204" pitchFamily="34" charset="-122"/>
                </a:rPr>
                <a:t>=1.0×4.5=4.5</a:t>
              </a:r>
              <a:endParaRPr lang="zh-CN" altLang="en-US" sz="2200" dirty="0">
                <a:latin typeface="Arial" panose="020B0604020202020204" pitchFamily="34" charset="0"/>
                <a:ea typeface="宋体" panose="02010600030101010101" pitchFamily="2" charset="-122"/>
              </a:endParaRPr>
            </a:p>
          </p:txBody>
        </p:sp>
      </p:grpSp>
      <p:grpSp>
        <p:nvGrpSpPr>
          <p:cNvPr id="57353" name="组合 34"/>
          <p:cNvGrpSpPr/>
          <p:nvPr/>
        </p:nvGrpSpPr>
        <p:grpSpPr>
          <a:xfrm>
            <a:off x="3252788" y="5657850"/>
            <a:ext cx="2622550" cy="431800"/>
            <a:chOff x="2267840" y="2636945"/>
            <a:chExt cx="2621258" cy="429976"/>
          </a:xfrm>
        </p:grpSpPr>
        <p:sp>
          <p:nvSpPr>
            <p:cNvPr id="57356" name="右箭头 35"/>
            <p:cNvSpPr/>
            <p:nvPr/>
          </p:nvSpPr>
          <p:spPr>
            <a:xfrm>
              <a:off x="2267840" y="2780955"/>
              <a:ext cx="504035" cy="216015"/>
            </a:xfrm>
            <a:prstGeom prst="rightArrow">
              <a:avLst>
                <a:gd name="adj1" fmla="val 50000"/>
                <a:gd name="adj2" fmla="val 49972"/>
              </a:avLst>
            </a:prstGeom>
            <a:solidFill>
              <a:schemeClr val="accent1"/>
            </a:solidFill>
            <a:ln w="9525" cap="flat" cmpd="sng">
              <a:solidFill>
                <a:schemeClr val="tx1"/>
              </a:solidFill>
              <a:prstDash val="solid"/>
              <a:round/>
              <a:headEnd type="none" w="med" len="med"/>
              <a:tailEnd type="none" w="med" len="med"/>
            </a:ln>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stStyle>
            <a:p>
              <a:pPr marL="0" lvl="0" indent="0">
                <a:lnSpc>
                  <a:spcPct val="100000"/>
                </a:lnSpc>
                <a:spcBef>
                  <a:spcPct val="0"/>
                </a:spcBef>
                <a:buNone/>
              </a:pPr>
              <a:endParaRPr lang="zh-CN" altLang="en-US" sz="1800" dirty="0">
                <a:latin typeface="Arial" panose="020B0604020202020204" pitchFamily="34" charset="0"/>
                <a:ea typeface="宋体" panose="02010600030101010101" pitchFamily="2" charset="-122"/>
              </a:endParaRPr>
            </a:p>
          </p:txBody>
        </p:sp>
        <p:sp>
          <p:nvSpPr>
            <p:cNvPr id="57357" name="矩形 36"/>
            <p:cNvSpPr/>
            <p:nvPr/>
          </p:nvSpPr>
          <p:spPr>
            <a:xfrm>
              <a:off x="2843936" y="2636945"/>
              <a:ext cx="2045162" cy="429976"/>
            </a:xfrm>
            <a:prstGeom prst="rect">
              <a:avLst/>
            </a:prstGeom>
            <a:noFill/>
            <a:ln w="9525">
              <a:noFill/>
            </a:ln>
          </p:spPr>
          <p:txBody>
            <a:bodyPr wrap="non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stStyle>
            <a:p>
              <a:pPr marL="0" lvl="0" indent="0">
                <a:lnSpc>
                  <a:spcPct val="100000"/>
                </a:lnSpc>
                <a:spcBef>
                  <a:spcPct val="0"/>
                </a:spcBef>
                <a:buNone/>
              </a:pPr>
              <a:r>
                <a:rPr lang="zh-CN" altLang="en-US" sz="2200" b="1" dirty="0">
                  <a:latin typeface="Times New Roman" panose="02020603050405020304" pitchFamily="18" charset="0"/>
                  <a:ea typeface="宋体" panose="02010600030101010101" pitchFamily="2" charset="-122"/>
                  <a:sym typeface="Calibri" panose="020F0502020204030204" charset="0"/>
                </a:rPr>
                <a:t>基准价</a:t>
              </a:r>
              <a:r>
                <a:rPr lang="en-US" altLang="zh-CN" sz="2200" b="1" dirty="0">
                  <a:latin typeface="Times New Roman" panose="02020603050405020304" pitchFamily="18" charset="0"/>
                  <a:ea typeface="宋体" panose="02010600030101010101" pitchFamily="2" charset="-122"/>
                  <a:sym typeface="Calibri" panose="020F0502020204030204" charset="0"/>
                </a:rPr>
                <a:t>=10</a:t>
              </a:r>
              <a:r>
                <a:rPr lang="zh-CN" altLang="en-US" sz="2200" b="1" dirty="0">
                  <a:latin typeface="Times New Roman" panose="02020603050405020304" pitchFamily="18" charset="0"/>
                  <a:ea typeface="宋体" panose="02010600030101010101" pitchFamily="2" charset="-122"/>
                  <a:sym typeface="Calibri" panose="020F0502020204030204" charset="0"/>
                </a:rPr>
                <a:t>万元</a:t>
              </a:r>
              <a:endParaRPr lang="zh-CN" altLang="en-US" sz="2200" dirty="0">
                <a:latin typeface="Arial" panose="020B0604020202020204" pitchFamily="34" charset="0"/>
                <a:ea typeface="宋体" panose="02010600030101010101" pitchFamily="2" charset="-122"/>
              </a:endParaRPr>
            </a:p>
          </p:txBody>
        </p:sp>
      </p:grpSp>
      <p:sp>
        <p:nvSpPr>
          <p:cNvPr id="57354" name="矩形 4"/>
          <p:cNvSpPr/>
          <p:nvPr/>
        </p:nvSpPr>
        <p:spPr>
          <a:xfrm>
            <a:off x="0" y="0"/>
            <a:ext cx="12192000" cy="981075"/>
          </a:xfrm>
          <a:prstGeom prst="rect">
            <a:avLst/>
          </a:prstGeom>
          <a:solidFill>
            <a:srgbClr val="C0504D">
              <a:alpha val="94116"/>
            </a:srgbClr>
          </a:solidFill>
          <a:ln w="9525">
            <a:noFill/>
          </a:ln>
        </p:spPr>
        <p:txBody>
          <a:bodyPr anchor="ctr" anchorCtr="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stStyle>
          <a:p>
            <a:pPr marL="0" lvl="0" indent="0" algn="ctr">
              <a:lnSpc>
                <a:spcPct val="100000"/>
              </a:lnSpc>
              <a:spcBef>
                <a:spcPct val="0"/>
              </a:spcBef>
              <a:buNone/>
            </a:pPr>
            <a:endParaRPr lang="zh-CN" altLang="en-US" sz="1600"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28" name="矩形 11"/>
          <p:cNvSpPr>
            <a:spLocks noChangeArrowheads="1"/>
          </p:cNvSpPr>
          <p:nvPr/>
        </p:nvSpPr>
        <p:spPr bwMode="auto">
          <a:xfrm>
            <a:off x="0" y="257175"/>
            <a:ext cx="12192000" cy="584200"/>
          </a:xfrm>
          <a:prstGeom prst="rect">
            <a:avLst/>
          </a:prstGeom>
          <a:noFill/>
          <a:ln w="9525">
            <a:noFill/>
            <a:miter lim="800000"/>
          </a:ln>
        </p:spPr>
        <p:txBody>
          <a:bodyPr wrap="square">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32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5 </a:t>
            </a:r>
            <a:r>
              <a:rPr kumimoji="0" lang="zh-CN" altLang="en-US" sz="32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地质灾害危险性评估取费</a:t>
            </a:r>
            <a:endParaRPr kumimoji="0" lang="zh-CN" altLang="en-US"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n-cs"/>
              <a:sym typeface="Calibri" panose="020F0502020204030204" charset="0"/>
            </a:endParaRPr>
          </a:p>
        </p:txBody>
      </p:sp>
    </p:spTree>
  </p:cSld>
  <p:clrMapOvr>
    <a:masterClrMapping/>
  </p:clrMapOvr>
  <p:transition advTm="12532"/>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8370" name="矩形 4"/>
          <p:cNvSpPr/>
          <p:nvPr/>
        </p:nvSpPr>
        <p:spPr>
          <a:xfrm>
            <a:off x="0" y="0"/>
            <a:ext cx="12192000" cy="981075"/>
          </a:xfrm>
          <a:prstGeom prst="rect">
            <a:avLst/>
          </a:prstGeom>
          <a:solidFill>
            <a:srgbClr val="339966">
              <a:alpha val="94116"/>
            </a:srgbClr>
          </a:solidFill>
          <a:ln w="9525">
            <a:noFill/>
          </a:ln>
        </p:spPr>
        <p:txBody>
          <a:bodyPr anchor="ctr" anchorCtr="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stStyle>
          <a:p>
            <a:pPr marL="0" lvl="0" indent="0" algn="ctr">
              <a:lnSpc>
                <a:spcPct val="100000"/>
              </a:lnSpc>
              <a:spcBef>
                <a:spcPct val="0"/>
              </a:spcBef>
              <a:buNone/>
            </a:pPr>
            <a:endParaRPr lang="zh-CN" altLang="en-US" sz="1600"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6387" name="矩形 11"/>
          <p:cNvSpPr>
            <a:spLocks noChangeArrowheads="1"/>
          </p:cNvSpPr>
          <p:nvPr/>
        </p:nvSpPr>
        <p:spPr bwMode="auto">
          <a:xfrm>
            <a:off x="0" y="257175"/>
            <a:ext cx="12192000" cy="584200"/>
          </a:xfrm>
          <a:prstGeom prst="rect">
            <a:avLst/>
          </a:prstGeom>
          <a:noFill/>
          <a:ln w="9525">
            <a:noFill/>
            <a:miter lim="800000"/>
          </a:ln>
        </p:spPr>
        <p:txBody>
          <a:bodyPr wrap="square">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32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6 </a:t>
            </a:r>
            <a:r>
              <a:rPr kumimoji="0" lang="zh-CN" altLang="en-US" sz="32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地质灾害防治工程咨询评估取费</a:t>
            </a:r>
            <a:endParaRPr kumimoji="0" lang="zh-CN" altLang="en-US"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n-cs"/>
              <a:sym typeface="Calibri" panose="020F0502020204030204" charset="0"/>
            </a:endParaRPr>
          </a:p>
        </p:txBody>
      </p:sp>
      <p:sp>
        <p:nvSpPr>
          <p:cNvPr id="58372" name="矩形 11"/>
          <p:cNvSpPr/>
          <p:nvPr/>
        </p:nvSpPr>
        <p:spPr>
          <a:xfrm>
            <a:off x="1773238" y="981075"/>
            <a:ext cx="8737600" cy="503238"/>
          </a:xfrm>
          <a:prstGeom prst="rect">
            <a:avLst/>
          </a:prstGeom>
          <a:noFill/>
          <a:ln w="9525">
            <a:noFill/>
          </a:ln>
        </p:spPr>
        <p:txBody>
          <a:bodyPr>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stStyle>
          <a:p>
            <a:pPr marL="0" lvl="0" indent="0">
              <a:lnSpc>
                <a:spcPct val="135000"/>
              </a:lnSpc>
              <a:spcBef>
                <a:spcPct val="0"/>
              </a:spcBef>
              <a:buNone/>
            </a:pPr>
            <a:r>
              <a:rPr lang="zh-CN" altLang="en-US" sz="2000" b="1" dirty="0">
                <a:latin typeface="Arial" panose="020B0604020202020204" pitchFamily="34" charset="0"/>
                <a:ea typeface="宋体" panose="02010600030101010101" pitchFamily="2" charset="-122"/>
                <a:sym typeface="微软雅黑" panose="020B0503020204020204" pitchFamily="34" charset="-122"/>
              </a:rPr>
              <a:t>         </a:t>
            </a:r>
            <a:endParaRPr lang="zh-CN" altLang="en-US" sz="2300" b="1" dirty="0">
              <a:latin typeface="Arial" panose="020B0604020202020204" pitchFamily="34" charset="0"/>
              <a:ea typeface="宋体" panose="02010600030101010101" pitchFamily="2" charset="-122"/>
              <a:sym typeface="微软雅黑" panose="020B0503020204020204" pitchFamily="34" charset="-122"/>
            </a:endParaRPr>
          </a:p>
        </p:txBody>
      </p:sp>
      <p:sp>
        <p:nvSpPr>
          <p:cNvPr id="58373" name="矩形 11"/>
          <p:cNvSpPr/>
          <p:nvPr/>
        </p:nvSpPr>
        <p:spPr>
          <a:xfrm>
            <a:off x="192088" y="981075"/>
            <a:ext cx="11736387" cy="5554663"/>
          </a:xfrm>
          <a:prstGeom prst="rect">
            <a:avLst/>
          </a:prstGeom>
          <a:noFill/>
          <a:ln w="9525">
            <a:noFill/>
          </a:ln>
        </p:spPr>
        <p:txBody>
          <a:bodyPr>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stStyle>
          <a:p>
            <a:pPr marL="0" lvl="0" indent="0">
              <a:lnSpc>
                <a:spcPct val="150000"/>
              </a:lnSpc>
              <a:spcBef>
                <a:spcPct val="0"/>
              </a:spcBef>
              <a:buClr>
                <a:srgbClr val="00863D"/>
              </a:buClr>
              <a:buNone/>
            </a:pPr>
            <a:r>
              <a:rPr lang="en-US" altLang="zh-CN" sz="2200" b="1" dirty="0">
                <a:latin typeface="Times New Roman" panose="02020603050405020304" pitchFamily="18" charset="0"/>
                <a:ea typeface="宋体" panose="02010600030101010101" pitchFamily="2" charset="-122"/>
                <a:sym typeface="Calibri" panose="020F0502020204030204" charset="0"/>
              </a:rPr>
              <a:t>6.1</a:t>
            </a:r>
            <a:r>
              <a:rPr lang="zh-CN" altLang="en-US" sz="2200" b="1" dirty="0">
                <a:latin typeface="Times New Roman" panose="02020603050405020304" pitchFamily="18" charset="0"/>
                <a:ea typeface="宋体" panose="02010600030101010101" pitchFamily="2" charset="-122"/>
                <a:sym typeface="Calibri" panose="020F0502020204030204" charset="0"/>
              </a:rPr>
              <a:t>地区调整系数（</a:t>
            </a:r>
            <a:r>
              <a:rPr lang="en-US" altLang="zh-CN" sz="2200" b="1" dirty="0">
                <a:latin typeface="Times New Roman" panose="02020603050405020304" pitchFamily="18" charset="0"/>
                <a:ea typeface="宋体" panose="02010600030101010101" pitchFamily="2" charset="-122"/>
                <a:sym typeface="Calibri" panose="020F0502020204030204" charset="0"/>
              </a:rPr>
              <a:t>λ</a:t>
            </a:r>
            <a:r>
              <a:rPr lang="en-US" altLang="zh-CN" sz="2200" b="1" baseline="-25000" dirty="0">
                <a:latin typeface="Times New Roman" panose="02020603050405020304" pitchFamily="18" charset="0"/>
                <a:ea typeface="宋体" panose="02010600030101010101" pitchFamily="2" charset="-122"/>
                <a:sym typeface="Calibri" panose="020F0502020204030204" charset="0"/>
              </a:rPr>
              <a:t>p1</a:t>
            </a:r>
            <a:r>
              <a:rPr lang="zh-CN" altLang="en-US" sz="2200" b="1" dirty="0">
                <a:latin typeface="Times New Roman" panose="02020603050405020304" pitchFamily="18" charset="0"/>
                <a:ea typeface="宋体" panose="02010600030101010101" pitchFamily="2" charset="-122"/>
                <a:sym typeface="Calibri" panose="020F0502020204030204" charset="0"/>
              </a:rPr>
              <a:t>）</a:t>
            </a:r>
          </a:p>
          <a:p>
            <a:pPr marL="0" lvl="0" indent="0">
              <a:lnSpc>
                <a:spcPct val="150000"/>
              </a:lnSpc>
              <a:spcBef>
                <a:spcPct val="0"/>
              </a:spcBef>
              <a:buClr>
                <a:srgbClr val="00863D"/>
              </a:buClr>
              <a:buNone/>
            </a:pPr>
            <a:r>
              <a:rPr lang="zh-CN" altLang="en-US" sz="2200" b="1" dirty="0">
                <a:latin typeface="Times New Roman" panose="02020603050405020304" pitchFamily="18" charset="0"/>
                <a:ea typeface="宋体" panose="02010600030101010101" pitchFamily="2" charset="-122"/>
                <a:sym typeface="Calibri" panose="020F0502020204030204" charset="0"/>
              </a:rPr>
              <a:t>         该地区调整系数与</a:t>
            </a:r>
            <a:r>
              <a:rPr lang="en-US" altLang="zh-CN" sz="2200" b="1" dirty="0">
                <a:latin typeface="Times New Roman" panose="02020603050405020304" pitchFamily="18" charset="0"/>
                <a:ea typeface="宋体" panose="02010600030101010101" pitchFamily="2" charset="-122"/>
                <a:sym typeface="Calibri" panose="020F0502020204030204" charset="0"/>
              </a:rPr>
              <a:t>5.1</a:t>
            </a:r>
            <a:r>
              <a:rPr lang="zh-CN" altLang="en-US" sz="2200" b="1" dirty="0">
                <a:latin typeface="Times New Roman" panose="02020603050405020304" pitchFamily="18" charset="0"/>
                <a:ea typeface="宋体" panose="02010600030101010101" pitchFamily="2" charset="-122"/>
                <a:sym typeface="Calibri" panose="020F0502020204030204" charset="0"/>
              </a:rPr>
              <a:t>规定同。</a:t>
            </a:r>
            <a:r>
              <a:rPr lang="en-US" altLang="zh-CN" sz="2200" b="1" dirty="0">
                <a:latin typeface="Times New Roman" panose="02020603050405020304" pitchFamily="18" charset="0"/>
                <a:ea typeface="宋体" panose="02010600030101010101" pitchFamily="2" charset="-122"/>
                <a:sym typeface="Calibri" panose="020F0502020204030204" charset="0"/>
              </a:rPr>
              <a:t>λ</a:t>
            </a:r>
            <a:r>
              <a:rPr lang="en-US" altLang="zh-CN" sz="2200" b="1" baseline="-25000" dirty="0">
                <a:latin typeface="Times New Roman" panose="02020603050405020304" pitchFamily="18" charset="0"/>
                <a:ea typeface="宋体" panose="02010600030101010101" pitchFamily="2" charset="-122"/>
                <a:sym typeface="Calibri" panose="020F0502020204030204" charset="0"/>
              </a:rPr>
              <a:t>p1</a:t>
            </a:r>
            <a:r>
              <a:rPr lang="en-US" altLang="zh-CN" sz="2200" b="1" dirty="0">
                <a:latin typeface="Times New Roman" panose="02020603050405020304" pitchFamily="18" charset="0"/>
                <a:ea typeface="宋体" panose="02010600030101010101" pitchFamily="2" charset="-122"/>
                <a:sym typeface="Calibri" panose="020F0502020204030204" charset="0"/>
              </a:rPr>
              <a:t>=λ</a:t>
            </a:r>
            <a:r>
              <a:rPr lang="en-US" altLang="zh-CN" sz="2200" b="1" baseline="-25000" dirty="0">
                <a:latin typeface="Times New Roman" panose="02020603050405020304" pitchFamily="18" charset="0"/>
                <a:ea typeface="宋体" panose="02010600030101010101" pitchFamily="2" charset="-122"/>
                <a:sym typeface="Calibri" panose="020F0502020204030204" charset="0"/>
              </a:rPr>
              <a:t>1</a:t>
            </a:r>
          </a:p>
          <a:p>
            <a:pPr marL="0" lvl="0" indent="0">
              <a:lnSpc>
                <a:spcPct val="150000"/>
              </a:lnSpc>
              <a:spcBef>
                <a:spcPts val="1800"/>
              </a:spcBef>
              <a:buClr>
                <a:srgbClr val="00863D"/>
              </a:buClr>
              <a:buNone/>
            </a:pPr>
            <a:r>
              <a:rPr lang="en-US" altLang="zh-CN" sz="2200" b="1" dirty="0">
                <a:latin typeface="Times New Roman" panose="02020603050405020304" pitchFamily="18" charset="0"/>
                <a:ea typeface="宋体" panose="02010600030101010101" pitchFamily="2" charset="-122"/>
                <a:sym typeface="Calibri" panose="020F0502020204030204" charset="0"/>
              </a:rPr>
              <a:t>6.2</a:t>
            </a:r>
            <a:r>
              <a:rPr lang="zh-CN" altLang="en-US" sz="2200" b="1" dirty="0">
                <a:latin typeface="Times New Roman" panose="02020603050405020304" pitchFamily="18" charset="0"/>
                <a:ea typeface="宋体" panose="02010600030101010101" pitchFamily="2" charset="-122"/>
                <a:sym typeface="Calibri" panose="020F0502020204030204" charset="0"/>
              </a:rPr>
              <a:t>地质灾害防治工程咨询评估地质环境复杂程度调整系数（</a:t>
            </a:r>
            <a:r>
              <a:rPr lang="en-US" altLang="zh-CN" sz="2200" b="1" dirty="0">
                <a:latin typeface="Times New Roman" panose="02020603050405020304" pitchFamily="18" charset="0"/>
                <a:ea typeface="宋体" panose="02010600030101010101" pitchFamily="2" charset="-122"/>
                <a:sym typeface="Calibri" panose="020F0502020204030204" charset="0"/>
              </a:rPr>
              <a:t>λ</a:t>
            </a:r>
            <a:r>
              <a:rPr lang="en-US" altLang="zh-CN" sz="2200" b="1" baseline="-25000" dirty="0">
                <a:latin typeface="Times New Roman" panose="02020603050405020304" pitchFamily="18" charset="0"/>
                <a:ea typeface="宋体" panose="02010600030101010101" pitchFamily="2" charset="-122"/>
                <a:sym typeface="Calibri" panose="020F0502020204030204" charset="0"/>
              </a:rPr>
              <a:t>p2</a:t>
            </a:r>
            <a:r>
              <a:rPr lang="zh-CN" altLang="en-US" sz="2200" b="1" dirty="0">
                <a:latin typeface="Times New Roman" panose="02020603050405020304" pitchFamily="18" charset="0"/>
                <a:ea typeface="宋体" panose="02010600030101010101" pitchFamily="2" charset="-122"/>
                <a:sym typeface="Calibri" panose="020F0502020204030204" charset="0"/>
              </a:rPr>
              <a:t>）</a:t>
            </a:r>
          </a:p>
          <a:p>
            <a:pPr marL="0" lvl="0" indent="0">
              <a:lnSpc>
                <a:spcPct val="150000"/>
              </a:lnSpc>
              <a:spcBef>
                <a:spcPct val="0"/>
              </a:spcBef>
              <a:buClr>
                <a:srgbClr val="00863D"/>
              </a:buClr>
              <a:buNone/>
            </a:pPr>
            <a:r>
              <a:rPr lang="zh-CN" altLang="en-US" sz="2200" b="1" dirty="0">
                <a:latin typeface="Times New Roman" panose="02020603050405020304" pitchFamily="18" charset="0"/>
                <a:ea typeface="宋体" panose="02010600030101010101" pitchFamily="2" charset="-122"/>
                <a:sym typeface="Calibri" panose="020F0502020204030204" charset="0"/>
              </a:rPr>
              <a:t>         考虑地质灾害防治区地质环境复杂程度差异而设立的调整系数，地质环境复杂程度分类表援引</a:t>
            </a:r>
            <a:r>
              <a:rPr lang="en-US" altLang="zh-CN" sz="2200" b="1" dirty="0">
                <a:latin typeface="Times New Roman" panose="02020603050405020304" pitchFamily="18" charset="0"/>
                <a:ea typeface="宋体" panose="02010600030101010101" pitchFamily="2" charset="-122"/>
                <a:sym typeface="Calibri" panose="020F0502020204030204" charset="0"/>
              </a:rPr>
              <a:t>《</a:t>
            </a:r>
            <a:r>
              <a:rPr lang="zh-CN" altLang="en-US" sz="2200" b="1" dirty="0">
                <a:latin typeface="Times New Roman" panose="02020603050405020304" pitchFamily="18" charset="0"/>
                <a:ea typeface="宋体" panose="02010600030101010101" pitchFamily="2" charset="-122"/>
                <a:sym typeface="Calibri" panose="020F0502020204030204" charset="0"/>
              </a:rPr>
              <a:t>地质灾害危险性评估规范</a:t>
            </a:r>
            <a:r>
              <a:rPr lang="en-US" altLang="zh-CN" sz="2200" b="1" dirty="0">
                <a:latin typeface="Times New Roman" panose="02020603050405020304" pitchFamily="18" charset="0"/>
                <a:ea typeface="宋体" panose="02010600030101010101" pitchFamily="2" charset="-122"/>
                <a:sym typeface="Calibri" panose="020F0502020204030204" charset="0"/>
              </a:rPr>
              <a:t>》</a:t>
            </a:r>
            <a:r>
              <a:rPr lang="zh-CN" altLang="en-US" sz="2200" b="1" dirty="0">
                <a:latin typeface="Times New Roman" panose="02020603050405020304" pitchFamily="18" charset="0"/>
                <a:ea typeface="宋体" panose="02010600030101010101" pitchFamily="2" charset="-122"/>
                <a:sym typeface="Calibri" panose="020F0502020204030204" charset="0"/>
              </a:rPr>
              <a:t>的附录</a:t>
            </a:r>
            <a:r>
              <a:rPr lang="en-US" altLang="zh-CN" sz="2200" b="1" dirty="0">
                <a:latin typeface="Times New Roman" panose="02020603050405020304" pitchFamily="18" charset="0"/>
                <a:ea typeface="宋体" panose="02010600030101010101" pitchFamily="2" charset="-122"/>
                <a:sym typeface="Calibri" panose="020F0502020204030204" charset="0"/>
              </a:rPr>
              <a:t>B.1</a:t>
            </a:r>
            <a:r>
              <a:rPr lang="zh-CN" altLang="en-US" sz="2200" b="1" dirty="0">
                <a:latin typeface="Times New Roman" panose="02020603050405020304" pitchFamily="18" charset="0"/>
                <a:ea typeface="宋体" panose="02010600030101010101" pitchFamily="2" charset="-122"/>
                <a:sym typeface="Calibri" panose="020F0502020204030204" charset="0"/>
              </a:rPr>
              <a:t>，详见附录</a:t>
            </a:r>
            <a:r>
              <a:rPr lang="en-US" altLang="zh-CN" sz="2200" b="1" dirty="0">
                <a:latin typeface="Times New Roman" panose="02020603050405020304" pitchFamily="18" charset="0"/>
                <a:ea typeface="宋体" panose="02010600030101010101" pitchFamily="2" charset="-122"/>
                <a:sym typeface="Calibri" panose="020F0502020204030204" charset="0"/>
              </a:rPr>
              <a:t>D</a:t>
            </a:r>
            <a:r>
              <a:rPr lang="zh-CN" altLang="en-US" sz="2200" b="1" dirty="0">
                <a:latin typeface="Times New Roman" panose="02020603050405020304" pitchFamily="18" charset="0"/>
                <a:ea typeface="宋体" panose="02010600030101010101" pitchFamily="2" charset="-122"/>
                <a:sym typeface="Calibri" panose="020F0502020204030204" charset="0"/>
              </a:rPr>
              <a:t>。地质环境复杂程度调整系数</a:t>
            </a:r>
            <a:r>
              <a:rPr lang="en-US" altLang="zh-CN" sz="2200" b="1" dirty="0">
                <a:latin typeface="Times New Roman" panose="02020603050405020304" pitchFamily="18" charset="0"/>
                <a:ea typeface="宋体" panose="02010600030101010101" pitchFamily="2" charset="-122"/>
                <a:sym typeface="Calibri" panose="020F0502020204030204" charset="0"/>
              </a:rPr>
              <a:t>λ</a:t>
            </a:r>
            <a:r>
              <a:rPr lang="en-US" altLang="zh-CN" sz="2200" b="1" baseline="-25000" dirty="0">
                <a:latin typeface="Times New Roman" panose="02020603050405020304" pitchFamily="18" charset="0"/>
                <a:ea typeface="宋体" panose="02010600030101010101" pitchFamily="2" charset="-122"/>
                <a:sym typeface="Calibri" panose="020F0502020204030204" charset="0"/>
              </a:rPr>
              <a:t>p2</a:t>
            </a:r>
            <a:r>
              <a:rPr lang="zh-CN" altLang="en-US" sz="2200" b="1" dirty="0">
                <a:latin typeface="Times New Roman" panose="02020603050405020304" pitchFamily="18" charset="0"/>
                <a:ea typeface="宋体" panose="02010600030101010101" pitchFamily="2" charset="-122"/>
                <a:sym typeface="Calibri" panose="020F0502020204030204" charset="0"/>
              </a:rPr>
              <a:t>按表</a:t>
            </a:r>
            <a:r>
              <a:rPr lang="en-US" altLang="zh-CN" sz="2200" b="1" dirty="0">
                <a:latin typeface="Times New Roman" panose="02020603050405020304" pitchFamily="18" charset="0"/>
                <a:ea typeface="宋体" panose="02010600030101010101" pitchFamily="2" charset="-122"/>
                <a:sym typeface="Calibri" panose="020F0502020204030204" charset="0"/>
              </a:rPr>
              <a:t>3</a:t>
            </a:r>
            <a:r>
              <a:rPr lang="zh-CN" altLang="en-US" sz="2200" b="1" dirty="0">
                <a:latin typeface="Times New Roman" panose="02020603050405020304" pitchFamily="18" charset="0"/>
                <a:ea typeface="宋体" panose="02010600030101010101" pitchFamily="2" charset="-122"/>
                <a:sym typeface="Calibri" panose="020F0502020204030204" charset="0"/>
              </a:rPr>
              <a:t>进行取值。</a:t>
            </a:r>
            <a:endParaRPr lang="en-US" altLang="zh-CN" sz="2200" b="1" dirty="0">
              <a:latin typeface="Times New Roman" panose="02020603050405020304" pitchFamily="18" charset="0"/>
              <a:ea typeface="宋体" panose="02010600030101010101" pitchFamily="2" charset="-122"/>
              <a:sym typeface="Calibri" panose="020F0502020204030204" charset="0"/>
            </a:endParaRPr>
          </a:p>
          <a:p>
            <a:pPr marL="0" lvl="0" indent="0" algn="ctr">
              <a:lnSpc>
                <a:spcPct val="150000"/>
              </a:lnSpc>
              <a:spcBef>
                <a:spcPts val="1200"/>
              </a:spcBef>
              <a:buClr>
                <a:srgbClr val="00863D"/>
              </a:buClr>
              <a:buNone/>
            </a:pPr>
            <a:r>
              <a:rPr lang="zh-CN" altLang="en-US" sz="2000" b="1" dirty="0">
                <a:latin typeface="Times New Roman" panose="02020603050405020304" pitchFamily="18" charset="0"/>
                <a:ea typeface="宋体" panose="02010600030101010101" pitchFamily="2" charset="-122"/>
              </a:rPr>
              <a:t>表</a:t>
            </a:r>
            <a:r>
              <a:rPr lang="en-US" altLang="zh-CN" sz="2000" b="1" dirty="0">
                <a:latin typeface="Times New Roman" panose="02020603050405020304" pitchFamily="18" charset="0"/>
                <a:ea typeface="宋体" panose="02010600030101010101" pitchFamily="2" charset="-122"/>
              </a:rPr>
              <a:t>3  </a:t>
            </a:r>
            <a:r>
              <a:rPr lang="zh-CN" altLang="en-US" sz="2000" b="1" dirty="0">
                <a:latin typeface="Times New Roman" panose="02020603050405020304" pitchFamily="18" charset="0"/>
                <a:ea typeface="宋体" panose="02010600030101010101" pitchFamily="2" charset="-122"/>
              </a:rPr>
              <a:t>地质灾害防治工程咨询评估地质环境复杂程度调整系数（</a:t>
            </a:r>
            <a:r>
              <a:rPr lang="en-US" altLang="zh-CN" sz="2000" b="1" dirty="0">
                <a:latin typeface="Times New Roman" panose="02020603050405020304" pitchFamily="18" charset="0"/>
                <a:ea typeface="宋体" panose="02010600030101010101" pitchFamily="2" charset="-122"/>
              </a:rPr>
              <a:t>λ</a:t>
            </a:r>
            <a:r>
              <a:rPr lang="en-US" altLang="zh-CN" sz="2000" b="1" baseline="-25000" dirty="0">
                <a:latin typeface="Times New Roman" panose="02020603050405020304" pitchFamily="18" charset="0"/>
                <a:ea typeface="宋体" panose="02010600030101010101" pitchFamily="2" charset="-122"/>
                <a:sym typeface="Calibri" panose="020F0502020204030204" charset="0"/>
              </a:rPr>
              <a:t>p2</a:t>
            </a:r>
            <a:r>
              <a:rPr lang="zh-CN" altLang="en-US" sz="2000" b="1" dirty="0">
                <a:latin typeface="Times New Roman" panose="02020603050405020304" pitchFamily="18" charset="0"/>
                <a:ea typeface="宋体" panose="02010600030101010101" pitchFamily="2" charset="-122"/>
              </a:rPr>
              <a:t>）</a:t>
            </a:r>
            <a:endParaRPr lang="zh-CN" altLang="en-US" sz="2000" b="1" dirty="0">
              <a:latin typeface="Times New Roman" panose="02020603050405020304" pitchFamily="18" charset="0"/>
              <a:ea typeface="宋体" panose="02010600030101010101" pitchFamily="2" charset="-122"/>
              <a:sym typeface="微软雅黑" panose="020B0503020204020204" pitchFamily="34" charset="-122"/>
            </a:endParaRPr>
          </a:p>
          <a:p>
            <a:pPr marL="0" lvl="0" indent="0">
              <a:lnSpc>
                <a:spcPct val="150000"/>
              </a:lnSpc>
              <a:spcBef>
                <a:spcPct val="0"/>
              </a:spcBef>
              <a:buClr>
                <a:srgbClr val="00863D"/>
              </a:buClr>
              <a:buNone/>
            </a:pPr>
            <a:endParaRPr lang="en-US" altLang="zh-CN" sz="2200" b="1" dirty="0">
              <a:latin typeface="Times New Roman" panose="02020603050405020304" pitchFamily="18" charset="0"/>
              <a:ea typeface="宋体" panose="02010600030101010101" pitchFamily="2" charset="-122"/>
              <a:sym typeface="Calibri" panose="020F0502020204030204" charset="0"/>
            </a:endParaRPr>
          </a:p>
          <a:p>
            <a:pPr marL="0" lvl="0" indent="0">
              <a:lnSpc>
                <a:spcPct val="150000"/>
              </a:lnSpc>
              <a:spcBef>
                <a:spcPct val="0"/>
              </a:spcBef>
              <a:buClr>
                <a:srgbClr val="00863D"/>
              </a:buClr>
              <a:buNone/>
            </a:pPr>
            <a:endParaRPr lang="en-US" altLang="zh-CN" sz="2200" b="1" dirty="0">
              <a:latin typeface="Times New Roman" panose="02020603050405020304" pitchFamily="18" charset="0"/>
              <a:ea typeface="宋体" panose="02010600030101010101" pitchFamily="2" charset="-122"/>
              <a:sym typeface="Calibri" panose="020F0502020204030204" charset="0"/>
            </a:endParaRPr>
          </a:p>
          <a:p>
            <a:pPr marL="0" lvl="0" indent="0">
              <a:lnSpc>
                <a:spcPct val="150000"/>
              </a:lnSpc>
              <a:spcBef>
                <a:spcPct val="0"/>
              </a:spcBef>
              <a:buClr>
                <a:srgbClr val="00863D"/>
              </a:buClr>
              <a:buNone/>
            </a:pPr>
            <a:endParaRPr lang="zh-CN" altLang="en-US" sz="2200" b="1" dirty="0">
              <a:latin typeface="Times New Roman" panose="02020603050405020304" pitchFamily="18" charset="0"/>
              <a:ea typeface="宋体" panose="02010600030101010101" pitchFamily="2" charset="-122"/>
              <a:sym typeface="Calibri" panose="020F0502020204030204" charset="0"/>
            </a:endParaRPr>
          </a:p>
        </p:txBody>
      </p:sp>
      <p:graphicFrame>
        <p:nvGraphicFramePr>
          <p:cNvPr id="6" name="表格 5"/>
          <p:cNvGraphicFramePr>
            <a:graphicFrameLocks noGrp="1"/>
          </p:cNvGraphicFramePr>
          <p:nvPr/>
        </p:nvGraphicFramePr>
        <p:xfrm>
          <a:off x="1992313" y="4868863"/>
          <a:ext cx="8208962" cy="1852613"/>
        </p:xfrm>
        <a:graphic>
          <a:graphicData uri="http://schemas.openxmlformats.org/drawingml/2006/table">
            <a:tbl>
              <a:tblPr/>
              <a:tblGrid>
                <a:gridCol w="4608540"/>
                <a:gridCol w="3600422"/>
              </a:tblGrid>
              <a:tr h="460517">
                <a:tc>
                  <a:txBody>
                    <a:bodyPr/>
                    <a:lstStyle/>
                    <a:p>
                      <a:pPr algn="ctr">
                        <a:lnSpc>
                          <a:spcPct val="150000"/>
                        </a:lnSpc>
                        <a:spcAft>
                          <a:spcPts val="0"/>
                        </a:spcAft>
                      </a:pPr>
                      <a:r>
                        <a:rPr lang="zh-CN" sz="2000" b="1" kern="100" dirty="0">
                          <a:latin typeface="Calibri" panose="020F0502020204030204"/>
                          <a:ea typeface="宋体" panose="02010600030101010101" pitchFamily="2" charset="-122"/>
                          <a:cs typeface="Times New Roman" panose="02020603050405020304"/>
                        </a:rPr>
                        <a:t>地质环境复杂程度</a:t>
                      </a:r>
                      <a:endParaRPr lang="zh-CN" sz="2000" b="1" kern="100" dirty="0">
                        <a:latin typeface="Times New Roman" panose="02020603050405020304"/>
                        <a:ea typeface="宋体" panose="02010600030101010101" pitchFamily="2" charset="-122"/>
                        <a:cs typeface="Times New Roman" panose="02020603050405020304"/>
                      </a:endParaRPr>
                    </a:p>
                  </a:txBody>
                  <a:tcPr marL="68583" marR="68583" marT="0" marB="0" anchor="ctr">
                    <a:lnL w="28575" cap="flat" cmpd="sng" algn="ctr">
                      <a:solidFill>
                        <a:schemeClr val="tx1"/>
                      </a:solidFill>
                      <a:prstDash val="solid"/>
                      <a:round/>
                      <a:headEnd type="none" w="med" len="med"/>
                      <a:tailEnd type="none" w="med" len="med"/>
                    </a:lnL>
                    <a:lnR w="19050" cap="flat" cmpd="sng" algn="ctr">
                      <a:solidFill>
                        <a:schemeClr val="tx1">
                          <a:lumMod val="65000"/>
                          <a:lumOff val="35000"/>
                        </a:schemeClr>
                      </a:solidFill>
                      <a:prstDash val="solid"/>
                      <a:round/>
                      <a:headEnd type="none" w="med" len="med"/>
                      <a:tailEnd type="none" w="med" len="med"/>
                    </a:lnR>
                    <a:lnT w="28575" cap="flat" cmpd="sng" algn="ctr">
                      <a:solidFill>
                        <a:schemeClr val="tx1"/>
                      </a:solidFill>
                      <a:prstDash val="solid"/>
                      <a:round/>
                      <a:headEnd type="none" w="med" len="med"/>
                      <a:tailEnd type="none" w="med" len="med"/>
                    </a:lnT>
                    <a:lnB w="19050" cap="flat" cmpd="sng" algn="ctr">
                      <a:solidFill>
                        <a:schemeClr val="tx1">
                          <a:lumMod val="65000"/>
                          <a:lumOff val="35000"/>
                        </a:schemeClr>
                      </a:solidFill>
                      <a:prstDash val="solid"/>
                      <a:round/>
                      <a:headEnd type="none" w="med" len="med"/>
                      <a:tailEnd type="none" w="med" len="med"/>
                    </a:lnB>
                    <a:solidFill>
                      <a:srgbClr val="3F9782"/>
                    </a:solidFill>
                  </a:tcPr>
                </a:tc>
                <a:tc>
                  <a:txBody>
                    <a:bodyPr/>
                    <a:lstStyle/>
                    <a:p>
                      <a:pPr algn="ctr">
                        <a:lnSpc>
                          <a:spcPct val="150000"/>
                        </a:lnSpc>
                        <a:spcAft>
                          <a:spcPts val="0"/>
                        </a:spcAft>
                      </a:pPr>
                      <a:r>
                        <a:rPr lang="zh-CN" sz="2000" b="1" kern="100" dirty="0">
                          <a:latin typeface="Calibri" panose="020F0502020204030204"/>
                          <a:ea typeface="宋体" panose="02010600030101010101" pitchFamily="2" charset="-122"/>
                          <a:cs typeface="Times New Roman" panose="02020603050405020304"/>
                        </a:rPr>
                        <a:t>地质环境复杂程度调整系数</a:t>
                      </a:r>
                      <a:endParaRPr lang="zh-CN" sz="2000" b="1" kern="100" dirty="0">
                        <a:latin typeface="Times New Roman" panose="02020603050405020304"/>
                        <a:ea typeface="宋体" panose="02010600030101010101" pitchFamily="2" charset="-122"/>
                        <a:cs typeface="Times New Roman" panose="02020603050405020304"/>
                      </a:endParaRPr>
                    </a:p>
                  </a:txBody>
                  <a:tcPr marL="68583" marR="68583" marT="0" marB="0" anchor="ctr">
                    <a:lnL w="19050" cap="flat" cmpd="sng" algn="ctr">
                      <a:solidFill>
                        <a:schemeClr val="tx1">
                          <a:lumMod val="65000"/>
                          <a:lumOff val="35000"/>
                        </a:schemeClr>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9050" cap="flat" cmpd="sng" algn="ctr">
                      <a:solidFill>
                        <a:schemeClr val="tx1">
                          <a:lumMod val="65000"/>
                          <a:lumOff val="35000"/>
                        </a:schemeClr>
                      </a:solidFill>
                      <a:prstDash val="solid"/>
                      <a:round/>
                      <a:headEnd type="none" w="med" len="med"/>
                      <a:tailEnd type="none" w="med" len="med"/>
                    </a:lnB>
                    <a:solidFill>
                      <a:srgbClr val="3F9782"/>
                    </a:solidFill>
                  </a:tcPr>
                </a:tc>
              </a:tr>
              <a:tr h="464032">
                <a:tc>
                  <a:txBody>
                    <a:bodyPr/>
                    <a:lstStyle/>
                    <a:p>
                      <a:pPr algn="ctr">
                        <a:lnSpc>
                          <a:spcPct val="150000"/>
                        </a:lnSpc>
                        <a:spcAft>
                          <a:spcPts val="0"/>
                        </a:spcAft>
                      </a:pPr>
                      <a:r>
                        <a:rPr lang="zh-CN" sz="2000" b="1" kern="100" dirty="0">
                          <a:latin typeface="Calibri" panose="020F0502020204030204"/>
                          <a:ea typeface="宋体" panose="02010600030101010101" pitchFamily="2" charset="-122"/>
                          <a:cs typeface="Times New Roman" panose="02020603050405020304"/>
                        </a:rPr>
                        <a:t>复杂</a:t>
                      </a:r>
                      <a:endParaRPr lang="zh-CN" sz="2000" b="1" kern="100" dirty="0">
                        <a:latin typeface="Times New Roman" panose="02020603050405020304"/>
                        <a:ea typeface="宋体" panose="02010600030101010101" pitchFamily="2" charset="-122"/>
                        <a:cs typeface="Times New Roman" panose="02020603050405020304"/>
                      </a:endParaRPr>
                    </a:p>
                  </a:txBody>
                  <a:tcPr marL="68583" marR="68583" marT="0" marB="0" anchor="ctr">
                    <a:lnL w="28575" cap="flat" cmpd="sng" algn="ctr">
                      <a:solidFill>
                        <a:schemeClr val="tx1"/>
                      </a:solidFill>
                      <a:prstDash val="solid"/>
                      <a:round/>
                      <a:headEnd type="none" w="med" len="med"/>
                      <a:tailEnd type="none" w="med" len="med"/>
                    </a:lnL>
                    <a:lnR w="19050" cap="flat" cmpd="sng" algn="ctr">
                      <a:solidFill>
                        <a:schemeClr val="tx1">
                          <a:lumMod val="65000"/>
                          <a:lumOff val="35000"/>
                        </a:schemeClr>
                      </a:solidFill>
                      <a:prstDash val="solid"/>
                      <a:round/>
                      <a:headEnd type="none" w="med" len="med"/>
                      <a:tailEnd type="none" w="med" len="med"/>
                    </a:lnR>
                    <a:lnT w="19050" cap="flat" cmpd="sng" algn="ctr">
                      <a:solidFill>
                        <a:schemeClr val="tx1">
                          <a:lumMod val="65000"/>
                          <a:lumOff val="35000"/>
                        </a:schemeClr>
                      </a:solidFill>
                      <a:prstDash val="solid"/>
                      <a:round/>
                      <a:headEnd type="none" w="med" len="med"/>
                      <a:tailEnd type="none" w="med" len="med"/>
                    </a:lnT>
                    <a:lnB w="19050" cap="flat" cmpd="sng" algn="ctr">
                      <a:solidFill>
                        <a:schemeClr val="tx1">
                          <a:lumMod val="65000"/>
                          <a:lumOff val="35000"/>
                        </a:schemeClr>
                      </a:solidFill>
                      <a:prstDash val="solid"/>
                      <a:round/>
                      <a:headEnd type="none" w="med" len="med"/>
                      <a:tailEnd type="none" w="med" len="med"/>
                    </a:lnB>
                    <a:solidFill>
                      <a:schemeClr val="bg1">
                        <a:lumMod val="85000"/>
                      </a:schemeClr>
                    </a:solidFill>
                  </a:tcPr>
                </a:tc>
                <a:tc>
                  <a:txBody>
                    <a:bodyPr/>
                    <a:lstStyle/>
                    <a:p>
                      <a:pPr algn="ctr">
                        <a:lnSpc>
                          <a:spcPct val="150000"/>
                        </a:lnSpc>
                        <a:spcAft>
                          <a:spcPts val="0"/>
                        </a:spcAft>
                      </a:pPr>
                      <a:r>
                        <a:rPr lang="en-US" sz="2000" b="1" kern="100" dirty="0">
                          <a:latin typeface="Times New Roman" panose="02020603050405020304" pitchFamily="18" charset="0"/>
                          <a:ea typeface="宋体" panose="02010600030101010101" pitchFamily="2" charset="-122"/>
                          <a:cs typeface="Times New Roman" panose="02020603050405020304" pitchFamily="18" charset="0"/>
                        </a:rPr>
                        <a:t>1.5</a:t>
                      </a:r>
                      <a:endParaRPr lang="zh-CN" sz="2000" b="1" kern="100" dirty="0">
                        <a:latin typeface="Times New Roman" panose="02020603050405020304" pitchFamily="18" charset="0"/>
                        <a:ea typeface="宋体" panose="02010600030101010101" pitchFamily="2" charset="-122"/>
                        <a:cs typeface="Times New Roman" panose="02020603050405020304" pitchFamily="18" charset="0"/>
                      </a:endParaRPr>
                    </a:p>
                  </a:txBody>
                  <a:tcPr marL="68583" marR="68583" marT="0" marB="0" anchor="ctr">
                    <a:lnL w="19050" cap="flat" cmpd="sng" algn="ctr">
                      <a:solidFill>
                        <a:schemeClr val="tx1">
                          <a:lumMod val="65000"/>
                          <a:lumOff val="35000"/>
                        </a:schemeClr>
                      </a:solidFill>
                      <a:prstDash val="solid"/>
                      <a:round/>
                      <a:headEnd type="none" w="med" len="med"/>
                      <a:tailEnd type="none" w="med" len="med"/>
                    </a:lnL>
                    <a:lnR w="28575" cap="flat" cmpd="sng" algn="ctr">
                      <a:solidFill>
                        <a:schemeClr val="tx1"/>
                      </a:solidFill>
                      <a:prstDash val="solid"/>
                      <a:round/>
                      <a:headEnd type="none" w="med" len="med"/>
                      <a:tailEnd type="none" w="med" len="med"/>
                    </a:lnR>
                    <a:lnT w="19050" cap="flat" cmpd="sng" algn="ctr">
                      <a:solidFill>
                        <a:schemeClr val="tx1">
                          <a:lumMod val="65000"/>
                          <a:lumOff val="35000"/>
                        </a:schemeClr>
                      </a:solidFill>
                      <a:prstDash val="solid"/>
                      <a:round/>
                      <a:headEnd type="none" w="med" len="med"/>
                      <a:tailEnd type="none" w="med" len="med"/>
                    </a:lnT>
                    <a:lnB w="19050" cap="flat" cmpd="sng" algn="ctr">
                      <a:solidFill>
                        <a:schemeClr val="tx1">
                          <a:lumMod val="65000"/>
                          <a:lumOff val="35000"/>
                        </a:schemeClr>
                      </a:solidFill>
                      <a:prstDash val="solid"/>
                      <a:round/>
                      <a:headEnd type="none" w="med" len="med"/>
                      <a:tailEnd type="none" w="med" len="med"/>
                    </a:lnB>
                    <a:solidFill>
                      <a:schemeClr val="bg1">
                        <a:lumMod val="85000"/>
                      </a:schemeClr>
                    </a:solidFill>
                  </a:tcPr>
                </a:tc>
              </a:tr>
              <a:tr h="464032">
                <a:tc>
                  <a:txBody>
                    <a:bodyPr/>
                    <a:lstStyle/>
                    <a:p>
                      <a:pPr algn="ctr">
                        <a:lnSpc>
                          <a:spcPct val="150000"/>
                        </a:lnSpc>
                        <a:spcAft>
                          <a:spcPts val="0"/>
                        </a:spcAft>
                      </a:pPr>
                      <a:r>
                        <a:rPr lang="zh-CN" sz="2000" b="1" kern="100" dirty="0">
                          <a:latin typeface="Calibri" panose="020F0502020204030204"/>
                          <a:ea typeface="宋体" panose="02010600030101010101" pitchFamily="2" charset="-122"/>
                          <a:cs typeface="Times New Roman" panose="02020603050405020304"/>
                        </a:rPr>
                        <a:t>中等</a:t>
                      </a:r>
                      <a:endParaRPr lang="zh-CN" sz="2000" b="1" kern="100" dirty="0">
                        <a:latin typeface="Times New Roman" panose="02020603050405020304"/>
                        <a:ea typeface="宋体" panose="02010600030101010101" pitchFamily="2" charset="-122"/>
                        <a:cs typeface="Times New Roman" panose="02020603050405020304"/>
                      </a:endParaRPr>
                    </a:p>
                  </a:txBody>
                  <a:tcPr marL="68583" marR="68583" marT="0" marB="0" anchor="ctr">
                    <a:lnL w="28575" cap="flat" cmpd="sng" algn="ctr">
                      <a:solidFill>
                        <a:schemeClr val="tx1"/>
                      </a:solidFill>
                      <a:prstDash val="solid"/>
                      <a:round/>
                      <a:headEnd type="none" w="med" len="med"/>
                      <a:tailEnd type="none" w="med" len="med"/>
                    </a:lnL>
                    <a:lnR w="19050" cap="flat" cmpd="sng" algn="ctr">
                      <a:solidFill>
                        <a:schemeClr val="tx1">
                          <a:lumMod val="65000"/>
                          <a:lumOff val="35000"/>
                        </a:schemeClr>
                      </a:solidFill>
                      <a:prstDash val="solid"/>
                      <a:round/>
                      <a:headEnd type="none" w="med" len="med"/>
                      <a:tailEnd type="none" w="med" len="med"/>
                    </a:lnR>
                    <a:lnT w="19050" cap="flat" cmpd="sng" algn="ctr">
                      <a:solidFill>
                        <a:schemeClr val="tx1">
                          <a:lumMod val="65000"/>
                          <a:lumOff val="35000"/>
                        </a:schemeClr>
                      </a:solidFill>
                      <a:prstDash val="solid"/>
                      <a:round/>
                      <a:headEnd type="none" w="med" len="med"/>
                      <a:tailEnd type="none" w="med" len="med"/>
                    </a:lnT>
                    <a:lnB w="19050" cap="flat" cmpd="sng" algn="ctr">
                      <a:solidFill>
                        <a:schemeClr val="tx1">
                          <a:lumMod val="65000"/>
                          <a:lumOff val="35000"/>
                        </a:schemeClr>
                      </a:solidFill>
                      <a:prstDash val="solid"/>
                      <a:round/>
                      <a:headEnd type="none" w="med" len="med"/>
                      <a:tailEnd type="none" w="med" len="med"/>
                    </a:lnB>
                    <a:solidFill>
                      <a:schemeClr val="bg1">
                        <a:lumMod val="85000"/>
                      </a:schemeClr>
                    </a:solidFill>
                  </a:tcPr>
                </a:tc>
                <a:tc>
                  <a:txBody>
                    <a:bodyPr/>
                    <a:lstStyle/>
                    <a:p>
                      <a:pPr algn="ctr">
                        <a:lnSpc>
                          <a:spcPct val="150000"/>
                        </a:lnSpc>
                        <a:spcAft>
                          <a:spcPts val="0"/>
                        </a:spcAft>
                      </a:pPr>
                      <a:r>
                        <a:rPr lang="en-US" sz="2000" b="1" kern="100" dirty="0">
                          <a:latin typeface="Times New Roman" panose="02020603050405020304" pitchFamily="18" charset="0"/>
                          <a:ea typeface="宋体" panose="02010600030101010101" pitchFamily="2" charset="-122"/>
                          <a:cs typeface="Times New Roman" panose="02020603050405020304" pitchFamily="18" charset="0"/>
                        </a:rPr>
                        <a:t>1.2</a:t>
                      </a:r>
                      <a:endParaRPr lang="zh-CN" sz="2000" b="1" kern="100" dirty="0">
                        <a:latin typeface="Times New Roman" panose="02020603050405020304" pitchFamily="18" charset="0"/>
                        <a:ea typeface="宋体" panose="02010600030101010101" pitchFamily="2" charset="-122"/>
                        <a:cs typeface="Times New Roman" panose="02020603050405020304" pitchFamily="18" charset="0"/>
                      </a:endParaRPr>
                    </a:p>
                  </a:txBody>
                  <a:tcPr marL="68583" marR="68583" marT="0" marB="0" anchor="ctr">
                    <a:lnL w="19050" cap="flat" cmpd="sng" algn="ctr">
                      <a:solidFill>
                        <a:schemeClr val="tx1">
                          <a:lumMod val="65000"/>
                          <a:lumOff val="35000"/>
                        </a:schemeClr>
                      </a:solidFill>
                      <a:prstDash val="solid"/>
                      <a:round/>
                      <a:headEnd type="none" w="med" len="med"/>
                      <a:tailEnd type="none" w="med" len="med"/>
                    </a:lnL>
                    <a:lnR w="28575" cap="flat" cmpd="sng" algn="ctr">
                      <a:solidFill>
                        <a:schemeClr val="tx1"/>
                      </a:solidFill>
                      <a:prstDash val="solid"/>
                      <a:round/>
                      <a:headEnd type="none" w="med" len="med"/>
                      <a:tailEnd type="none" w="med" len="med"/>
                    </a:lnR>
                    <a:lnT w="19050" cap="flat" cmpd="sng" algn="ctr">
                      <a:solidFill>
                        <a:schemeClr val="tx1">
                          <a:lumMod val="65000"/>
                          <a:lumOff val="35000"/>
                        </a:schemeClr>
                      </a:solidFill>
                      <a:prstDash val="solid"/>
                      <a:round/>
                      <a:headEnd type="none" w="med" len="med"/>
                      <a:tailEnd type="none" w="med" len="med"/>
                    </a:lnT>
                    <a:lnB w="19050" cap="flat" cmpd="sng" algn="ctr">
                      <a:solidFill>
                        <a:schemeClr val="tx1">
                          <a:lumMod val="65000"/>
                          <a:lumOff val="35000"/>
                        </a:schemeClr>
                      </a:solidFill>
                      <a:prstDash val="solid"/>
                      <a:round/>
                      <a:headEnd type="none" w="med" len="med"/>
                      <a:tailEnd type="none" w="med" len="med"/>
                    </a:lnB>
                    <a:solidFill>
                      <a:schemeClr val="bg1">
                        <a:lumMod val="85000"/>
                      </a:schemeClr>
                    </a:solidFill>
                  </a:tcPr>
                </a:tc>
              </a:tr>
              <a:tr h="464032">
                <a:tc>
                  <a:txBody>
                    <a:bodyPr/>
                    <a:lstStyle/>
                    <a:p>
                      <a:pPr algn="ctr">
                        <a:lnSpc>
                          <a:spcPct val="150000"/>
                        </a:lnSpc>
                        <a:spcAft>
                          <a:spcPts val="0"/>
                        </a:spcAft>
                      </a:pPr>
                      <a:r>
                        <a:rPr lang="zh-CN" sz="2000" b="1" kern="100" dirty="0">
                          <a:latin typeface="Calibri" panose="020F0502020204030204"/>
                          <a:ea typeface="宋体" panose="02010600030101010101" pitchFamily="2" charset="-122"/>
                          <a:cs typeface="Times New Roman" panose="02020603050405020304"/>
                        </a:rPr>
                        <a:t>简单</a:t>
                      </a:r>
                      <a:endParaRPr lang="zh-CN" sz="2000" b="1" kern="100" dirty="0">
                        <a:latin typeface="Times New Roman" panose="02020603050405020304"/>
                        <a:ea typeface="宋体" panose="02010600030101010101" pitchFamily="2" charset="-122"/>
                        <a:cs typeface="Times New Roman" panose="02020603050405020304"/>
                      </a:endParaRPr>
                    </a:p>
                  </a:txBody>
                  <a:tcPr marL="68583" marR="68583" marT="0" marB="0" anchor="ctr">
                    <a:lnL w="28575" cap="flat" cmpd="sng" algn="ctr">
                      <a:solidFill>
                        <a:schemeClr val="tx1"/>
                      </a:solidFill>
                      <a:prstDash val="solid"/>
                      <a:round/>
                      <a:headEnd type="none" w="med" len="med"/>
                      <a:tailEnd type="none" w="med" len="med"/>
                    </a:lnL>
                    <a:lnR w="19050" cap="flat" cmpd="sng" algn="ctr">
                      <a:solidFill>
                        <a:schemeClr val="tx1">
                          <a:lumMod val="65000"/>
                          <a:lumOff val="35000"/>
                        </a:schemeClr>
                      </a:solidFill>
                      <a:prstDash val="solid"/>
                      <a:round/>
                      <a:headEnd type="none" w="med" len="med"/>
                      <a:tailEnd type="none" w="med" len="med"/>
                    </a:lnR>
                    <a:lnT w="19050" cap="flat" cmpd="sng" algn="ctr">
                      <a:solidFill>
                        <a:schemeClr val="tx1">
                          <a:lumMod val="65000"/>
                          <a:lumOff val="35000"/>
                        </a:schemeClr>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lnSpc>
                          <a:spcPct val="150000"/>
                        </a:lnSpc>
                        <a:spcAft>
                          <a:spcPts val="0"/>
                        </a:spcAft>
                      </a:pPr>
                      <a:r>
                        <a:rPr lang="en-US" sz="2000" b="1" kern="100" dirty="0">
                          <a:latin typeface="Times New Roman" panose="02020603050405020304" pitchFamily="18" charset="0"/>
                          <a:ea typeface="宋体" panose="02010600030101010101" pitchFamily="2" charset="-122"/>
                          <a:cs typeface="Times New Roman" panose="02020603050405020304" pitchFamily="18" charset="0"/>
                        </a:rPr>
                        <a:t>1.0</a:t>
                      </a:r>
                      <a:endParaRPr lang="zh-CN" sz="2000" b="1" kern="100" dirty="0">
                        <a:latin typeface="Times New Roman" panose="02020603050405020304" pitchFamily="18" charset="0"/>
                        <a:ea typeface="宋体" panose="02010600030101010101" pitchFamily="2" charset="-122"/>
                        <a:cs typeface="Times New Roman" panose="02020603050405020304" pitchFamily="18" charset="0"/>
                      </a:endParaRPr>
                    </a:p>
                  </a:txBody>
                  <a:tcPr marL="68583" marR="68583" marT="0" marB="0" anchor="ctr">
                    <a:lnL w="19050" cap="flat" cmpd="sng" algn="ctr">
                      <a:solidFill>
                        <a:schemeClr val="tx1">
                          <a:lumMod val="65000"/>
                          <a:lumOff val="35000"/>
                        </a:schemeClr>
                      </a:solidFill>
                      <a:prstDash val="solid"/>
                      <a:round/>
                      <a:headEnd type="none" w="med" len="med"/>
                      <a:tailEnd type="none" w="med" len="med"/>
                    </a:lnL>
                    <a:lnR w="28575" cap="flat" cmpd="sng" algn="ctr">
                      <a:solidFill>
                        <a:schemeClr val="tx1"/>
                      </a:solidFill>
                      <a:prstDash val="solid"/>
                      <a:round/>
                      <a:headEnd type="none" w="med" len="med"/>
                      <a:tailEnd type="none" w="med" len="med"/>
                    </a:lnR>
                    <a:lnT w="19050" cap="flat" cmpd="sng" algn="ctr">
                      <a:solidFill>
                        <a:schemeClr val="tx1">
                          <a:lumMod val="65000"/>
                          <a:lumOff val="35000"/>
                        </a:schemeClr>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lumMod val="85000"/>
                      </a:schemeClr>
                    </a:solidFill>
                  </a:tcPr>
                </a:tc>
              </a:tr>
            </a:tbl>
          </a:graphicData>
        </a:graphic>
      </p:graphicFrame>
    </p:spTree>
  </p:cSld>
  <p:clrMapOvr>
    <a:masterClrMapping/>
  </p:clrMapOvr>
  <p:transition advTm="2265"/>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9394" name="矩形 11"/>
          <p:cNvSpPr/>
          <p:nvPr/>
        </p:nvSpPr>
        <p:spPr>
          <a:xfrm>
            <a:off x="1773238" y="981075"/>
            <a:ext cx="8737600" cy="503238"/>
          </a:xfrm>
          <a:prstGeom prst="rect">
            <a:avLst/>
          </a:prstGeom>
          <a:noFill/>
          <a:ln w="9525">
            <a:noFill/>
          </a:ln>
        </p:spPr>
        <p:txBody>
          <a:bodyPr>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stStyle>
          <a:p>
            <a:pPr marL="0" lvl="0" indent="0">
              <a:lnSpc>
                <a:spcPct val="135000"/>
              </a:lnSpc>
              <a:spcBef>
                <a:spcPct val="0"/>
              </a:spcBef>
              <a:buNone/>
            </a:pPr>
            <a:r>
              <a:rPr lang="zh-CN" altLang="en-US" sz="2000" b="1" dirty="0">
                <a:latin typeface="Arial" panose="020B0604020202020204" pitchFamily="34" charset="0"/>
                <a:ea typeface="宋体" panose="02010600030101010101" pitchFamily="2" charset="-122"/>
                <a:sym typeface="微软雅黑" panose="020B0503020204020204" pitchFamily="34" charset="-122"/>
              </a:rPr>
              <a:t>         </a:t>
            </a:r>
            <a:endParaRPr lang="zh-CN" altLang="en-US" sz="2300" b="1" dirty="0">
              <a:latin typeface="Arial" panose="020B0604020202020204" pitchFamily="34" charset="0"/>
              <a:ea typeface="宋体" panose="02010600030101010101" pitchFamily="2" charset="-122"/>
              <a:sym typeface="微软雅黑" panose="020B0503020204020204" pitchFamily="34" charset="-122"/>
            </a:endParaRPr>
          </a:p>
        </p:txBody>
      </p:sp>
      <p:sp>
        <p:nvSpPr>
          <p:cNvPr id="59395" name="矩形 11"/>
          <p:cNvSpPr/>
          <p:nvPr/>
        </p:nvSpPr>
        <p:spPr>
          <a:xfrm>
            <a:off x="334963" y="1052513"/>
            <a:ext cx="11593512" cy="5462587"/>
          </a:xfrm>
          <a:prstGeom prst="rect">
            <a:avLst/>
          </a:prstGeom>
          <a:noFill/>
          <a:ln w="9525">
            <a:noFill/>
          </a:ln>
        </p:spPr>
        <p:txBody>
          <a:bodyPr>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stStyle>
          <a:p>
            <a:pPr marL="0" lvl="0" indent="0">
              <a:lnSpc>
                <a:spcPct val="150000"/>
              </a:lnSpc>
              <a:spcBef>
                <a:spcPts val="1800"/>
              </a:spcBef>
              <a:buClr>
                <a:srgbClr val="00863D"/>
              </a:buClr>
              <a:buNone/>
            </a:pPr>
            <a:r>
              <a:rPr lang="en-US" altLang="zh-CN" sz="2200" b="1" dirty="0">
                <a:latin typeface="宋体" panose="02010600030101010101" pitchFamily="2" charset="-122"/>
                <a:ea typeface="宋体" panose="02010600030101010101" pitchFamily="2" charset="-122"/>
                <a:sym typeface="Calibri" panose="020F0502020204030204" charset="0"/>
              </a:rPr>
              <a:t>6.3</a:t>
            </a:r>
            <a:r>
              <a:rPr lang="zh-CN" altLang="en-US" sz="2200" b="1" dirty="0">
                <a:latin typeface="宋体" panose="02010600030101010101" pitchFamily="2" charset="-122"/>
                <a:ea typeface="宋体" panose="02010600030101010101" pitchFamily="2" charset="-122"/>
                <a:sym typeface="Calibri" panose="020F0502020204030204" charset="0"/>
              </a:rPr>
              <a:t>地质灾害类型复杂程度调整系数（</a:t>
            </a:r>
            <a:r>
              <a:rPr lang="en-US" altLang="zh-CN" sz="2200" b="1" dirty="0">
                <a:latin typeface="宋体" panose="02010600030101010101" pitchFamily="2" charset="-122"/>
                <a:ea typeface="宋体" panose="02010600030101010101" pitchFamily="2" charset="-122"/>
                <a:sym typeface="Calibri" panose="020F0502020204030204" charset="0"/>
              </a:rPr>
              <a:t>λ</a:t>
            </a:r>
            <a:r>
              <a:rPr lang="en-US" altLang="zh-CN" sz="2200" b="1" baseline="-25000" dirty="0">
                <a:latin typeface="宋体" panose="02010600030101010101" pitchFamily="2" charset="-122"/>
                <a:ea typeface="宋体" panose="02010600030101010101" pitchFamily="2" charset="-122"/>
                <a:sym typeface="Calibri" panose="020F0502020204030204" charset="0"/>
              </a:rPr>
              <a:t>p3</a:t>
            </a:r>
            <a:r>
              <a:rPr lang="zh-CN" altLang="en-US" sz="2200" b="1" dirty="0">
                <a:latin typeface="宋体" panose="02010600030101010101" pitchFamily="2" charset="-122"/>
                <a:ea typeface="宋体" panose="02010600030101010101" pitchFamily="2" charset="-122"/>
                <a:sym typeface="Calibri" panose="020F0502020204030204" charset="0"/>
              </a:rPr>
              <a:t>）</a:t>
            </a:r>
          </a:p>
          <a:p>
            <a:pPr marL="0" lvl="0" indent="0">
              <a:lnSpc>
                <a:spcPct val="150000"/>
              </a:lnSpc>
              <a:spcBef>
                <a:spcPct val="0"/>
              </a:spcBef>
              <a:buClr>
                <a:srgbClr val="00863D"/>
              </a:buClr>
              <a:buNone/>
            </a:pPr>
            <a:r>
              <a:rPr lang="zh-CN" altLang="en-US" sz="2200" b="1" dirty="0">
                <a:latin typeface="宋体" panose="02010600030101010101" pitchFamily="2" charset="-122"/>
                <a:ea typeface="宋体" panose="02010600030101010101" pitchFamily="2" charset="-122"/>
                <a:sym typeface="Calibri" panose="020F0502020204030204" charset="0"/>
              </a:rPr>
              <a:t>    考虑所要防治的地质灾害类型复杂程度差异而设定的调整系数，按表</a:t>
            </a:r>
            <a:r>
              <a:rPr lang="en-US" altLang="zh-CN" sz="2200" b="1" dirty="0">
                <a:latin typeface="宋体" panose="02010600030101010101" pitchFamily="2" charset="-122"/>
                <a:ea typeface="宋体" panose="02010600030101010101" pitchFamily="2" charset="-122"/>
                <a:sym typeface="Calibri" panose="020F0502020204030204" charset="0"/>
              </a:rPr>
              <a:t>4</a:t>
            </a:r>
            <a:r>
              <a:rPr lang="zh-CN" altLang="en-US" sz="2200" b="1" dirty="0">
                <a:latin typeface="宋体" panose="02010600030101010101" pitchFamily="2" charset="-122"/>
                <a:ea typeface="宋体" panose="02010600030101010101" pitchFamily="2" charset="-122"/>
                <a:sym typeface="Calibri" panose="020F0502020204030204" charset="0"/>
              </a:rPr>
              <a:t>进行取值。</a:t>
            </a:r>
            <a:endParaRPr lang="en-US" altLang="zh-CN" sz="2200" b="1" dirty="0">
              <a:latin typeface="宋体" panose="02010600030101010101" pitchFamily="2" charset="-122"/>
              <a:ea typeface="宋体" panose="02010600030101010101" pitchFamily="2" charset="-122"/>
              <a:sym typeface="Calibri" panose="020F0502020204030204" charset="0"/>
            </a:endParaRPr>
          </a:p>
          <a:p>
            <a:pPr marL="0" lvl="0" indent="0" algn="ctr">
              <a:lnSpc>
                <a:spcPct val="150000"/>
              </a:lnSpc>
              <a:spcBef>
                <a:spcPts val="600"/>
              </a:spcBef>
              <a:buClr>
                <a:srgbClr val="00863D"/>
              </a:buClr>
              <a:buNone/>
            </a:pPr>
            <a:r>
              <a:rPr lang="zh-CN" altLang="en-US" sz="2000" b="1" dirty="0">
                <a:latin typeface="宋体" panose="02010600030101010101" pitchFamily="2" charset="-122"/>
                <a:ea typeface="宋体" panose="02010600030101010101" pitchFamily="2" charset="-122"/>
                <a:sym typeface="Calibri" panose="020F0502020204030204" charset="0"/>
              </a:rPr>
              <a:t>表</a:t>
            </a:r>
            <a:r>
              <a:rPr lang="en-US" altLang="zh-CN" sz="2000" b="1" dirty="0">
                <a:latin typeface="宋体" panose="02010600030101010101" pitchFamily="2" charset="-122"/>
                <a:ea typeface="宋体" panose="02010600030101010101" pitchFamily="2" charset="-122"/>
                <a:sym typeface="Calibri" panose="020F0502020204030204" charset="0"/>
              </a:rPr>
              <a:t>4  </a:t>
            </a:r>
            <a:r>
              <a:rPr lang="zh-CN" altLang="en-US" sz="2000" b="1" dirty="0">
                <a:latin typeface="宋体" panose="02010600030101010101" pitchFamily="2" charset="-122"/>
                <a:ea typeface="宋体" panose="02010600030101010101" pitchFamily="2" charset="-122"/>
                <a:sym typeface="Calibri" panose="020F0502020204030204" charset="0"/>
              </a:rPr>
              <a:t>地质灾害类型复杂程度调整系数分类</a:t>
            </a:r>
            <a:r>
              <a:rPr lang="zh-CN" altLang="en-US" sz="2000" b="1" dirty="0" smtClean="0">
                <a:latin typeface="宋体" panose="02010600030101010101" pitchFamily="2" charset="-122"/>
                <a:ea typeface="宋体" panose="02010600030101010101" pitchFamily="2" charset="-122"/>
                <a:sym typeface="Calibri" panose="020F0502020204030204" charset="0"/>
              </a:rPr>
              <a:t>表</a:t>
            </a:r>
            <a:endParaRPr lang="en-US" altLang="zh-CN" sz="2000" b="1" dirty="0">
              <a:latin typeface="Times New Roman" panose="02020603050405020304" pitchFamily="18" charset="0"/>
              <a:ea typeface="宋体" panose="02010600030101010101" pitchFamily="2" charset="-122"/>
              <a:sym typeface="Calibri" panose="020F0502020204030204" charset="0"/>
            </a:endParaRPr>
          </a:p>
          <a:p>
            <a:pPr marL="0" lvl="0" indent="0" algn="ctr">
              <a:lnSpc>
                <a:spcPct val="150000"/>
              </a:lnSpc>
              <a:spcBef>
                <a:spcPts val="600"/>
              </a:spcBef>
              <a:buClr>
                <a:srgbClr val="00863D"/>
              </a:buClr>
              <a:buNone/>
            </a:pPr>
            <a:endParaRPr lang="en-US" altLang="zh-CN" sz="2000" b="1" dirty="0">
              <a:latin typeface="Times New Roman" panose="02020603050405020304" pitchFamily="18" charset="0"/>
              <a:ea typeface="宋体" panose="02010600030101010101" pitchFamily="2" charset="-122"/>
              <a:sym typeface="Calibri" panose="020F0502020204030204" charset="0"/>
            </a:endParaRPr>
          </a:p>
          <a:p>
            <a:pPr marL="0" lvl="0" indent="0">
              <a:lnSpc>
                <a:spcPct val="150000"/>
              </a:lnSpc>
              <a:spcBef>
                <a:spcPct val="0"/>
              </a:spcBef>
              <a:buClr>
                <a:srgbClr val="00863D"/>
              </a:buClr>
              <a:buNone/>
            </a:pPr>
            <a:endParaRPr lang="en-US" altLang="zh-CN" sz="2200" b="1" dirty="0">
              <a:latin typeface="宋体" panose="02010600030101010101" pitchFamily="2" charset="-122"/>
              <a:ea typeface="宋体" panose="02010600030101010101" pitchFamily="2" charset="-122"/>
              <a:sym typeface="Calibri" panose="020F0502020204030204" charset="0"/>
            </a:endParaRPr>
          </a:p>
          <a:p>
            <a:pPr marL="0" lvl="0" indent="0">
              <a:lnSpc>
                <a:spcPct val="150000"/>
              </a:lnSpc>
              <a:spcBef>
                <a:spcPct val="0"/>
              </a:spcBef>
              <a:buClr>
                <a:srgbClr val="00863D"/>
              </a:buClr>
              <a:buNone/>
            </a:pPr>
            <a:endParaRPr lang="en-US" altLang="zh-CN" sz="2200" b="1" dirty="0">
              <a:latin typeface="宋体" panose="02010600030101010101" pitchFamily="2" charset="-122"/>
              <a:ea typeface="宋体" panose="02010600030101010101" pitchFamily="2" charset="-122"/>
              <a:sym typeface="Calibri" panose="020F0502020204030204" charset="0"/>
            </a:endParaRPr>
          </a:p>
          <a:p>
            <a:pPr marL="0" lvl="0" indent="0">
              <a:lnSpc>
                <a:spcPct val="150000"/>
              </a:lnSpc>
              <a:spcBef>
                <a:spcPct val="0"/>
              </a:spcBef>
              <a:buClr>
                <a:srgbClr val="00863D"/>
              </a:buClr>
              <a:buNone/>
            </a:pPr>
            <a:endParaRPr lang="en-US" altLang="zh-CN" sz="2200" b="1" dirty="0">
              <a:latin typeface="宋体" panose="02010600030101010101" pitchFamily="2" charset="-122"/>
              <a:ea typeface="宋体" panose="02010600030101010101" pitchFamily="2" charset="-122"/>
              <a:sym typeface="Calibri" panose="020F0502020204030204" charset="0"/>
            </a:endParaRPr>
          </a:p>
          <a:p>
            <a:pPr marL="0" lvl="0" indent="0">
              <a:lnSpc>
                <a:spcPct val="150000"/>
              </a:lnSpc>
              <a:spcBef>
                <a:spcPts val="1800"/>
              </a:spcBef>
              <a:buClr>
                <a:srgbClr val="00863D"/>
              </a:buClr>
              <a:buNone/>
            </a:pPr>
            <a:r>
              <a:rPr lang="en-US" altLang="zh-CN" sz="2200" b="1" dirty="0">
                <a:latin typeface="宋体" panose="02010600030101010101" pitchFamily="2" charset="-122"/>
                <a:ea typeface="宋体" panose="02010600030101010101" pitchFamily="2" charset="-122"/>
                <a:sym typeface="Calibri" panose="020F0502020204030204" charset="0"/>
              </a:rPr>
              <a:t>6.4</a:t>
            </a:r>
            <a:r>
              <a:rPr lang="zh-CN" altLang="en-US" sz="2200" b="1" dirty="0">
                <a:latin typeface="宋体" panose="02010600030101010101" pitchFamily="2" charset="-122"/>
                <a:ea typeface="宋体" panose="02010600030101010101" pitchFamily="2" charset="-122"/>
                <a:sym typeface="Calibri" panose="020F0502020204030204" charset="0"/>
              </a:rPr>
              <a:t>地质灾害防治工程咨询评估综合调整系数（</a:t>
            </a:r>
            <a:r>
              <a:rPr lang="en-US" altLang="zh-CN" sz="2200" b="1" dirty="0">
                <a:latin typeface="宋体" panose="02010600030101010101" pitchFamily="2" charset="-122"/>
                <a:ea typeface="宋体" panose="02010600030101010101" pitchFamily="2" charset="-122"/>
                <a:sym typeface="Calibri" panose="020F0502020204030204" charset="0"/>
              </a:rPr>
              <a:t>λ</a:t>
            </a:r>
            <a:r>
              <a:rPr lang="en-US" altLang="zh-CN" sz="2200" b="1" baseline="-25000" dirty="0">
                <a:latin typeface="宋体" panose="02010600030101010101" pitchFamily="2" charset="-122"/>
                <a:ea typeface="宋体" panose="02010600030101010101" pitchFamily="2" charset="-122"/>
                <a:sym typeface="Calibri" panose="020F0502020204030204" charset="0"/>
              </a:rPr>
              <a:t>p</a:t>
            </a:r>
            <a:r>
              <a:rPr lang="zh-CN" altLang="en-US" sz="2200" b="1" dirty="0">
                <a:latin typeface="宋体" panose="02010600030101010101" pitchFamily="2" charset="-122"/>
                <a:ea typeface="宋体" panose="02010600030101010101" pitchFamily="2" charset="-122"/>
                <a:sym typeface="Calibri" panose="020F0502020204030204" charset="0"/>
              </a:rPr>
              <a:t>）</a:t>
            </a:r>
          </a:p>
          <a:p>
            <a:pPr marL="0" lvl="0" indent="0">
              <a:lnSpc>
                <a:spcPct val="150000"/>
              </a:lnSpc>
              <a:spcBef>
                <a:spcPct val="0"/>
              </a:spcBef>
              <a:buClr>
                <a:srgbClr val="00863D"/>
              </a:buClr>
              <a:buNone/>
            </a:pPr>
            <a:r>
              <a:rPr lang="en-US" altLang="zh-CN" sz="2200" b="1" dirty="0">
                <a:latin typeface="宋体" panose="02010600030101010101" pitchFamily="2" charset="-122"/>
                <a:ea typeface="宋体" panose="02010600030101010101" pitchFamily="2" charset="-122"/>
                <a:sym typeface="Calibri" panose="020F0502020204030204" charset="0"/>
              </a:rPr>
              <a:t>    λ</a:t>
            </a:r>
            <a:r>
              <a:rPr lang="en-US" altLang="zh-CN" sz="2200" b="1" baseline="-25000" dirty="0">
                <a:latin typeface="宋体" panose="02010600030101010101" pitchFamily="2" charset="-122"/>
                <a:ea typeface="宋体" panose="02010600030101010101" pitchFamily="2" charset="-122"/>
                <a:sym typeface="Calibri" panose="020F0502020204030204" charset="0"/>
              </a:rPr>
              <a:t>p</a:t>
            </a:r>
            <a:r>
              <a:rPr lang="en-US" altLang="zh-CN" sz="2200" b="1" dirty="0">
                <a:latin typeface="宋体" panose="02010600030101010101" pitchFamily="2" charset="-122"/>
                <a:ea typeface="宋体" panose="02010600030101010101" pitchFamily="2" charset="-122"/>
                <a:sym typeface="Calibri" panose="020F0502020204030204" charset="0"/>
              </a:rPr>
              <a:t> =λ</a:t>
            </a:r>
            <a:r>
              <a:rPr lang="en-US" altLang="zh-CN" sz="2200" b="1" baseline="-25000" dirty="0">
                <a:latin typeface="宋体" panose="02010600030101010101" pitchFamily="2" charset="-122"/>
                <a:ea typeface="宋体" panose="02010600030101010101" pitchFamily="2" charset="-122"/>
                <a:sym typeface="Calibri" panose="020F0502020204030204" charset="0"/>
              </a:rPr>
              <a:t>p1</a:t>
            </a:r>
            <a:r>
              <a:rPr lang="en-US" altLang="zh-CN" sz="2200" b="1" dirty="0">
                <a:latin typeface="宋体" panose="02010600030101010101" pitchFamily="2" charset="-122"/>
                <a:ea typeface="宋体" panose="02010600030101010101" pitchFamily="2" charset="-122"/>
                <a:sym typeface="Calibri" panose="020F0502020204030204" charset="0"/>
              </a:rPr>
              <a:t>+λ</a:t>
            </a:r>
            <a:r>
              <a:rPr lang="en-US" altLang="zh-CN" sz="2200" b="1" baseline="-25000" dirty="0">
                <a:latin typeface="宋体" panose="02010600030101010101" pitchFamily="2" charset="-122"/>
                <a:ea typeface="宋体" panose="02010600030101010101" pitchFamily="2" charset="-122"/>
                <a:sym typeface="Calibri" panose="020F0502020204030204" charset="0"/>
              </a:rPr>
              <a:t>p2</a:t>
            </a:r>
            <a:r>
              <a:rPr lang="en-US" altLang="zh-CN" sz="2200" b="1" dirty="0">
                <a:latin typeface="宋体" panose="02010600030101010101" pitchFamily="2" charset="-122"/>
                <a:ea typeface="宋体" panose="02010600030101010101" pitchFamily="2" charset="-122"/>
                <a:sym typeface="Calibri" panose="020F0502020204030204" charset="0"/>
              </a:rPr>
              <a:t>+λ</a:t>
            </a:r>
            <a:r>
              <a:rPr lang="en-US" altLang="zh-CN" sz="2200" b="1" baseline="-25000" dirty="0">
                <a:latin typeface="宋体" panose="02010600030101010101" pitchFamily="2" charset="-122"/>
                <a:ea typeface="宋体" panose="02010600030101010101" pitchFamily="2" charset="-122"/>
                <a:sym typeface="Calibri" panose="020F0502020204030204" charset="0"/>
              </a:rPr>
              <a:t>p3</a:t>
            </a:r>
            <a:r>
              <a:rPr lang="en-US" altLang="zh-CN" sz="2200" b="1" dirty="0">
                <a:latin typeface="宋体" panose="02010600030101010101" pitchFamily="2" charset="-122"/>
                <a:ea typeface="宋体" panose="02010600030101010101" pitchFamily="2" charset="-122"/>
                <a:sym typeface="Calibri" panose="020F0502020204030204" charset="0"/>
              </a:rPr>
              <a:t>-3+1</a:t>
            </a:r>
          </a:p>
          <a:p>
            <a:pPr marL="0" lvl="0" indent="0">
              <a:lnSpc>
                <a:spcPct val="150000"/>
              </a:lnSpc>
              <a:spcBef>
                <a:spcPct val="0"/>
              </a:spcBef>
              <a:buClr>
                <a:srgbClr val="00863D"/>
              </a:buClr>
              <a:buNone/>
            </a:pPr>
            <a:r>
              <a:rPr lang="zh-CN" altLang="en-US" sz="2200" b="1" dirty="0">
                <a:latin typeface="宋体" panose="02010600030101010101" pitchFamily="2" charset="-122"/>
                <a:ea typeface="宋体" panose="02010600030101010101" pitchFamily="2" charset="-122"/>
                <a:sym typeface="Calibri" panose="020F0502020204030204" charset="0"/>
              </a:rPr>
              <a:t>   综合调整系数等于各调整系数之和减去调整系数个数再加上定值</a:t>
            </a:r>
            <a:r>
              <a:rPr lang="en-US" altLang="zh-CN" sz="2200" b="1" dirty="0">
                <a:latin typeface="宋体" panose="02010600030101010101" pitchFamily="2" charset="-122"/>
                <a:ea typeface="宋体" panose="02010600030101010101" pitchFamily="2" charset="-122"/>
                <a:sym typeface="Calibri" panose="020F0502020204030204" charset="0"/>
              </a:rPr>
              <a:t>1</a:t>
            </a:r>
            <a:r>
              <a:rPr lang="zh-CN" altLang="en-US" sz="2200" b="1" dirty="0">
                <a:latin typeface="宋体" panose="02010600030101010101" pitchFamily="2" charset="-122"/>
                <a:ea typeface="宋体" panose="02010600030101010101" pitchFamily="2" charset="-122"/>
                <a:sym typeface="Calibri" panose="020F0502020204030204" charset="0"/>
              </a:rPr>
              <a:t>。</a:t>
            </a:r>
          </a:p>
        </p:txBody>
      </p:sp>
      <p:graphicFrame>
        <p:nvGraphicFramePr>
          <p:cNvPr id="6" name="表格 5"/>
          <p:cNvGraphicFramePr>
            <a:graphicFrameLocks noGrp="1"/>
          </p:cNvGraphicFramePr>
          <p:nvPr>
            <p:custDataLst>
              <p:tags r:id="rId1"/>
            </p:custDataLst>
          </p:nvPr>
        </p:nvGraphicFramePr>
        <p:xfrm>
          <a:off x="1992313" y="2663825"/>
          <a:ext cx="8208766" cy="2133336"/>
        </p:xfrm>
        <a:graphic>
          <a:graphicData uri="http://schemas.openxmlformats.org/drawingml/2006/table">
            <a:tbl>
              <a:tblPr/>
              <a:tblGrid>
                <a:gridCol w="4104285"/>
                <a:gridCol w="4104481"/>
              </a:tblGrid>
              <a:tr h="533334">
                <a:tc>
                  <a:txBody>
                    <a:bodyPr/>
                    <a:lstStyle/>
                    <a:p>
                      <a:pPr algn="ctr">
                        <a:lnSpc>
                          <a:spcPct val="150000"/>
                        </a:lnSpc>
                        <a:spcAft>
                          <a:spcPts val="0"/>
                        </a:spcAft>
                      </a:pPr>
                      <a:r>
                        <a:rPr lang="zh-CN" sz="2000" b="1" kern="0" dirty="0">
                          <a:latin typeface="Times New Roman" panose="02020603050405020304" pitchFamily="18" charset="0"/>
                          <a:ea typeface="宋体" panose="02010600030101010101" pitchFamily="2" charset="-122"/>
                          <a:cs typeface="Times New Roman" panose="02020603050405020304" pitchFamily="18" charset="0"/>
                        </a:rPr>
                        <a:t>地质灾害类型复杂程度</a:t>
                      </a:r>
                      <a:endParaRPr lang="zh-CN" sz="2000" b="1" kern="100" dirty="0">
                        <a:latin typeface="Times New Roman" panose="02020603050405020304" pitchFamily="18" charset="0"/>
                        <a:ea typeface="宋体" panose="02010600030101010101" pitchFamily="2" charset="-122"/>
                        <a:cs typeface="Times New Roman" panose="02020603050405020304" pitchFamily="18" charset="0"/>
                      </a:endParaRPr>
                    </a:p>
                  </a:txBody>
                  <a:tcPr marL="68583" marR="68583" marT="0" marB="0" anchor="ctr">
                    <a:lnL w="28575" cap="flat" cmpd="sng" algn="ctr">
                      <a:solidFill>
                        <a:schemeClr val="tx1"/>
                      </a:solidFill>
                      <a:prstDash val="solid"/>
                      <a:round/>
                      <a:headEnd type="none" w="med" len="med"/>
                      <a:tailEnd type="none" w="med" len="med"/>
                    </a:lnL>
                    <a:lnR w="19050" cap="flat" cmpd="sng" algn="ctr">
                      <a:solidFill>
                        <a:schemeClr val="tx1">
                          <a:lumMod val="65000"/>
                          <a:lumOff val="35000"/>
                        </a:schemeClr>
                      </a:solidFill>
                      <a:prstDash val="solid"/>
                      <a:round/>
                      <a:headEnd type="none" w="med" len="med"/>
                      <a:tailEnd type="none" w="med" len="med"/>
                    </a:lnR>
                    <a:lnT w="28575" cap="flat" cmpd="sng" algn="ctr">
                      <a:solidFill>
                        <a:schemeClr val="tx1"/>
                      </a:solidFill>
                      <a:prstDash val="solid"/>
                      <a:round/>
                      <a:headEnd type="none" w="med" len="med"/>
                      <a:tailEnd type="none" w="med" len="med"/>
                    </a:lnT>
                    <a:lnB w="19050" cap="flat" cmpd="sng" algn="ctr">
                      <a:solidFill>
                        <a:schemeClr val="tx1">
                          <a:lumMod val="65000"/>
                          <a:lumOff val="35000"/>
                        </a:schemeClr>
                      </a:solidFill>
                      <a:prstDash val="solid"/>
                      <a:round/>
                      <a:headEnd type="none" w="med" len="med"/>
                      <a:tailEnd type="none" w="med" len="med"/>
                    </a:lnB>
                    <a:solidFill>
                      <a:srgbClr val="3F9782"/>
                    </a:solidFill>
                  </a:tcPr>
                </a:tc>
                <a:tc>
                  <a:txBody>
                    <a:bodyPr/>
                    <a:lstStyle/>
                    <a:p>
                      <a:pPr algn="ctr">
                        <a:lnSpc>
                          <a:spcPct val="150000"/>
                        </a:lnSpc>
                        <a:spcAft>
                          <a:spcPts val="0"/>
                        </a:spcAft>
                      </a:pPr>
                      <a:r>
                        <a:rPr lang="zh-CN" sz="2000" b="1" kern="0" dirty="0">
                          <a:latin typeface="Times New Roman" panose="02020603050405020304" pitchFamily="18" charset="0"/>
                          <a:ea typeface="宋体" panose="02010600030101010101" pitchFamily="2" charset="-122"/>
                          <a:cs typeface="Times New Roman" panose="02020603050405020304" pitchFamily="18" charset="0"/>
                        </a:rPr>
                        <a:t>调整系数（λ</a:t>
                      </a:r>
                      <a:r>
                        <a:rPr lang="en-US" sz="2000" b="1" kern="0" baseline="-25000" dirty="0">
                          <a:latin typeface="Times New Roman" panose="02020603050405020304" pitchFamily="18" charset="0"/>
                          <a:ea typeface="宋体" panose="02010600030101010101" pitchFamily="2" charset="-122"/>
                          <a:cs typeface="Times New Roman" panose="02020603050405020304" pitchFamily="18" charset="0"/>
                        </a:rPr>
                        <a:t>p3</a:t>
                      </a:r>
                      <a:r>
                        <a:rPr lang="zh-CN" sz="2000" b="1" kern="0" dirty="0">
                          <a:latin typeface="Times New Roman" panose="02020603050405020304" pitchFamily="18" charset="0"/>
                          <a:ea typeface="宋体" panose="02010600030101010101" pitchFamily="2" charset="-122"/>
                          <a:cs typeface="Times New Roman" panose="02020603050405020304" pitchFamily="18" charset="0"/>
                        </a:rPr>
                        <a:t>）</a:t>
                      </a:r>
                      <a:endParaRPr lang="zh-CN" sz="2000" b="1" kern="100" dirty="0">
                        <a:latin typeface="Times New Roman" panose="02020603050405020304" pitchFamily="18" charset="0"/>
                        <a:ea typeface="宋体" panose="02010600030101010101" pitchFamily="2" charset="-122"/>
                        <a:cs typeface="Times New Roman" panose="02020603050405020304" pitchFamily="18" charset="0"/>
                      </a:endParaRPr>
                    </a:p>
                  </a:txBody>
                  <a:tcPr marL="68583" marR="68583" marT="0" marB="0" anchor="ctr">
                    <a:lnL w="19050" cap="flat" cmpd="sng" algn="ctr">
                      <a:solidFill>
                        <a:schemeClr val="tx1">
                          <a:lumMod val="65000"/>
                          <a:lumOff val="35000"/>
                        </a:schemeClr>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9050" cap="flat" cmpd="sng" algn="ctr">
                      <a:solidFill>
                        <a:schemeClr val="tx1">
                          <a:lumMod val="65000"/>
                          <a:lumOff val="35000"/>
                        </a:schemeClr>
                      </a:solidFill>
                      <a:prstDash val="solid"/>
                      <a:round/>
                      <a:headEnd type="none" w="med" len="med"/>
                      <a:tailEnd type="none" w="med" len="med"/>
                    </a:lnB>
                    <a:solidFill>
                      <a:srgbClr val="3F9782"/>
                    </a:solidFill>
                  </a:tcPr>
                </a:tc>
              </a:tr>
              <a:tr h="533334">
                <a:tc>
                  <a:txBody>
                    <a:bodyPr/>
                    <a:lstStyle/>
                    <a:p>
                      <a:pPr algn="ctr">
                        <a:lnSpc>
                          <a:spcPct val="150000"/>
                        </a:lnSpc>
                        <a:spcAft>
                          <a:spcPts val="0"/>
                        </a:spcAft>
                      </a:pPr>
                      <a:r>
                        <a:rPr lang="zh-CN" sz="2000" b="1" kern="0" dirty="0">
                          <a:latin typeface="Times New Roman" panose="02020603050405020304" pitchFamily="18" charset="0"/>
                          <a:ea typeface="宋体" panose="02010600030101010101" pitchFamily="2" charset="-122"/>
                          <a:cs typeface="Times New Roman" panose="02020603050405020304" pitchFamily="18" charset="0"/>
                        </a:rPr>
                        <a:t>单一地质灾害</a:t>
                      </a:r>
                      <a:endParaRPr lang="zh-CN" sz="2000" b="1" kern="100" dirty="0">
                        <a:latin typeface="Times New Roman" panose="02020603050405020304" pitchFamily="18" charset="0"/>
                        <a:ea typeface="宋体" panose="02010600030101010101" pitchFamily="2" charset="-122"/>
                        <a:cs typeface="Times New Roman" panose="02020603050405020304" pitchFamily="18" charset="0"/>
                      </a:endParaRPr>
                    </a:p>
                  </a:txBody>
                  <a:tcPr marL="68583" marR="68583" marT="0" marB="0" anchor="ctr">
                    <a:lnL w="28575" cap="flat" cmpd="sng" algn="ctr">
                      <a:solidFill>
                        <a:schemeClr val="tx1"/>
                      </a:solidFill>
                      <a:prstDash val="solid"/>
                      <a:round/>
                      <a:headEnd type="none" w="med" len="med"/>
                      <a:tailEnd type="none" w="med" len="med"/>
                    </a:lnL>
                    <a:lnR w="19050" cap="flat" cmpd="sng" algn="ctr">
                      <a:solidFill>
                        <a:schemeClr val="tx1">
                          <a:lumMod val="65000"/>
                          <a:lumOff val="35000"/>
                        </a:schemeClr>
                      </a:solidFill>
                      <a:prstDash val="solid"/>
                      <a:round/>
                      <a:headEnd type="none" w="med" len="med"/>
                      <a:tailEnd type="none" w="med" len="med"/>
                    </a:lnR>
                    <a:lnT w="19050" cap="flat" cmpd="sng" algn="ctr">
                      <a:solidFill>
                        <a:schemeClr val="tx1">
                          <a:lumMod val="65000"/>
                          <a:lumOff val="35000"/>
                        </a:schemeClr>
                      </a:solidFill>
                      <a:prstDash val="solid"/>
                      <a:round/>
                      <a:headEnd type="none" w="med" len="med"/>
                      <a:tailEnd type="none" w="med" len="med"/>
                    </a:lnT>
                    <a:lnB w="19050" cap="flat" cmpd="sng" algn="ctr">
                      <a:solidFill>
                        <a:schemeClr val="tx1">
                          <a:lumMod val="65000"/>
                          <a:lumOff val="35000"/>
                        </a:schemeClr>
                      </a:solidFill>
                      <a:prstDash val="solid"/>
                      <a:round/>
                      <a:headEnd type="none" w="med" len="med"/>
                      <a:tailEnd type="none" w="med" len="med"/>
                    </a:lnB>
                    <a:solidFill>
                      <a:schemeClr val="bg1">
                        <a:lumMod val="85000"/>
                      </a:schemeClr>
                    </a:solidFill>
                  </a:tcPr>
                </a:tc>
                <a:tc>
                  <a:txBody>
                    <a:bodyPr/>
                    <a:lstStyle/>
                    <a:p>
                      <a:pPr algn="ctr">
                        <a:lnSpc>
                          <a:spcPct val="150000"/>
                        </a:lnSpc>
                        <a:spcAft>
                          <a:spcPts val="0"/>
                        </a:spcAft>
                      </a:pPr>
                      <a:r>
                        <a:rPr lang="en-US" sz="2000" b="1" kern="0" dirty="0" smtClean="0">
                          <a:latin typeface="Times New Roman" panose="02020603050405020304" pitchFamily="18" charset="0"/>
                          <a:ea typeface="宋体" panose="02010600030101010101" pitchFamily="2" charset="-122"/>
                          <a:cs typeface="Times New Roman" panose="02020603050405020304" pitchFamily="18" charset="0"/>
                          <a:hlinkClick r:id="rId3" action="ppaction://hlinksldjump"/>
                        </a:rPr>
                        <a:t>1.0</a:t>
                      </a:r>
                      <a:endParaRPr lang="zh-CN" sz="2000" b="1" kern="100" dirty="0">
                        <a:latin typeface="Times New Roman" panose="02020603050405020304" pitchFamily="18" charset="0"/>
                        <a:ea typeface="宋体" panose="02010600030101010101" pitchFamily="2" charset="-122"/>
                        <a:cs typeface="Times New Roman" panose="02020603050405020304" pitchFamily="18" charset="0"/>
                      </a:endParaRPr>
                    </a:p>
                  </a:txBody>
                  <a:tcPr marL="68583" marR="68583" marT="0" marB="0" anchor="ctr">
                    <a:lnL w="19050" cap="flat" cmpd="sng" algn="ctr">
                      <a:solidFill>
                        <a:schemeClr val="tx1">
                          <a:lumMod val="65000"/>
                          <a:lumOff val="35000"/>
                        </a:schemeClr>
                      </a:solidFill>
                      <a:prstDash val="solid"/>
                      <a:round/>
                      <a:headEnd type="none" w="med" len="med"/>
                      <a:tailEnd type="none" w="med" len="med"/>
                    </a:lnL>
                    <a:lnR w="28575" cap="flat" cmpd="sng" algn="ctr">
                      <a:solidFill>
                        <a:schemeClr val="tx1"/>
                      </a:solidFill>
                      <a:prstDash val="solid"/>
                      <a:round/>
                      <a:headEnd type="none" w="med" len="med"/>
                      <a:tailEnd type="none" w="med" len="med"/>
                    </a:lnR>
                    <a:lnT w="19050" cap="flat" cmpd="sng" algn="ctr">
                      <a:solidFill>
                        <a:schemeClr val="tx1">
                          <a:lumMod val="65000"/>
                          <a:lumOff val="35000"/>
                        </a:schemeClr>
                      </a:solidFill>
                      <a:prstDash val="solid"/>
                      <a:round/>
                      <a:headEnd type="none" w="med" len="med"/>
                      <a:tailEnd type="none" w="med" len="med"/>
                    </a:lnT>
                    <a:lnB w="19050" cap="flat" cmpd="sng" algn="ctr">
                      <a:solidFill>
                        <a:schemeClr val="tx1">
                          <a:lumMod val="65000"/>
                          <a:lumOff val="35000"/>
                        </a:schemeClr>
                      </a:solidFill>
                      <a:prstDash val="solid"/>
                      <a:round/>
                      <a:headEnd type="none" w="med" len="med"/>
                      <a:tailEnd type="none" w="med" len="med"/>
                    </a:lnB>
                    <a:solidFill>
                      <a:schemeClr val="bg1">
                        <a:lumMod val="85000"/>
                      </a:schemeClr>
                    </a:solidFill>
                  </a:tcPr>
                </a:tc>
              </a:tr>
              <a:tr h="533334">
                <a:tc>
                  <a:txBody>
                    <a:bodyPr/>
                    <a:lstStyle/>
                    <a:p>
                      <a:pPr algn="ctr">
                        <a:lnSpc>
                          <a:spcPct val="150000"/>
                        </a:lnSpc>
                        <a:spcAft>
                          <a:spcPts val="0"/>
                        </a:spcAft>
                      </a:pPr>
                      <a:r>
                        <a:rPr lang="zh-CN" sz="2000" b="1" kern="0" dirty="0">
                          <a:latin typeface="Times New Roman" panose="02020603050405020304" pitchFamily="18" charset="0"/>
                          <a:ea typeface="宋体" panose="02010600030101010101" pitchFamily="2" charset="-122"/>
                          <a:cs typeface="Times New Roman" panose="02020603050405020304" pitchFamily="18" charset="0"/>
                        </a:rPr>
                        <a:t>两类地质灾害</a:t>
                      </a:r>
                      <a:endParaRPr lang="zh-CN" sz="2000" b="1" kern="100" dirty="0">
                        <a:latin typeface="Times New Roman" panose="02020603050405020304" pitchFamily="18" charset="0"/>
                        <a:ea typeface="宋体" panose="02010600030101010101" pitchFamily="2" charset="-122"/>
                        <a:cs typeface="Times New Roman" panose="02020603050405020304" pitchFamily="18" charset="0"/>
                      </a:endParaRPr>
                    </a:p>
                  </a:txBody>
                  <a:tcPr marL="68583" marR="68583" marT="0" marB="0" anchor="ctr">
                    <a:lnL w="28575" cap="flat" cmpd="sng" algn="ctr">
                      <a:solidFill>
                        <a:schemeClr val="tx1"/>
                      </a:solidFill>
                      <a:prstDash val="solid"/>
                      <a:round/>
                      <a:headEnd type="none" w="med" len="med"/>
                      <a:tailEnd type="none" w="med" len="med"/>
                    </a:lnL>
                    <a:lnR w="19050" cap="flat" cmpd="sng" algn="ctr">
                      <a:solidFill>
                        <a:schemeClr val="tx1">
                          <a:lumMod val="65000"/>
                          <a:lumOff val="35000"/>
                        </a:schemeClr>
                      </a:solidFill>
                      <a:prstDash val="solid"/>
                      <a:round/>
                      <a:headEnd type="none" w="med" len="med"/>
                      <a:tailEnd type="none" w="med" len="med"/>
                    </a:lnR>
                    <a:lnT w="19050" cap="flat" cmpd="sng" algn="ctr">
                      <a:solidFill>
                        <a:schemeClr val="tx1">
                          <a:lumMod val="65000"/>
                          <a:lumOff val="35000"/>
                        </a:schemeClr>
                      </a:solidFill>
                      <a:prstDash val="solid"/>
                      <a:round/>
                      <a:headEnd type="none" w="med" len="med"/>
                      <a:tailEnd type="none" w="med" len="med"/>
                    </a:lnT>
                    <a:lnB w="19050" cap="flat" cmpd="sng" algn="ctr">
                      <a:solidFill>
                        <a:schemeClr val="tx1">
                          <a:lumMod val="65000"/>
                          <a:lumOff val="35000"/>
                        </a:schemeClr>
                      </a:solidFill>
                      <a:prstDash val="solid"/>
                      <a:round/>
                      <a:headEnd type="none" w="med" len="med"/>
                      <a:tailEnd type="none" w="med" len="med"/>
                    </a:lnB>
                    <a:solidFill>
                      <a:schemeClr val="bg1">
                        <a:lumMod val="85000"/>
                      </a:schemeClr>
                    </a:solidFill>
                  </a:tcPr>
                </a:tc>
                <a:tc>
                  <a:txBody>
                    <a:bodyPr/>
                    <a:lstStyle/>
                    <a:p>
                      <a:pPr algn="ctr">
                        <a:lnSpc>
                          <a:spcPct val="150000"/>
                        </a:lnSpc>
                        <a:spcAft>
                          <a:spcPts val="0"/>
                        </a:spcAft>
                      </a:pPr>
                      <a:r>
                        <a:rPr lang="en-US" sz="2000" b="1" kern="0" dirty="0" smtClean="0">
                          <a:latin typeface="Times New Roman" panose="02020603050405020304" pitchFamily="18" charset="0"/>
                          <a:ea typeface="宋体" panose="02010600030101010101" pitchFamily="2" charset="-122"/>
                          <a:cs typeface="Times New Roman" panose="02020603050405020304" pitchFamily="18" charset="0"/>
                          <a:hlinkClick r:id="rId4" action="ppaction://hlinksldjump"/>
                        </a:rPr>
                        <a:t>1.2</a:t>
                      </a:r>
                      <a:endParaRPr lang="zh-CN" sz="2000" b="1" kern="100" dirty="0">
                        <a:latin typeface="Times New Roman" panose="02020603050405020304" pitchFamily="18" charset="0"/>
                        <a:ea typeface="宋体" panose="02010600030101010101" pitchFamily="2" charset="-122"/>
                        <a:cs typeface="Times New Roman" panose="02020603050405020304" pitchFamily="18" charset="0"/>
                      </a:endParaRPr>
                    </a:p>
                  </a:txBody>
                  <a:tcPr marL="68583" marR="68583" marT="0" marB="0" anchor="ctr">
                    <a:lnL w="19050" cap="flat" cmpd="sng" algn="ctr">
                      <a:solidFill>
                        <a:schemeClr val="tx1">
                          <a:lumMod val="65000"/>
                          <a:lumOff val="35000"/>
                        </a:schemeClr>
                      </a:solidFill>
                      <a:prstDash val="solid"/>
                      <a:round/>
                      <a:headEnd type="none" w="med" len="med"/>
                      <a:tailEnd type="none" w="med" len="med"/>
                    </a:lnL>
                    <a:lnR w="28575" cap="flat" cmpd="sng" algn="ctr">
                      <a:solidFill>
                        <a:schemeClr val="tx1"/>
                      </a:solidFill>
                      <a:prstDash val="solid"/>
                      <a:round/>
                      <a:headEnd type="none" w="med" len="med"/>
                      <a:tailEnd type="none" w="med" len="med"/>
                    </a:lnR>
                    <a:lnT w="19050" cap="flat" cmpd="sng" algn="ctr">
                      <a:solidFill>
                        <a:schemeClr val="tx1">
                          <a:lumMod val="65000"/>
                          <a:lumOff val="35000"/>
                        </a:schemeClr>
                      </a:solidFill>
                      <a:prstDash val="solid"/>
                      <a:round/>
                      <a:headEnd type="none" w="med" len="med"/>
                      <a:tailEnd type="none" w="med" len="med"/>
                    </a:lnT>
                    <a:lnB w="19050" cap="flat" cmpd="sng" algn="ctr">
                      <a:solidFill>
                        <a:schemeClr val="tx1">
                          <a:lumMod val="65000"/>
                          <a:lumOff val="35000"/>
                        </a:schemeClr>
                      </a:solidFill>
                      <a:prstDash val="solid"/>
                      <a:round/>
                      <a:headEnd type="none" w="med" len="med"/>
                      <a:tailEnd type="none" w="med" len="med"/>
                    </a:lnB>
                    <a:solidFill>
                      <a:schemeClr val="bg1">
                        <a:lumMod val="85000"/>
                      </a:schemeClr>
                    </a:solidFill>
                  </a:tcPr>
                </a:tc>
              </a:tr>
              <a:tr h="533334">
                <a:tc>
                  <a:txBody>
                    <a:bodyPr/>
                    <a:lstStyle/>
                    <a:p>
                      <a:pPr algn="ctr">
                        <a:lnSpc>
                          <a:spcPct val="150000"/>
                        </a:lnSpc>
                        <a:spcAft>
                          <a:spcPts val="0"/>
                        </a:spcAft>
                      </a:pPr>
                      <a:r>
                        <a:rPr lang="zh-CN" sz="2000" b="1" kern="0" dirty="0">
                          <a:latin typeface="Times New Roman" panose="02020603050405020304" pitchFamily="18" charset="0"/>
                          <a:ea typeface="宋体" panose="02010600030101010101" pitchFamily="2" charset="-122"/>
                          <a:cs typeface="Times New Roman" panose="02020603050405020304" pitchFamily="18" charset="0"/>
                        </a:rPr>
                        <a:t>三类及以上地质灾害</a:t>
                      </a:r>
                      <a:endParaRPr lang="zh-CN" sz="2000" b="1" kern="100" dirty="0">
                        <a:latin typeface="Times New Roman" panose="02020603050405020304" pitchFamily="18" charset="0"/>
                        <a:ea typeface="宋体" panose="02010600030101010101" pitchFamily="2" charset="-122"/>
                        <a:cs typeface="Times New Roman" panose="02020603050405020304" pitchFamily="18" charset="0"/>
                      </a:endParaRPr>
                    </a:p>
                  </a:txBody>
                  <a:tcPr marL="68583" marR="68583" marT="0" marB="0" anchor="ctr">
                    <a:lnL w="28575" cap="flat" cmpd="sng" algn="ctr">
                      <a:solidFill>
                        <a:schemeClr val="tx1"/>
                      </a:solidFill>
                      <a:prstDash val="solid"/>
                      <a:round/>
                      <a:headEnd type="none" w="med" len="med"/>
                      <a:tailEnd type="none" w="med" len="med"/>
                    </a:lnL>
                    <a:lnR w="19050" cap="flat" cmpd="sng" algn="ctr">
                      <a:solidFill>
                        <a:schemeClr val="tx1">
                          <a:lumMod val="65000"/>
                          <a:lumOff val="35000"/>
                        </a:schemeClr>
                      </a:solidFill>
                      <a:prstDash val="solid"/>
                      <a:round/>
                      <a:headEnd type="none" w="med" len="med"/>
                      <a:tailEnd type="none" w="med" len="med"/>
                    </a:lnR>
                    <a:lnT w="19050" cap="flat" cmpd="sng" algn="ctr">
                      <a:solidFill>
                        <a:schemeClr val="tx1">
                          <a:lumMod val="65000"/>
                          <a:lumOff val="35000"/>
                        </a:schemeClr>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lnSpc>
                          <a:spcPct val="150000"/>
                        </a:lnSpc>
                        <a:spcAft>
                          <a:spcPts val="0"/>
                        </a:spcAft>
                      </a:pPr>
                      <a:r>
                        <a:rPr lang="en-US" sz="2000" b="1" kern="0" dirty="0" smtClean="0">
                          <a:latin typeface="Times New Roman" panose="02020603050405020304" pitchFamily="18" charset="0"/>
                          <a:ea typeface="宋体" panose="02010600030101010101" pitchFamily="2" charset="-122"/>
                          <a:cs typeface="Times New Roman" panose="02020603050405020304" pitchFamily="18" charset="0"/>
                        </a:rPr>
                        <a:t>1.4</a:t>
                      </a:r>
                      <a:endParaRPr lang="zh-CN" sz="2000" b="1" kern="100" dirty="0">
                        <a:latin typeface="Times New Roman" panose="02020603050405020304" pitchFamily="18" charset="0"/>
                        <a:ea typeface="宋体" panose="02010600030101010101" pitchFamily="2" charset="-122"/>
                        <a:cs typeface="Times New Roman" panose="02020603050405020304" pitchFamily="18" charset="0"/>
                      </a:endParaRPr>
                    </a:p>
                  </a:txBody>
                  <a:tcPr marL="68583" marR="68583" marT="0" marB="0" anchor="ctr">
                    <a:lnL w="19050" cap="flat" cmpd="sng" algn="ctr">
                      <a:solidFill>
                        <a:schemeClr val="tx1">
                          <a:lumMod val="65000"/>
                          <a:lumOff val="35000"/>
                        </a:schemeClr>
                      </a:solidFill>
                      <a:prstDash val="solid"/>
                      <a:round/>
                      <a:headEnd type="none" w="med" len="med"/>
                      <a:tailEnd type="none" w="med" len="med"/>
                    </a:lnL>
                    <a:lnR w="28575" cap="flat" cmpd="sng" algn="ctr">
                      <a:solidFill>
                        <a:schemeClr val="tx1"/>
                      </a:solidFill>
                      <a:prstDash val="solid"/>
                      <a:round/>
                      <a:headEnd type="none" w="med" len="med"/>
                      <a:tailEnd type="none" w="med" len="med"/>
                    </a:lnR>
                    <a:lnT w="19050" cap="flat" cmpd="sng" algn="ctr">
                      <a:solidFill>
                        <a:schemeClr val="tx1">
                          <a:lumMod val="65000"/>
                          <a:lumOff val="35000"/>
                        </a:schemeClr>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lumMod val="85000"/>
                      </a:schemeClr>
                    </a:solidFill>
                  </a:tcPr>
                </a:tc>
              </a:tr>
            </a:tbl>
          </a:graphicData>
        </a:graphic>
      </p:graphicFrame>
      <p:sp>
        <p:nvSpPr>
          <p:cNvPr id="59413" name="矩形 4"/>
          <p:cNvSpPr/>
          <p:nvPr/>
        </p:nvSpPr>
        <p:spPr>
          <a:xfrm>
            <a:off x="0" y="0"/>
            <a:ext cx="12192000" cy="981075"/>
          </a:xfrm>
          <a:prstGeom prst="rect">
            <a:avLst/>
          </a:prstGeom>
          <a:solidFill>
            <a:srgbClr val="339966">
              <a:alpha val="94116"/>
            </a:srgbClr>
          </a:solidFill>
          <a:ln w="9525">
            <a:noFill/>
          </a:ln>
        </p:spPr>
        <p:txBody>
          <a:bodyPr anchor="ctr" anchorCtr="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stStyle>
          <a:p>
            <a:pPr marL="0" lvl="0" indent="0" algn="ctr">
              <a:lnSpc>
                <a:spcPct val="100000"/>
              </a:lnSpc>
              <a:spcBef>
                <a:spcPct val="0"/>
              </a:spcBef>
              <a:buNone/>
            </a:pPr>
            <a:endParaRPr lang="zh-CN" altLang="en-US" sz="1600"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9" name="矩形 11"/>
          <p:cNvSpPr>
            <a:spLocks noChangeArrowheads="1"/>
          </p:cNvSpPr>
          <p:nvPr/>
        </p:nvSpPr>
        <p:spPr bwMode="auto">
          <a:xfrm>
            <a:off x="0" y="257175"/>
            <a:ext cx="12192000" cy="584200"/>
          </a:xfrm>
          <a:prstGeom prst="rect">
            <a:avLst/>
          </a:prstGeom>
          <a:noFill/>
          <a:ln w="9525">
            <a:noFill/>
            <a:miter lim="800000"/>
          </a:ln>
        </p:spPr>
        <p:txBody>
          <a:bodyPr wrap="square">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32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6 </a:t>
            </a:r>
            <a:r>
              <a:rPr kumimoji="0" lang="zh-CN" altLang="en-US" sz="32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地质灾害防治工程咨询评估取费</a:t>
            </a:r>
            <a:endParaRPr kumimoji="0" lang="zh-CN" altLang="en-US"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n-cs"/>
              <a:sym typeface="Calibri" panose="020F0502020204030204" charset="0"/>
            </a:endParaRPr>
          </a:p>
        </p:txBody>
      </p:sp>
    </p:spTree>
  </p:cSld>
  <p:clrMapOvr>
    <a:masterClrMapping/>
  </p:clrMapOvr>
  <p:transition advTm="2265"/>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0418" name="矩形 11"/>
          <p:cNvSpPr/>
          <p:nvPr/>
        </p:nvSpPr>
        <p:spPr>
          <a:xfrm>
            <a:off x="1773238" y="981075"/>
            <a:ext cx="8737600" cy="503238"/>
          </a:xfrm>
          <a:prstGeom prst="rect">
            <a:avLst/>
          </a:prstGeom>
          <a:noFill/>
          <a:ln w="9525">
            <a:noFill/>
          </a:ln>
        </p:spPr>
        <p:txBody>
          <a:bodyPr>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stStyle>
          <a:p>
            <a:pPr marL="0" lvl="0" indent="0">
              <a:lnSpc>
                <a:spcPct val="135000"/>
              </a:lnSpc>
              <a:spcBef>
                <a:spcPct val="0"/>
              </a:spcBef>
              <a:buNone/>
            </a:pPr>
            <a:r>
              <a:rPr lang="zh-CN" altLang="en-US" sz="2000" b="1" dirty="0">
                <a:latin typeface="Arial" panose="020B0604020202020204" pitchFamily="34" charset="0"/>
                <a:ea typeface="宋体" panose="02010600030101010101" pitchFamily="2" charset="-122"/>
                <a:sym typeface="微软雅黑" panose="020B0503020204020204" pitchFamily="34" charset="-122"/>
              </a:rPr>
              <a:t>         </a:t>
            </a:r>
            <a:endParaRPr lang="zh-CN" altLang="en-US" sz="2300" b="1" dirty="0">
              <a:latin typeface="Arial" panose="020B0604020202020204" pitchFamily="34" charset="0"/>
              <a:ea typeface="宋体" panose="02010600030101010101" pitchFamily="2" charset="-122"/>
              <a:sym typeface="微软雅黑" panose="020B0503020204020204" pitchFamily="34" charset="-122"/>
            </a:endParaRPr>
          </a:p>
        </p:txBody>
      </p:sp>
      <p:sp>
        <p:nvSpPr>
          <p:cNvPr id="29" name="矩形 11"/>
          <p:cNvSpPr>
            <a:spLocks noChangeArrowheads="1"/>
          </p:cNvSpPr>
          <p:nvPr/>
        </p:nvSpPr>
        <p:spPr bwMode="auto">
          <a:xfrm>
            <a:off x="263525" y="1052513"/>
            <a:ext cx="11664950" cy="5349875"/>
          </a:xfrm>
          <a:prstGeom prst="rect">
            <a:avLst/>
          </a:prstGeom>
          <a:noFill/>
          <a:ln w="9525">
            <a:noFill/>
            <a:miter lim="800000"/>
          </a:ln>
        </p:spPr>
        <p:txBody>
          <a:bodyPr wrap="square">
            <a:spAutoFit/>
          </a:bodyPr>
          <a:lstStyle/>
          <a:p>
            <a:pPr marL="0" marR="0" lvl="0" indent="0" algn="l" defTabSz="914400" rtl="0" eaLnBrk="1" fontAlgn="base" latinLnBrk="0" hangingPunct="1">
              <a:lnSpc>
                <a:spcPct val="140000"/>
              </a:lnSpc>
              <a:spcBef>
                <a:spcPct val="0"/>
              </a:spcBef>
              <a:spcAft>
                <a:spcPct val="0"/>
              </a:spcAft>
              <a:buClr>
                <a:schemeClr val="accent6">
                  <a:lumMod val="75000"/>
                </a:schemeClr>
              </a:buClr>
              <a:buSzTx/>
              <a:buFont typeface="Arial" panose="020B0604020202020204" pitchFamily="34" charset="0"/>
              <a:buNone/>
              <a:defRPr/>
            </a:pPr>
            <a:r>
              <a:rPr kumimoji="0" lang="zh-CN" altLang="en-US" sz="2200" b="1"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微软雅黑" panose="020B0503020204020204" pitchFamily="34" charset="-122"/>
              </a:rPr>
              <a:t>实例一：</a:t>
            </a:r>
            <a:endParaRPr kumimoji="0" lang="en-US" altLang="zh-CN" sz="2200" b="1"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微软雅黑" panose="020B0503020204020204" pitchFamily="34" charset="-122"/>
            </a:endParaRPr>
          </a:p>
          <a:p>
            <a:pPr marL="0" marR="0" lvl="0" indent="0" algn="l" defTabSz="914400" rtl="0" eaLnBrk="1" fontAlgn="base" latinLnBrk="0" hangingPunct="1">
              <a:lnSpc>
                <a:spcPct val="140000"/>
              </a:lnSpc>
              <a:spcBef>
                <a:spcPct val="0"/>
              </a:spcBef>
              <a:spcAft>
                <a:spcPct val="0"/>
              </a:spcAft>
              <a:buClr>
                <a:schemeClr val="accent6">
                  <a:lumMod val="75000"/>
                </a:schemeClr>
              </a:buClr>
              <a:buSzTx/>
              <a:buFont typeface="Arial" panose="020B0604020202020204" pitchFamily="34" charset="0"/>
              <a:buNone/>
              <a:defRPr/>
            </a:pPr>
            <a:r>
              <a:rPr kumimoji="0" lang="zh-CN" altLang="en-US" sz="2200" b="1"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微软雅黑" panose="020B0503020204020204" pitchFamily="34" charset="-122"/>
              </a:rPr>
              <a:t>        长白山地区某泥石流滑坡地质灾害综合治理项目，项目总投资</a:t>
            </a:r>
            <a:r>
              <a:rPr kumimoji="0" lang="en-US" altLang="zh-CN" sz="2200" b="1"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微软雅黑" panose="020B0503020204020204" pitchFamily="34" charset="-122"/>
              </a:rPr>
              <a:t>2000</a:t>
            </a:r>
            <a:r>
              <a:rPr kumimoji="0" lang="zh-CN" altLang="en-US" sz="2200" b="1"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微软雅黑" panose="020B0503020204020204" pitchFamily="34" charset="-122"/>
              </a:rPr>
              <a:t>万元，地质环境复杂，该治理工程可行性研究报告编制取费多少？</a:t>
            </a:r>
            <a:endParaRPr kumimoji="0" lang="en-US" altLang="zh-CN" sz="2200" b="1"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微软雅黑" panose="020B0503020204020204" pitchFamily="34" charset="-122"/>
            </a:endParaRPr>
          </a:p>
          <a:p>
            <a:pPr marL="0" marR="0" lvl="0" indent="0" algn="l" defTabSz="914400" rtl="0" eaLnBrk="1" fontAlgn="base" latinLnBrk="0" hangingPunct="1">
              <a:lnSpc>
                <a:spcPct val="140000"/>
              </a:lnSpc>
              <a:spcBef>
                <a:spcPct val="0"/>
              </a:spcBef>
              <a:spcAft>
                <a:spcPct val="0"/>
              </a:spcAft>
              <a:buClr>
                <a:schemeClr val="accent6">
                  <a:lumMod val="75000"/>
                </a:schemeClr>
              </a:buClr>
              <a:buSzTx/>
              <a:buFont typeface="Arial" panose="020B0604020202020204" pitchFamily="34" charset="0"/>
              <a:buNone/>
              <a:defRPr/>
            </a:pPr>
            <a:r>
              <a:rPr kumimoji="0" lang="en-US" altLang="zh-CN" sz="2200" b="1"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微软雅黑" panose="020B0503020204020204" pitchFamily="34" charset="-122"/>
              </a:rPr>
              <a:t>1</a:t>
            </a:r>
            <a:r>
              <a:rPr kumimoji="0" lang="zh-CN" altLang="en-US" sz="2200" b="1"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微软雅黑" panose="020B0503020204020204" pitchFamily="34" charset="-122"/>
              </a:rPr>
              <a:t>、长白山地区</a:t>
            </a:r>
            <a:endParaRPr kumimoji="0" lang="en-US" altLang="zh-CN" sz="2200" b="1" i="0" u="none" strike="noStrike" kern="1200" cap="none" spc="0" normalizeH="0" baseline="0" noProof="0" dirty="0">
              <a:ln>
                <a:noFill/>
              </a:ln>
              <a:solidFill>
                <a:srgbClr val="CC3300"/>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微软雅黑" panose="020B0503020204020204" pitchFamily="34" charset="-122"/>
            </a:endParaRPr>
          </a:p>
          <a:p>
            <a:pPr marL="0" marR="0" lvl="0" indent="0" algn="l" defTabSz="914400" rtl="0" eaLnBrk="1" fontAlgn="base" latinLnBrk="0" hangingPunct="1">
              <a:lnSpc>
                <a:spcPct val="140000"/>
              </a:lnSpc>
              <a:spcBef>
                <a:spcPct val="0"/>
              </a:spcBef>
              <a:spcAft>
                <a:spcPct val="0"/>
              </a:spcAft>
              <a:buClr>
                <a:schemeClr val="accent6">
                  <a:lumMod val="75000"/>
                </a:schemeClr>
              </a:buClr>
              <a:buSzTx/>
              <a:buFont typeface="Arial" panose="020B0604020202020204" pitchFamily="34" charset="0"/>
              <a:buNone/>
              <a:defRPr/>
            </a:pPr>
            <a:r>
              <a:rPr kumimoji="0" lang="en-US" altLang="zh-CN" sz="2200" b="1"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微软雅黑" panose="020B0503020204020204" pitchFamily="34" charset="-122"/>
              </a:rPr>
              <a:t>2</a:t>
            </a:r>
            <a:r>
              <a:rPr kumimoji="0" lang="zh-CN" altLang="en-US" sz="2200" b="1"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微软雅黑" panose="020B0503020204020204" pitchFamily="34" charset="-122"/>
              </a:rPr>
              <a:t>、地质环境复杂</a:t>
            </a:r>
            <a:endParaRPr kumimoji="0" lang="en-US" altLang="zh-CN" sz="2200" b="1"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微软雅黑" panose="020B0503020204020204" pitchFamily="34" charset="-122"/>
            </a:endParaRPr>
          </a:p>
          <a:p>
            <a:pPr marL="0" marR="0" lvl="0" indent="0" algn="l" defTabSz="914400" rtl="0" eaLnBrk="1" fontAlgn="base" latinLnBrk="0" hangingPunct="1">
              <a:lnSpc>
                <a:spcPct val="140000"/>
              </a:lnSpc>
              <a:spcBef>
                <a:spcPct val="0"/>
              </a:spcBef>
              <a:spcAft>
                <a:spcPct val="0"/>
              </a:spcAft>
              <a:buClr>
                <a:schemeClr val="accent6">
                  <a:lumMod val="75000"/>
                </a:schemeClr>
              </a:buClr>
              <a:buSzTx/>
              <a:buFont typeface="Arial" panose="020B0604020202020204" pitchFamily="34" charset="0"/>
              <a:buNone/>
              <a:defRPr/>
            </a:pPr>
            <a:r>
              <a:rPr kumimoji="0" lang="en-US" altLang="zh-CN" sz="2200" b="1"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微软雅黑" panose="020B0503020204020204" pitchFamily="34" charset="-122"/>
              </a:rPr>
              <a:t>3</a:t>
            </a:r>
            <a:r>
              <a:rPr kumimoji="0" lang="zh-CN" altLang="en-US" sz="2200" b="1"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微软雅黑" panose="020B0503020204020204" pitchFamily="34" charset="-122"/>
              </a:rPr>
              <a:t>、</a:t>
            </a:r>
            <a:r>
              <a:rPr kumimoji="0" lang="zh-CN" altLang="en-US" sz="2200" b="1"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微软雅黑" panose="020B0503020204020204" pitchFamily="34" charset="-122"/>
                <a:hlinkClick r:id="rId2" action="ppaction://hlinksldjump"/>
              </a:rPr>
              <a:t>泥石流、滑坡两类地质灾害</a:t>
            </a:r>
            <a:endParaRPr kumimoji="0" lang="en-US" altLang="zh-CN" sz="2200" b="1"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微软雅黑" panose="020B0503020204020204" pitchFamily="34" charset="-122"/>
            </a:endParaRPr>
          </a:p>
          <a:p>
            <a:pPr marL="0" marR="0" lvl="0" indent="0" algn="l" defTabSz="914400" rtl="0" eaLnBrk="1" fontAlgn="base" latinLnBrk="0" hangingPunct="1">
              <a:lnSpc>
                <a:spcPct val="140000"/>
              </a:lnSpc>
              <a:spcBef>
                <a:spcPct val="0"/>
              </a:spcBef>
              <a:spcAft>
                <a:spcPct val="0"/>
              </a:spcAft>
              <a:buClr>
                <a:schemeClr val="accent6">
                  <a:lumMod val="75000"/>
                </a:schemeClr>
              </a:buClr>
              <a:buSzTx/>
              <a:buFont typeface="Arial" panose="020B0604020202020204" pitchFamily="34" charset="0"/>
              <a:buNone/>
              <a:defRPr/>
            </a:pPr>
            <a:r>
              <a:rPr kumimoji="0" lang="en-US" altLang="zh-CN" sz="2200" b="1"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微软雅黑" panose="020B0503020204020204" pitchFamily="34" charset="-122"/>
              </a:rPr>
              <a:t>4</a:t>
            </a:r>
            <a:r>
              <a:rPr kumimoji="0" lang="zh-CN" altLang="en-US" sz="2200" b="1"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微软雅黑" panose="020B0503020204020204" pitchFamily="34" charset="-122"/>
              </a:rPr>
              <a:t>、</a:t>
            </a:r>
            <a:r>
              <a:rPr kumimoji="0" lang="en-US" altLang="zh-CN" sz="2200" b="1"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微软雅黑" panose="020B0503020204020204" pitchFamily="34" charset="-122"/>
              </a:rPr>
              <a:t> </a:t>
            </a:r>
            <a:r>
              <a:rPr kumimoji="0" lang="en-US" altLang="zh-CN" sz="2200" b="1" i="0" u="none" strike="noStrike" kern="1200" cap="none" spc="0" normalizeH="0" baseline="0" noProof="0" dirty="0" err="1">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Calibri" panose="020F0502020204030204" charset="0"/>
              </a:rPr>
              <a:t>λ</a:t>
            </a:r>
            <a:r>
              <a:rPr kumimoji="0" lang="en-US" altLang="zh-CN" sz="2200" b="1" i="0" u="none" strike="noStrike" kern="1200" cap="none" spc="0" normalizeH="0" baseline="-25000" noProof="0" dirty="0" err="1">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Calibri" panose="020F0502020204030204" charset="0"/>
              </a:rPr>
              <a:t>p</a:t>
            </a:r>
            <a:r>
              <a:rPr kumimoji="0" lang="en-US" altLang="zh-CN" sz="2200" b="1"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Calibri" panose="020F0502020204030204" charset="0"/>
              </a:rPr>
              <a:t> =λ</a:t>
            </a:r>
            <a:r>
              <a:rPr kumimoji="0" lang="en-US" altLang="zh-CN" sz="2200" b="1" i="0" u="none" strike="noStrike" kern="1200" cap="none" spc="0" normalizeH="0" baseline="-25000" noProof="0" dirty="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Calibri" panose="020F0502020204030204" charset="0"/>
              </a:rPr>
              <a:t>p1</a:t>
            </a:r>
            <a:r>
              <a:rPr kumimoji="0" lang="en-US" altLang="zh-CN" sz="2200" b="1"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Calibri" panose="020F0502020204030204" charset="0"/>
              </a:rPr>
              <a:t>+λ</a:t>
            </a:r>
            <a:r>
              <a:rPr kumimoji="0" lang="en-US" altLang="zh-CN" sz="2200" b="1" i="0" u="none" strike="noStrike" kern="1200" cap="none" spc="0" normalizeH="0" baseline="-25000" noProof="0" dirty="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Calibri" panose="020F0502020204030204" charset="0"/>
              </a:rPr>
              <a:t>p2</a:t>
            </a:r>
            <a:r>
              <a:rPr kumimoji="0" lang="en-US" altLang="zh-CN" sz="2200" b="1"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Calibri" panose="020F0502020204030204" charset="0"/>
              </a:rPr>
              <a:t>+λ</a:t>
            </a:r>
            <a:r>
              <a:rPr kumimoji="0" lang="en-US" altLang="zh-CN" sz="2200" b="1" i="0" u="none" strike="noStrike" kern="1200" cap="none" spc="0" normalizeH="0" baseline="-25000" noProof="0" dirty="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Calibri" panose="020F0502020204030204" charset="0"/>
              </a:rPr>
              <a:t>p3</a:t>
            </a:r>
            <a:r>
              <a:rPr kumimoji="0" lang="en-US" altLang="zh-CN" sz="2200" b="1"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Calibri" panose="020F0502020204030204" charset="0"/>
              </a:rPr>
              <a:t>-3+1 </a:t>
            </a:r>
            <a:r>
              <a:rPr kumimoji="0" lang="en-US" altLang="zh-CN" sz="2200" b="1"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微软雅黑" panose="020B0503020204020204" pitchFamily="34" charset="-122"/>
              </a:rPr>
              <a:t>=1.3 +1.5 +1.2-3 +1=2.0</a:t>
            </a:r>
          </a:p>
          <a:p>
            <a:pPr marL="0" marR="0" lvl="0" indent="0" algn="l" defTabSz="914400" rtl="0" eaLnBrk="1" fontAlgn="base" latinLnBrk="0" hangingPunct="1">
              <a:lnSpc>
                <a:spcPct val="140000"/>
              </a:lnSpc>
              <a:spcBef>
                <a:spcPct val="0"/>
              </a:spcBef>
              <a:spcAft>
                <a:spcPct val="0"/>
              </a:spcAft>
              <a:buClr>
                <a:schemeClr val="accent6">
                  <a:lumMod val="75000"/>
                </a:schemeClr>
              </a:buClr>
              <a:buSzTx/>
              <a:buFont typeface="Arial" panose="020B0604020202020204" pitchFamily="34" charset="0"/>
              <a:buNone/>
              <a:defRPr/>
            </a:pPr>
            <a:r>
              <a:rPr kumimoji="0" lang="en-US" altLang="zh-CN" sz="2200" b="1"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微软雅黑" panose="020B0503020204020204" pitchFamily="34" charset="-122"/>
              </a:rPr>
              <a:t>5</a:t>
            </a:r>
            <a:r>
              <a:rPr kumimoji="0" lang="zh-CN" altLang="en-US" sz="2200" b="1"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微软雅黑" panose="020B0503020204020204" pitchFamily="34" charset="-122"/>
              </a:rPr>
              <a:t>、</a:t>
            </a:r>
            <a:r>
              <a:rPr kumimoji="0" lang="zh-CN" altLang="en-US" sz="2200" b="1"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微软雅黑" panose="020B0503020204020204" pitchFamily="34" charset="-122"/>
                <a:hlinkClick r:id="rId3" action="ppaction://hlinksldjump"/>
              </a:rPr>
              <a:t>总投资</a:t>
            </a:r>
            <a:r>
              <a:rPr kumimoji="0" lang="en-US" altLang="zh-CN" sz="2200" b="1"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微软雅黑" panose="020B0503020204020204" pitchFamily="34" charset="-122"/>
                <a:hlinkClick r:id="rId3" action="ppaction://hlinksldjump"/>
              </a:rPr>
              <a:t>2000</a:t>
            </a:r>
            <a:r>
              <a:rPr kumimoji="0" lang="zh-CN" altLang="en-US" sz="2200" b="1"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微软雅黑" panose="020B0503020204020204" pitchFamily="34" charset="-122"/>
                <a:hlinkClick r:id="rId3" action="ppaction://hlinksldjump"/>
              </a:rPr>
              <a:t>万元</a:t>
            </a:r>
            <a:r>
              <a:rPr kumimoji="0" lang="zh-CN" altLang="en-US" sz="2200" b="1"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微软雅黑" panose="020B0503020204020204" pitchFamily="34" charset="-122"/>
              </a:rPr>
              <a:t>，</a:t>
            </a:r>
            <a:r>
              <a:rPr kumimoji="0" lang="en-US" altLang="zh-CN" sz="2400" b="1" i="0" u="none" strike="noStrike" kern="1200" cap="none" spc="0" normalizeH="0" baseline="0" noProof="0" dirty="0">
                <a:ln>
                  <a:noFill/>
                </a:ln>
                <a:solidFill>
                  <a:schemeClr val="tx1"/>
                </a:solidFill>
                <a:effectLst/>
                <a:uLnTx/>
                <a:uFillTx/>
                <a:latin typeface="+mn-ea"/>
                <a:ea typeface="宋体" panose="02010600030101010101" pitchFamily="2" charset="-122"/>
                <a:cs typeface="+mn-cs"/>
                <a:sym typeface="微软雅黑" panose="020B0503020204020204" pitchFamily="34" charset="-122"/>
              </a:rPr>
              <a:t> </a:t>
            </a:r>
            <a:r>
              <a:rPr kumimoji="0" lang="en-US" altLang="zh-CN" sz="2000" b="1"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微软雅黑" panose="020B0503020204020204" pitchFamily="34" charset="-122"/>
              </a:rPr>
              <a:t>x</a:t>
            </a:r>
            <a:r>
              <a:rPr kumimoji="0" lang="en-US" altLang="zh-CN" sz="2000" b="1" i="0" u="none" strike="noStrike" kern="1200" cap="none" spc="0" normalizeH="0" baseline="-25000" noProof="0" dirty="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微软雅黑" panose="020B0503020204020204" pitchFamily="34" charset="-122"/>
              </a:rPr>
              <a:t>1</a:t>
            </a:r>
            <a:r>
              <a:rPr kumimoji="0" lang="en-US" altLang="zh-CN" sz="2000" b="1"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微软雅黑" panose="020B0503020204020204" pitchFamily="34" charset="-122"/>
              </a:rPr>
              <a:t>=1000</a:t>
            </a:r>
            <a:r>
              <a:rPr kumimoji="0" lang="zh-CN" altLang="en-US" sz="2000" b="1"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微软雅黑" panose="020B0503020204020204" pitchFamily="34" charset="-122"/>
              </a:rPr>
              <a:t>、</a:t>
            </a:r>
            <a:r>
              <a:rPr kumimoji="0" lang="en-US" altLang="zh-CN" sz="2000" b="1"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微软雅黑" panose="020B0503020204020204" pitchFamily="34" charset="-122"/>
              </a:rPr>
              <a:t>x</a:t>
            </a:r>
            <a:r>
              <a:rPr kumimoji="0" lang="en-US" altLang="zh-CN" sz="2000" b="1" i="0" u="none" strike="noStrike" kern="1200" cap="none" spc="0" normalizeH="0" baseline="-25000" noProof="0" dirty="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微软雅黑" panose="020B0503020204020204" pitchFamily="34" charset="-122"/>
              </a:rPr>
              <a:t>2</a:t>
            </a:r>
            <a:r>
              <a:rPr kumimoji="0" lang="en-US" altLang="zh-CN" sz="2000" b="1"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微软雅黑" panose="020B0503020204020204" pitchFamily="34" charset="-122"/>
              </a:rPr>
              <a:t>=3000</a:t>
            </a:r>
            <a:r>
              <a:rPr kumimoji="0" lang="zh-CN" altLang="en-US" sz="2000" b="1"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微软雅黑" panose="020B0503020204020204" pitchFamily="34" charset="-122"/>
              </a:rPr>
              <a:t>，</a:t>
            </a:r>
            <a:r>
              <a:rPr kumimoji="0" lang="en-US" altLang="zh-CN" sz="2000" b="1"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微软雅黑" panose="020B0503020204020204" pitchFamily="34" charset="-122"/>
              </a:rPr>
              <a:t> y</a:t>
            </a:r>
            <a:r>
              <a:rPr kumimoji="0" lang="en-US" altLang="zh-CN" sz="2000" b="1" i="0" u="none" strike="noStrike" kern="1200" cap="none" spc="0" normalizeH="0" baseline="-25000" noProof="0" dirty="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微软雅黑" panose="020B0503020204020204" pitchFamily="34" charset="-122"/>
              </a:rPr>
              <a:t>1</a:t>
            </a:r>
            <a:r>
              <a:rPr kumimoji="0" lang="en-US" altLang="zh-CN" sz="2000" b="1"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微软雅黑" panose="020B0503020204020204" pitchFamily="34" charset="-122"/>
              </a:rPr>
              <a:t>=36</a:t>
            </a:r>
            <a:r>
              <a:rPr kumimoji="0" lang="zh-CN" altLang="en-US" sz="2000" b="1"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微软雅黑" panose="020B0503020204020204" pitchFamily="34" charset="-122"/>
              </a:rPr>
              <a:t>、</a:t>
            </a:r>
            <a:r>
              <a:rPr kumimoji="0" lang="en-US" altLang="zh-CN" sz="2000" b="1"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微软雅黑" panose="020B0503020204020204" pitchFamily="34" charset="-122"/>
              </a:rPr>
              <a:t>y</a:t>
            </a:r>
            <a:r>
              <a:rPr kumimoji="0" lang="en-US" altLang="zh-CN" sz="2000" b="1" i="0" u="none" strike="noStrike" kern="1200" cap="none" spc="0" normalizeH="0" baseline="-25000" noProof="0" dirty="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微软雅黑" panose="020B0503020204020204" pitchFamily="34" charset="-122"/>
              </a:rPr>
              <a:t>2</a:t>
            </a:r>
            <a:r>
              <a:rPr kumimoji="0" lang="en-US" altLang="zh-CN" sz="2000" b="1"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微软雅黑" panose="020B0503020204020204" pitchFamily="34" charset="-122"/>
              </a:rPr>
              <a:t>=52</a:t>
            </a:r>
          </a:p>
          <a:p>
            <a:pPr marL="0" marR="0" lvl="0" indent="0" algn="l" defTabSz="914400" rtl="0" eaLnBrk="1" fontAlgn="base" latinLnBrk="0" hangingPunct="1">
              <a:lnSpc>
                <a:spcPct val="140000"/>
              </a:lnSpc>
              <a:spcBef>
                <a:spcPct val="0"/>
              </a:spcBef>
              <a:spcAft>
                <a:spcPct val="0"/>
              </a:spcAft>
              <a:buClr>
                <a:schemeClr val="accent6">
                  <a:lumMod val="75000"/>
                </a:schemeClr>
              </a:buClr>
              <a:buSzTx/>
              <a:buFont typeface="Arial" panose="020B0604020202020204" pitchFamily="34" charset="0"/>
              <a:buNone/>
              <a:defRPr/>
            </a:pPr>
            <a:endParaRPr kumimoji="0" lang="en-US" altLang="zh-CN" sz="2200" b="1"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微软雅黑" panose="020B0503020204020204" pitchFamily="34" charset="-122"/>
            </a:endParaRPr>
          </a:p>
          <a:p>
            <a:pPr marL="0" marR="0" lvl="0" indent="0" algn="l" defTabSz="914400" rtl="0" eaLnBrk="1" fontAlgn="base" latinLnBrk="0" hangingPunct="1">
              <a:lnSpc>
                <a:spcPct val="140000"/>
              </a:lnSpc>
              <a:spcBef>
                <a:spcPct val="0"/>
              </a:spcBef>
              <a:spcAft>
                <a:spcPct val="0"/>
              </a:spcAft>
              <a:buClr>
                <a:schemeClr val="accent6">
                  <a:lumMod val="75000"/>
                </a:schemeClr>
              </a:buClr>
              <a:buSzTx/>
              <a:buFont typeface="Arial" panose="020B0604020202020204" pitchFamily="34" charset="0"/>
              <a:buNone/>
              <a:defRPr/>
            </a:pPr>
            <a:endParaRPr kumimoji="0" lang="en-US" altLang="zh-CN" sz="2200" b="1"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微软雅黑" panose="020B0503020204020204" pitchFamily="34" charset="-122"/>
            </a:endParaRPr>
          </a:p>
          <a:p>
            <a:pPr marL="0" marR="0" lvl="0" indent="0" algn="l" defTabSz="914400" rtl="0" eaLnBrk="1" fontAlgn="base" latinLnBrk="0" hangingPunct="1">
              <a:lnSpc>
                <a:spcPct val="140000"/>
              </a:lnSpc>
              <a:spcBef>
                <a:spcPct val="0"/>
              </a:spcBef>
              <a:spcAft>
                <a:spcPct val="0"/>
              </a:spcAft>
              <a:buClr>
                <a:schemeClr val="accent6">
                  <a:lumMod val="75000"/>
                </a:schemeClr>
              </a:buClr>
              <a:buSzTx/>
              <a:buFont typeface="Arial" panose="020B0604020202020204" pitchFamily="34" charset="0"/>
              <a:buNone/>
              <a:defRPr/>
            </a:pPr>
            <a:r>
              <a:rPr kumimoji="0" lang="en-US" altLang="zh-CN" sz="2200" b="1"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Calibri" panose="020F0502020204030204" charset="0"/>
              </a:rPr>
              <a:t>6</a:t>
            </a:r>
            <a:r>
              <a:rPr kumimoji="0" lang="zh-CN" altLang="en-US" sz="2200" b="1"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Calibri" panose="020F0502020204030204" charset="0"/>
              </a:rPr>
              <a:t>、</a:t>
            </a:r>
            <a:r>
              <a:rPr kumimoji="0" lang="zh-CN" altLang="en-US" sz="2200" b="1"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微软雅黑" panose="020B0503020204020204" pitchFamily="34" charset="-122"/>
              </a:rPr>
              <a:t>可行性研究报告编制取费</a:t>
            </a:r>
            <a:r>
              <a:rPr kumimoji="0" lang="en-US" altLang="zh-CN" sz="2200" b="1"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Calibri" panose="020F0502020204030204" charset="0"/>
              </a:rPr>
              <a:t>=</a:t>
            </a:r>
            <a:r>
              <a:rPr kumimoji="0" lang="zh-CN" altLang="en-US" sz="2200" b="1"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Calibri" panose="020F0502020204030204" charset="0"/>
              </a:rPr>
              <a:t>基准价</a:t>
            </a:r>
            <a:r>
              <a:rPr kumimoji="0" lang="en-US" altLang="zh-CN" sz="2200" b="1"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Calibri" panose="020F0502020204030204" charset="0"/>
              </a:rPr>
              <a:t>×</a:t>
            </a:r>
            <a:r>
              <a:rPr kumimoji="0" lang="zh-CN" altLang="en-US" sz="2200" b="1"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Calibri" panose="020F0502020204030204" charset="0"/>
              </a:rPr>
              <a:t>综合调整系数</a:t>
            </a:r>
            <a:r>
              <a:rPr kumimoji="0" lang="en-US" altLang="zh-CN" sz="2200" b="1"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Calibri" panose="020F0502020204030204" charset="0"/>
              </a:rPr>
              <a:t>=44 ×2=88</a:t>
            </a:r>
            <a:r>
              <a:rPr kumimoji="0" lang="zh-CN" altLang="en-US" sz="2200" b="1"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Calibri" panose="020F0502020204030204" charset="0"/>
              </a:rPr>
              <a:t>万元</a:t>
            </a:r>
            <a:endParaRPr kumimoji="0" lang="zh-CN" altLang="en-US" sz="2200" b="1"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mn-cs"/>
              <a:sym typeface="微软雅黑" panose="020B0503020204020204" pitchFamily="34" charset="-122"/>
            </a:endParaRPr>
          </a:p>
        </p:txBody>
      </p:sp>
      <p:grpSp>
        <p:nvGrpSpPr>
          <p:cNvPr id="60420" name="组合 15"/>
          <p:cNvGrpSpPr/>
          <p:nvPr/>
        </p:nvGrpSpPr>
        <p:grpSpPr>
          <a:xfrm>
            <a:off x="2279650" y="2493963"/>
            <a:ext cx="1620838" cy="430212"/>
            <a:chOff x="2267840" y="2636945"/>
            <a:chExt cx="1622325" cy="431563"/>
          </a:xfrm>
        </p:grpSpPr>
        <p:sp>
          <p:nvSpPr>
            <p:cNvPr id="60436" name="右箭头 5"/>
            <p:cNvSpPr/>
            <p:nvPr/>
          </p:nvSpPr>
          <p:spPr>
            <a:xfrm>
              <a:off x="2267840" y="2780955"/>
              <a:ext cx="504035" cy="216015"/>
            </a:xfrm>
            <a:prstGeom prst="rightArrow">
              <a:avLst>
                <a:gd name="adj1" fmla="val 50000"/>
                <a:gd name="adj2" fmla="val 49972"/>
              </a:avLst>
            </a:prstGeom>
            <a:solidFill>
              <a:schemeClr val="accent1"/>
            </a:solidFill>
            <a:ln w="9525" cap="flat" cmpd="sng">
              <a:solidFill>
                <a:schemeClr val="tx1"/>
              </a:solidFill>
              <a:prstDash val="solid"/>
              <a:round/>
              <a:headEnd type="none" w="med" len="med"/>
              <a:tailEnd type="none" w="med" len="med"/>
            </a:ln>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stStyle>
            <a:p>
              <a:pPr marL="0" lvl="0" indent="0">
                <a:lnSpc>
                  <a:spcPct val="100000"/>
                </a:lnSpc>
                <a:spcBef>
                  <a:spcPct val="0"/>
                </a:spcBef>
                <a:buNone/>
              </a:pPr>
              <a:endParaRPr lang="zh-CN" altLang="en-US" sz="1800" dirty="0">
                <a:latin typeface="Arial" panose="020B0604020202020204" pitchFamily="34" charset="0"/>
                <a:ea typeface="宋体" panose="02010600030101010101" pitchFamily="2" charset="-122"/>
              </a:endParaRPr>
            </a:p>
          </p:txBody>
        </p:sp>
        <p:sp>
          <p:nvSpPr>
            <p:cNvPr id="60437" name="矩形 14"/>
            <p:cNvSpPr/>
            <p:nvPr/>
          </p:nvSpPr>
          <p:spPr>
            <a:xfrm>
              <a:off x="2843884" y="2636945"/>
              <a:ext cx="1046281" cy="431563"/>
            </a:xfrm>
            <a:prstGeom prst="rect">
              <a:avLst/>
            </a:prstGeom>
            <a:noFill/>
            <a:ln w="9525">
              <a:noFill/>
            </a:ln>
          </p:spPr>
          <p:txBody>
            <a:bodyPr wrap="non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stStyle>
            <a:p>
              <a:pPr marL="0" lvl="0" indent="0">
                <a:lnSpc>
                  <a:spcPct val="100000"/>
                </a:lnSpc>
                <a:spcBef>
                  <a:spcPct val="0"/>
                </a:spcBef>
                <a:buNone/>
              </a:pPr>
              <a:r>
                <a:rPr lang="en-US" altLang="zh-CN" sz="2200" b="1" dirty="0">
                  <a:solidFill>
                    <a:srgbClr val="CC3300"/>
                  </a:solidFill>
                  <a:latin typeface="Times New Roman" panose="02020603050405020304" pitchFamily="18" charset="0"/>
                  <a:ea typeface="宋体" panose="02010600030101010101" pitchFamily="2" charset="-122"/>
                  <a:sym typeface="微软雅黑" panose="020B0503020204020204" pitchFamily="34" charset="-122"/>
                </a:rPr>
                <a:t>λ</a:t>
              </a:r>
              <a:r>
                <a:rPr lang="en-US" altLang="zh-CN" sz="2200" b="1" baseline="-25000" dirty="0">
                  <a:solidFill>
                    <a:srgbClr val="CC3300"/>
                  </a:solidFill>
                  <a:latin typeface="Times New Roman" panose="02020603050405020304" pitchFamily="18" charset="0"/>
                  <a:ea typeface="宋体" panose="02010600030101010101" pitchFamily="2" charset="-122"/>
                  <a:sym typeface="微软雅黑" panose="020B0503020204020204" pitchFamily="34" charset="-122"/>
                </a:rPr>
                <a:t>p1</a:t>
              </a:r>
              <a:r>
                <a:rPr lang="en-US" altLang="zh-CN" sz="2200" b="1" dirty="0">
                  <a:solidFill>
                    <a:srgbClr val="CC3300"/>
                  </a:solidFill>
                  <a:latin typeface="Times New Roman" panose="02020603050405020304" pitchFamily="18" charset="0"/>
                  <a:ea typeface="宋体" panose="02010600030101010101" pitchFamily="2" charset="-122"/>
                  <a:sym typeface="微软雅黑" panose="020B0503020204020204" pitchFamily="34" charset="-122"/>
                </a:rPr>
                <a:t>=1.3</a:t>
              </a:r>
              <a:endParaRPr lang="zh-CN" altLang="en-US" sz="2200" dirty="0">
                <a:latin typeface="Arial" panose="020B0604020202020204" pitchFamily="34" charset="0"/>
                <a:ea typeface="宋体" panose="02010600030101010101" pitchFamily="2" charset="-122"/>
              </a:endParaRPr>
            </a:p>
          </p:txBody>
        </p:sp>
      </p:grpSp>
      <p:grpSp>
        <p:nvGrpSpPr>
          <p:cNvPr id="60421" name="组合 16"/>
          <p:cNvGrpSpPr/>
          <p:nvPr/>
        </p:nvGrpSpPr>
        <p:grpSpPr>
          <a:xfrm>
            <a:off x="2566988" y="2998788"/>
            <a:ext cx="1609725" cy="430212"/>
            <a:chOff x="2267840" y="2636945"/>
            <a:chExt cx="1609999" cy="429976"/>
          </a:xfrm>
        </p:grpSpPr>
        <p:sp>
          <p:nvSpPr>
            <p:cNvPr id="60434" name="右箭头 17"/>
            <p:cNvSpPr/>
            <p:nvPr/>
          </p:nvSpPr>
          <p:spPr>
            <a:xfrm>
              <a:off x="2267840" y="2780955"/>
              <a:ext cx="504035" cy="216015"/>
            </a:xfrm>
            <a:prstGeom prst="rightArrow">
              <a:avLst>
                <a:gd name="adj1" fmla="val 50000"/>
                <a:gd name="adj2" fmla="val 49972"/>
              </a:avLst>
            </a:prstGeom>
            <a:solidFill>
              <a:schemeClr val="accent1"/>
            </a:solidFill>
            <a:ln w="9525" cap="flat" cmpd="sng">
              <a:solidFill>
                <a:schemeClr val="tx1"/>
              </a:solidFill>
              <a:prstDash val="solid"/>
              <a:round/>
              <a:headEnd type="none" w="med" len="med"/>
              <a:tailEnd type="none" w="med" len="med"/>
            </a:ln>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stStyle>
            <a:p>
              <a:pPr marL="0" lvl="0" indent="0">
                <a:lnSpc>
                  <a:spcPct val="100000"/>
                </a:lnSpc>
                <a:spcBef>
                  <a:spcPct val="0"/>
                </a:spcBef>
                <a:buNone/>
              </a:pPr>
              <a:endParaRPr lang="zh-CN" altLang="en-US" sz="1800" dirty="0">
                <a:latin typeface="Arial" panose="020B0604020202020204" pitchFamily="34" charset="0"/>
                <a:ea typeface="宋体" panose="02010600030101010101" pitchFamily="2" charset="-122"/>
              </a:endParaRPr>
            </a:p>
          </p:txBody>
        </p:sp>
        <p:sp>
          <p:nvSpPr>
            <p:cNvPr id="60435" name="矩形 18"/>
            <p:cNvSpPr/>
            <p:nvPr/>
          </p:nvSpPr>
          <p:spPr>
            <a:xfrm>
              <a:off x="2843880" y="2636945"/>
              <a:ext cx="1033959" cy="429976"/>
            </a:xfrm>
            <a:prstGeom prst="rect">
              <a:avLst/>
            </a:prstGeom>
            <a:noFill/>
            <a:ln w="9525">
              <a:noFill/>
            </a:ln>
          </p:spPr>
          <p:txBody>
            <a:bodyPr wrap="non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stStyle>
            <a:p>
              <a:pPr marL="0" lvl="0" indent="0">
                <a:lnSpc>
                  <a:spcPct val="100000"/>
                </a:lnSpc>
                <a:spcBef>
                  <a:spcPct val="0"/>
                </a:spcBef>
                <a:buNone/>
              </a:pPr>
              <a:r>
                <a:rPr lang="en-US" altLang="zh-CN" sz="2200" b="1" dirty="0">
                  <a:solidFill>
                    <a:srgbClr val="CC3300"/>
                  </a:solidFill>
                  <a:latin typeface="Times New Roman" panose="02020603050405020304" pitchFamily="18" charset="0"/>
                  <a:ea typeface="宋体" panose="02010600030101010101" pitchFamily="2" charset="-122"/>
                  <a:sym typeface="微软雅黑" panose="020B0503020204020204" pitchFamily="34" charset="-122"/>
                </a:rPr>
                <a:t>λ</a:t>
              </a:r>
              <a:r>
                <a:rPr lang="en-US" altLang="zh-CN" sz="2200" b="1" baseline="-25000" dirty="0">
                  <a:solidFill>
                    <a:srgbClr val="CC3300"/>
                  </a:solidFill>
                  <a:latin typeface="Times New Roman" panose="02020603050405020304" pitchFamily="18" charset="0"/>
                  <a:ea typeface="宋体" panose="02010600030101010101" pitchFamily="2" charset="-122"/>
                  <a:sym typeface="微软雅黑" panose="020B0503020204020204" pitchFamily="34" charset="-122"/>
                </a:rPr>
                <a:t>p2</a:t>
              </a:r>
              <a:r>
                <a:rPr lang="en-US" altLang="zh-CN" sz="2200" b="1" dirty="0">
                  <a:solidFill>
                    <a:srgbClr val="CC3300"/>
                  </a:solidFill>
                  <a:latin typeface="Times New Roman" panose="02020603050405020304" pitchFamily="18" charset="0"/>
                  <a:ea typeface="宋体" panose="02010600030101010101" pitchFamily="2" charset="-122"/>
                  <a:sym typeface="微软雅黑" panose="020B0503020204020204" pitchFamily="34" charset="-122"/>
                </a:rPr>
                <a:t>=1.5</a:t>
              </a:r>
              <a:endParaRPr lang="zh-CN" altLang="en-US" sz="2200" dirty="0">
                <a:latin typeface="Arial" panose="020B0604020202020204" pitchFamily="34" charset="0"/>
                <a:ea typeface="宋体" panose="02010600030101010101" pitchFamily="2" charset="-122"/>
              </a:endParaRPr>
            </a:p>
          </p:txBody>
        </p:sp>
      </p:grpSp>
      <p:grpSp>
        <p:nvGrpSpPr>
          <p:cNvPr id="60422" name="组合 31"/>
          <p:cNvGrpSpPr/>
          <p:nvPr/>
        </p:nvGrpSpPr>
        <p:grpSpPr>
          <a:xfrm>
            <a:off x="4298950" y="3430588"/>
            <a:ext cx="1681163" cy="430212"/>
            <a:chOff x="2267840" y="2636945"/>
            <a:chExt cx="1680902" cy="429976"/>
          </a:xfrm>
        </p:grpSpPr>
        <p:sp>
          <p:nvSpPr>
            <p:cNvPr id="60432" name="右箭头 32"/>
            <p:cNvSpPr/>
            <p:nvPr/>
          </p:nvSpPr>
          <p:spPr>
            <a:xfrm>
              <a:off x="2267840" y="2780955"/>
              <a:ext cx="504035" cy="216015"/>
            </a:xfrm>
            <a:prstGeom prst="rightArrow">
              <a:avLst>
                <a:gd name="adj1" fmla="val 50000"/>
                <a:gd name="adj2" fmla="val 49972"/>
              </a:avLst>
            </a:prstGeom>
            <a:solidFill>
              <a:schemeClr val="accent1"/>
            </a:solidFill>
            <a:ln w="9525" cap="flat" cmpd="sng">
              <a:solidFill>
                <a:schemeClr val="tx1"/>
              </a:solidFill>
              <a:prstDash val="solid"/>
              <a:round/>
              <a:headEnd type="none" w="med" len="med"/>
              <a:tailEnd type="none" w="med" len="med"/>
            </a:ln>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stStyle>
            <a:p>
              <a:pPr marL="0" lvl="0" indent="0">
                <a:lnSpc>
                  <a:spcPct val="100000"/>
                </a:lnSpc>
                <a:spcBef>
                  <a:spcPct val="0"/>
                </a:spcBef>
                <a:buNone/>
              </a:pPr>
              <a:endParaRPr lang="zh-CN" altLang="en-US" sz="1800" dirty="0">
                <a:latin typeface="Arial" panose="020B0604020202020204" pitchFamily="34" charset="0"/>
                <a:ea typeface="宋体" panose="02010600030101010101" pitchFamily="2" charset="-122"/>
              </a:endParaRPr>
            </a:p>
          </p:txBody>
        </p:sp>
        <p:sp>
          <p:nvSpPr>
            <p:cNvPr id="60433" name="矩形 49"/>
            <p:cNvSpPr/>
            <p:nvPr/>
          </p:nvSpPr>
          <p:spPr>
            <a:xfrm>
              <a:off x="2844050" y="2636945"/>
              <a:ext cx="1104692" cy="429976"/>
            </a:xfrm>
            <a:prstGeom prst="rect">
              <a:avLst/>
            </a:prstGeom>
            <a:noFill/>
            <a:ln w="9525">
              <a:noFill/>
            </a:ln>
          </p:spPr>
          <p:txBody>
            <a:bodyPr wrap="non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stStyle>
            <a:p>
              <a:pPr marL="0" lvl="0" indent="0">
                <a:lnSpc>
                  <a:spcPct val="100000"/>
                </a:lnSpc>
                <a:spcBef>
                  <a:spcPct val="0"/>
                </a:spcBef>
                <a:buNone/>
              </a:pPr>
              <a:r>
                <a:rPr lang="en-US" altLang="zh-CN" sz="2200" b="1" dirty="0">
                  <a:solidFill>
                    <a:srgbClr val="CC3300"/>
                  </a:solidFill>
                  <a:latin typeface="Times New Roman" panose="02020603050405020304" pitchFamily="18" charset="0"/>
                  <a:ea typeface="宋体" panose="02010600030101010101" pitchFamily="2" charset="-122"/>
                  <a:sym typeface="微软雅黑" panose="020B0503020204020204" pitchFamily="34" charset="-122"/>
                </a:rPr>
                <a:t>λ</a:t>
              </a:r>
              <a:r>
                <a:rPr lang="en-US" altLang="zh-CN" sz="2200" b="1" baseline="-25000" dirty="0">
                  <a:solidFill>
                    <a:srgbClr val="CC3300"/>
                  </a:solidFill>
                  <a:latin typeface="Times New Roman" panose="02020603050405020304" pitchFamily="18" charset="0"/>
                  <a:ea typeface="宋体" panose="02010600030101010101" pitchFamily="2" charset="-122"/>
                  <a:sym typeface="微软雅黑" panose="020B0503020204020204" pitchFamily="34" charset="-122"/>
                </a:rPr>
                <a:t>p3</a:t>
              </a:r>
              <a:r>
                <a:rPr lang="en-US" altLang="zh-CN" sz="2200" b="1" dirty="0">
                  <a:solidFill>
                    <a:srgbClr val="CC3300"/>
                  </a:solidFill>
                  <a:latin typeface="Times New Roman" panose="02020603050405020304" pitchFamily="18" charset="0"/>
                  <a:ea typeface="宋体" panose="02010600030101010101" pitchFamily="2" charset="-122"/>
                  <a:sym typeface="微软雅黑" panose="020B0503020204020204" pitchFamily="34" charset="-122"/>
                </a:rPr>
                <a:t>= 1.2</a:t>
              </a:r>
              <a:endParaRPr lang="zh-CN" altLang="en-US" sz="2200" dirty="0">
                <a:latin typeface="Arial" panose="020B0604020202020204" pitchFamily="34" charset="0"/>
                <a:ea typeface="宋体" panose="02010600030101010101" pitchFamily="2" charset="-122"/>
              </a:endParaRPr>
            </a:p>
          </p:txBody>
        </p:sp>
      </p:grpSp>
      <p:grpSp>
        <p:nvGrpSpPr>
          <p:cNvPr id="60423" name="组合 45076"/>
          <p:cNvGrpSpPr/>
          <p:nvPr/>
        </p:nvGrpSpPr>
        <p:grpSpPr>
          <a:xfrm>
            <a:off x="550863" y="5084763"/>
            <a:ext cx="8074025" cy="720725"/>
            <a:chOff x="340" y="3203"/>
            <a:chExt cx="5086" cy="454"/>
          </a:xfrm>
        </p:grpSpPr>
        <p:grpSp>
          <p:nvGrpSpPr>
            <p:cNvPr id="60426" name="组合 45075"/>
            <p:cNvGrpSpPr/>
            <p:nvPr/>
          </p:nvGrpSpPr>
          <p:grpSpPr>
            <a:xfrm>
              <a:off x="340" y="3203"/>
              <a:ext cx="1905" cy="454"/>
              <a:chOff x="340" y="3203"/>
              <a:chExt cx="1905" cy="454"/>
            </a:xfrm>
          </p:grpSpPr>
          <p:grpSp>
            <p:nvGrpSpPr>
              <p:cNvPr id="60428" name="组合 31"/>
              <p:cNvGrpSpPr/>
              <p:nvPr/>
            </p:nvGrpSpPr>
            <p:grpSpPr>
              <a:xfrm>
                <a:off x="340" y="3204"/>
                <a:ext cx="479" cy="271"/>
                <a:chOff x="2267840" y="2636945"/>
                <a:chExt cx="760921" cy="429976"/>
              </a:xfrm>
            </p:grpSpPr>
            <p:sp>
              <p:nvSpPr>
                <p:cNvPr id="60430" name="右箭头 32"/>
                <p:cNvSpPr/>
                <p:nvPr/>
              </p:nvSpPr>
              <p:spPr>
                <a:xfrm>
                  <a:off x="2267840" y="2780955"/>
                  <a:ext cx="504035" cy="216015"/>
                </a:xfrm>
                <a:prstGeom prst="rightArrow">
                  <a:avLst>
                    <a:gd name="adj1" fmla="val 50000"/>
                    <a:gd name="adj2" fmla="val 49972"/>
                  </a:avLst>
                </a:prstGeom>
                <a:solidFill>
                  <a:schemeClr val="accent1"/>
                </a:solidFill>
                <a:ln w="9525" cap="flat" cmpd="sng">
                  <a:solidFill>
                    <a:schemeClr val="tx1"/>
                  </a:solidFill>
                  <a:prstDash val="solid"/>
                  <a:round/>
                  <a:headEnd type="none" w="med" len="med"/>
                  <a:tailEnd type="none" w="med" len="med"/>
                </a:ln>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stStyle>
                <a:p>
                  <a:pPr marL="0" lvl="0" indent="0">
                    <a:lnSpc>
                      <a:spcPct val="100000"/>
                    </a:lnSpc>
                    <a:spcBef>
                      <a:spcPct val="0"/>
                    </a:spcBef>
                    <a:buNone/>
                  </a:pPr>
                  <a:endParaRPr lang="zh-CN" altLang="en-US" sz="1800" dirty="0">
                    <a:latin typeface="Arial" panose="020B0604020202020204" pitchFamily="34" charset="0"/>
                    <a:ea typeface="宋体" panose="02010600030101010101" pitchFamily="2" charset="-122"/>
                  </a:endParaRPr>
                </a:p>
              </p:txBody>
            </p:sp>
            <p:sp>
              <p:nvSpPr>
                <p:cNvPr id="60431" name="矩形 58"/>
                <p:cNvSpPr/>
                <p:nvPr/>
              </p:nvSpPr>
              <p:spPr>
                <a:xfrm>
                  <a:off x="2844047" y="2636945"/>
                  <a:ext cx="184714" cy="429976"/>
                </a:xfrm>
                <a:prstGeom prst="rect">
                  <a:avLst/>
                </a:prstGeom>
                <a:noFill/>
                <a:ln w="9525">
                  <a:noFill/>
                </a:ln>
              </p:spPr>
              <p:txBody>
                <a:bodyPr wrap="non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stStyle>
                <a:p>
                  <a:pPr marL="0" lvl="0" indent="0">
                    <a:lnSpc>
                      <a:spcPct val="100000"/>
                    </a:lnSpc>
                    <a:spcBef>
                      <a:spcPct val="0"/>
                    </a:spcBef>
                    <a:buNone/>
                  </a:pPr>
                  <a:endParaRPr lang="zh-CN" altLang="en-US" sz="2200" dirty="0">
                    <a:latin typeface="Arial" panose="020B0604020202020204" pitchFamily="34" charset="0"/>
                    <a:ea typeface="宋体" panose="02010600030101010101" pitchFamily="2" charset="-122"/>
                  </a:endParaRPr>
                </a:p>
              </p:txBody>
            </p:sp>
          </p:grpSp>
          <p:pic>
            <p:nvPicPr>
              <p:cNvPr id="60429" name="Picture 4"/>
              <p:cNvPicPr>
                <a:picLocks noChangeAspect="1"/>
              </p:cNvPicPr>
              <p:nvPr/>
            </p:nvPicPr>
            <p:blipFill>
              <a:blip r:embed="rId4" cstate="print"/>
              <a:stretch>
                <a:fillRect/>
              </a:stretch>
            </p:blipFill>
            <p:spPr>
              <a:xfrm>
                <a:off x="699" y="3203"/>
                <a:ext cx="1546" cy="454"/>
              </a:xfrm>
              <a:prstGeom prst="rect">
                <a:avLst/>
              </a:prstGeom>
              <a:noFill/>
              <a:ln w="9525">
                <a:noFill/>
              </a:ln>
            </p:spPr>
          </p:pic>
        </p:grpSp>
        <p:sp>
          <p:nvSpPr>
            <p:cNvPr id="60427" name="矩形 62"/>
            <p:cNvSpPr/>
            <p:nvPr/>
          </p:nvSpPr>
          <p:spPr>
            <a:xfrm>
              <a:off x="2200" y="3249"/>
              <a:ext cx="3226" cy="271"/>
            </a:xfrm>
            <a:prstGeom prst="rect">
              <a:avLst/>
            </a:prstGeom>
            <a:noFill/>
            <a:ln w="9525">
              <a:noFill/>
            </a:ln>
          </p:spPr>
          <p:txBody>
            <a:bodyPr wrap="non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stStyle>
            <a:p>
              <a:pPr marL="0" lvl="0" indent="0">
                <a:lnSpc>
                  <a:spcPct val="100000"/>
                </a:lnSpc>
                <a:spcBef>
                  <a:spcPct val="0"/>
                </a:spcBef>
                <a:buNone/>
              </a:pPr>
              <a:r>
                <a:rPr lang="en-US" altLang="zh-CN" sz="2200" b="1" dirty="0">
                  <a:solidFill>
                    <a:srgbClr val="CC3300"/>
                  </a:solidFill>
                  <a:latin typeface="Times New Roman" panose="02020603050405020304" pitchFamily="18" charset="0"/>
                  <a:ea typeface="宋体" panose="02010600030101010101" pitchFamily="2" charset="-122"/>
                  <a:sym typeface="微软雅黑" panose="020B0503020204020204" pitchFamily="34" charset="-122"/>
                </a:rPr>
                <a:t>= 36+(52-36)(2000-1000)/(3000-1000) =44</a:t>
              </a:r>
              <a:endParaRPr lang="zh-CN" altLang="en-US" sz="2200" dirty="0">
                <a:latin typeface="Arial" panose="020B0604020202020204" pitchFamily="34" charset="0"/>
                <a:ea typeface="宋体" panose="02010600030101010101" pitchFamily="2" charset="-122"/>
              </a:endParaRPr>
            </a:p>
          </p:txBody>
        </p:sp>
      </p:grpSp>
      <p:sp>
        <p:nvSpPr>
          <p:cNvPr id="60424" name="矩形 4"/>
          <p:cNvSpPr/>
          <p:nvPr/>
        </p:nvSpPr>
        <p:spPr>
          <a:xfrm>
            <a:off x="0" y="0"/>
            <a:ext cx="12192000" cy="981075"/>
          </a:xfrm>
          <a:prstGeom prst="rect">
            <a:avLst/>
          </a:prstGeom>
          <a:solidFill>
            <a:srgbClr val="339966">
              <a:alpha val="94116"/>
            </a:srgbClr>
          </a:solidFill>
          <a:ln w="9525">
            <a:noFill/>
          </a:ln>
        </p:spPr>
        <p:txBody>
          <a:bodyPr anchor="ctr" anchorCtr="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stStyle>
          <a:p>
            <a:pPr marL="0" lvl="0" indent="0" algn="ctr">
              <a:lnSpc>
                <a:spcPct val="100000"/>
              </a:lnSpc>
              <a:spcBef>
                <a:spcPct val="0"/>
              </a:spcBef>
              <a:buNone/>
            </a:pPr>
            <a:endParaRPr lang="zh-CN" altLang="en-US" sz="1600"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24" name="矩形 11"/>
          <p:cNvSpPr>
            <a:spLocks noChangeArrowheads="1"/>
          </p:cNvSpPr>
          <p:nvPr/>
        </p:nvSpPr>
        <p:spPr bwMode="auto">
          <a:xfrm>
            <a:off x="0" y="257175"/>
            <a:ext cx="12192000" cy="584200"/>
          </a:xfrm>
          <a:prstGeom prst="rect">
            <a:avLst/>
          </a:prstGeom>
          <a:noFill/>
          <a:ln w="9525">
            <a:noFill/>
            <a:miter lim="800000"/>
          </a:ln>
        </p:spPr>
        <p:txBody>
          <a:bodyPr wrap="square">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32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6 </a:t>
            </a:r>
            <a:r>
              <a:rPr kumimoji="0" lang="zh-CN" altLang="en-US" sz="32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地质灾害防治工程咨询评估取费</a:t>
            </a:r>
            <a:endParaRPr kumimoji="0" lang="zh-CN" altLang="en-US"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n-cs"/>
              <a:sym typeface="Calibri" panose="020F0502020204030204" charset="0"/>
            </a:endParaRPr>
          </a:p>
        </p:txBody>
      </p:sp>
    </p:spTree>
  </p:cSld>
  <p:clrMapOvr>
    <a:masterClrMapping/>
  </p:clrMapOvr>
  <p:transition advTm="2265"/>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1442" name="矩形 11"/>
          <p:cNvSpPr/>
          <p:nvPr/>
        </p:nvSpPr>
        <p:spPr>
          <a:xfrm>
            <a:off x="1773238" y="981075"/>
            <a:ext cx="8737600" cy="503238"/>
          </a:xfrm>
          <a:prstGeom prst="rect">
            <a:avLst/>
          </a:prstGeom>
          <a:noFill/>
          <a:ln w="9525">
            <a:noFill/>
          </a:ln>
        </p:spPr>
        <p:txBody>
          <a:bodyPr>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stStyle>
          <a:p>
            <a:pPr marL="0" lvl="0" indent="0">
              <a:lnSpc>
                <a:spcPct val="135000"/>
              </a:lnSpc>
              <a:spcBef>
                <a:spcPct val="0"/>
              </a:spcBef>
              <a:buNone/>
            </a:pPr>
            <a:r>
              <a:rPr lang="zh-CN" altLang="en-US" sz="2000" b="1" dirty="0">
                <a:latin typeface="Arial" panose="020B0604020202020204" pitchFamily="34" charset="0"/>
                <a:ea typeface="宋体" panose="02010600030101010101" pitchFamily="2" charset="-122"/>
                <a:sym typeface="微软雅黑" panose="020B0503020204020204" pitchFamily="34" charset="-122"/>
              </a:rPr>
              <a:t>         </a:t>
            </a:r>
            <a:endParaRPr lang="zh-CN" altLang="en-US" sz="2300" b="1" dirty="0">
              <a:latin typeface="Arial" panose="020B0604020202020204" pitchFamily="34" charset="0"/>
              <a:ea typeface="宋体" panose="02010600030101010101" pitchFamily="2" charset="-122"/>
              <a:sym typeface="微软雅黑" panose="020B0503020204020204" pitchFamily="34" charset="-122"/>
            </a:endParaRPr>
          </a:p>
        </p:txBody>
      </p:sp>
      <p:sp>
        <p:nvSpPr>
          <p:cNvPr id="61443" name="矩形 11"/>
          <p:cNvSpPr/>
          <p:nvPr/>
        </p:nvSpPr>
        <p:spPr>
          <a:xfrm>
            <a:off x="407988" y="1241425"/>
            <a:ext cx="11520487" cy="4564063"/>
          </a:xfrm>
          <a:prstGeom prst="rect">
            <a:avLst/>
          </a:prstGeom>
          <a:noFill/>
          <a:ln w="9525">
            <a:noFill/>
          </a:ln>
        </p:spPr>
        <p:txBody>
          <a:bodyPr>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stStyle>
          <a:p>
            <a:pPr marL="0" lvl="0" indent="0">
              <a:lnSpc>
                <a:spcPct val="120000"/>
              </a:lnSpc>
              <a:spcBef>
                <a:spcPct val="0"/>
              </a:spcBef>
              <a:buClr>
                <a:srgbClr val="823634"/>
              </a:buClr>
              <a:buNone/>
            </a:pPr>
            <a:r>
              <a:rPr lang="zh-CN" altLang="en-US" sz="2200" b="1" dirty="0">
                <a:latin typeface="Times New Roman" panose="02020603050405020304" pitchFamily="18" charset="0"/>
                <a:ea typeface="宋体" panose="02010600030101010101" pitchFamily="2" charset="-122"/>
                <a:sym typeface="微软雅黑" panose="020B0503020204020204" pitchFamily="34" charset="-122"/>
              </a:rPr>
              <a:t>实例二：</a:t>
            </a:r>
            <a:endParaRPr lang="en-US" altLang="zh-CN" sz="2200" b="1" dirty="0">
              <a:latin typeface="Times New Roman" panose="02020603050405020304" pitchFamily="18" charset="0"/>
              <a:ea typeface="宋体" panose="02010600030101010101" pitchFamily="2" charset="-122"/>
              <a:sym typeface="微软雅黑" panose="020B0503020204020204" pitchFamily="34" charset="-122"/>
            </a:endParaRPr>
          </a:p>
          <a:p>
            <a:pPr marL="0" lvl="0" indent="0">
              <a:lnSpc>
                <a:spcPct val="150000"/>
              </a:lnSpc>
              <a:spcBef>
                <a:spcPct val="0"/>
              </a:spcBef>
              <a:buClr>
                <a:srgbClr val="823634"/>
              </a:buClr>
              <a:buNone/>
            </a:pPr>
            <a:r>
              <a:rPr lang="zh-CN" altLang="en-US" sz="2200" b="1" dirty="0">
                <a:latin typeface="Times New Roman" panose="02020603050405020304" pitchFamily="18" charset="0"/>
                <a:ea typeface="宋体" panose="02010600030101010101" pitchFamily="2" charset="-122"/>
                <a:sym typeface="微软雅黑" panose="020B0503020204020204" pitchFamily="34" charset="-122"/>
              </a:rPr>
              <a:t>        秦皇岛地区某地面塌陷地质灾害治理项目，项目总投资</a:t>
            </a:r>
            <a:r>
              <a:rPr lang="en-US" altLang="zh-CN" sz="2200" b="1" dirty="0">
                <a:latin typeface="Times New Roman" panose="02020603050405020304" pitchFamily="18" charset="0"/>
                <a:ea typeface="宋体" panose="02010600030101010101" pitchFamily="2" charset="-122"/>
                <a:sym typeface="微软雅黑" panose="020B0503020204020204" pitchFamily="34" charset="-122"/>
              </a:rPr>
              <a:t>80</a:t>
            </a:r>
            <a:r>
              <a:rPr lang="zh-CN" altLang="en-US" sz="2200" b="1" dirty="0">
                <a:latin typeface="Times New Roman" panose="02020603050405020304" pitchFamily="18" charset="0"/>
                <a:ea typeface="宋体" panose="02010600030101010101" pitchFamily="2" charset="-122"/>
                <a:sym typeface="微软雅黑" panose="020B0503020204020204" pitchFamily="34" charset="-122"/>
              </a:rPr>
              <a:t>万元，地质环境复杂程度复杂，该治理工程可行性研究报告编制取费多少？</a:t>
            </a:r>
            <a:endParaRPr lang="en-US" altLang="zh-CN" sz="2200" b="1" dirty="0">
              <a:latin typeface="Times New Roman" panose="02020603050405020304" pitchFamily="18" charset="0"/>
              <a:ea typeface="宋体" panose="02010600030101010101" pitchFamily="2" charset="-122"/>
              <a:sym typeface="微软雅黑" panose="020B0503020204020204" pitchFamily="34" charset="-122"/>
            </a:endParaRPr>
          </a:p>
          <a:p>
            <a:pPr marL="0" lvl="0" indent="0">
              <a:lnSpc>
                <a:spcPct val="150000"/>
              </a:lnSpc>
              <a:spcBef>
                <a:spcPct val="0"/>
              </a:spcBef>
              <a:buClr>
                <a:srgbClr val="823634"/>
              </a:buClr>
              <a:buNone/>
            </a:pPr>
            <a:r>
              <a:rPr lang="en-US" altLang="zh-CN" sz="2200" b="1" dirty="0">
                <a:latin typeface="Times New Roman" panose="02020603050405020304" pitchFamily="18" charset="0"/>
                <a:ea typeface="宋体" panose="02010600030101010101" pitchFamily="2" charset="-122"/>
                <a:sym typeface="微软雅黑" panose="020B0503020204020204" pitchFamily="34" charset="-122"/>
              </a:rPr>
              <a:t>1</a:t>
            </a:r>
            <a:r>
              <a:rPr lang="zh-CN" altLang="en-US" sz="2200" b="1" dirty="0">
                <a:latin typeface="Times New Roman" panose="02020603050405020304" pitchFamily="18" charset="0"/>
                <a:ea typeface="宋体" panose="02010600030101010101" pitchFamily="2" charset="-122"/>
                <a:sym typeface="微软雅黑" panose="020B0503020204020204" pitchFamily="34" charset="-122"/>
              </a:rPr>
              <a:t>、秦皇岛地区</a:t>
            </a:r>
            <a:endParaRPr lang="en-US" altLang="zh-CN" sz="2200" b="1" dirty="0">
              <a:solidFill>
                <a:srgbClr val="CC3300"/>
              </a:solidFill>
              <a:latin typeface="Times New Roman" panose="02020603050405020304" pitchFamily="18" charset="0"/>
              <a:ea typeface="宋体" panose="02010600030101010101" pitchFamily="2" charset="-122"/>
              <a:sym typeface="微软雅黑" panose="020B0503020204020204" pitchFamily="34" charset="-122"/>
            </a:endParaRPr>
          </a:p>
          <a:p>
            <a:pPr marL="0" lvl="0" indent="0">
              <a:lnSpc>
                <a:spcPct val="150000"/>
              </a:lnSpc>
              <a:spcBef>
                <a:spcPct val="0"/>
              </a:spcBef>
              <a:buClr>
                <a:srgbClr val="823634"/>
              </a:buClr>
              <a:buNone/>
            </a:pPr>
            <a:r>
              <a:rPr lang="en-US" altLang="zh-CN" sz="2200" b="1" dirty="0">
                <a:latin typeface="Times New Roman" panose="02020603050405020304" pitchFamily="18" charset="0"/>
                <a:ea typeface="宋体" panose="02010600030101010101" pitchFamily="2" charset="-122"/>
                <a:sym typeface="微软雅黑" panose="020B0503020204020204" pitchFamily="34" charset="-122"/>
              </a:rPr>
              <a:t>2</a:t>
            </a:r>
            <a:r>
              <a:rPr lang="zh-CN" altLang="en-US" sz="2200" b="1" dirty="0">
                <a:latin typeface="Times New Roman" panose="02020603050405020304" pitchFamily="18" charset="0"/>
                <a:ea typeface="宋体" panose="02010600030101010101" pitchFamily="2" charset="-122"/>
                <a:sym typeface="微软雅黑" panose="020B0503020204020204" pitchFamily="34" charset="-122"/>
              </a:rPr>
              <a:t>、地质环境复杂</a:t>
            </a:r>
            <a:endParaRPr lang="en-US" altLang="zh-CN" sz="2200" b="1" dirty="0">
              <a:latin typeface="Times New Roman" panose="02020603050405020304" pitchFamily="18" charset="0"/>
              <a:ea typeface="宋体" panose="02010600030101010101" pitchFamily="2" charset="-122"/>
              <a:sym typeface="微软雅黑" panose="020B0503020204020204" pitchFamily="34" charset="-122"/>
            </a:endParaRPr>
          </a:p>
          <a:p>
            <a:pPr marL="0" lvl="0" indent="0">
              <a:lnSpc>
                <a:spcPct val="150000"/>
              </a:lnSpc>
              <a:spcBef>
                <a:spcPct val="0"/>
              </a:spcBef>
              <a:buClr>
                <a:srgbClr val="823634"/>
              </a:buClr>
              <a:buNone/>
            </a:pPr>
            <a:r>
              <a:rPr lang="en-US" altLang="zh-CN" sz="2200" b="1" dirty="0">
                <a:latin typeface="Times New Roman" panose="02020603050405020304" pitchFamily="18" charset="0"/>
                <a:ea typeface="宋体" panose="02010600030101010101" pitchFamily="2" charset="-122"/>
                <a:sym typeface="微软雅黑" panose="020B0503020204020204" pitchFamily="34" charset="-122"/>
              </a:rPr>
              <a:t>3</a:t>
            </a:r>
            <a:r>
              <a:rPr lang="zh-CN" altLang="en-US" sz="2200" b="1" dirty="0">
                <a:latin typeface="Times New Roman" panose="02020603050405020304" pitchFamily="18" charset="0"/>
                <a:ea typeface="宋体" panose="02010600030101010101" pitchFamily="2" charset="-122"/>
                <a:sym typeface="微软雅黑" panose="020B0503020204020204" pitchFamily="34" charset="-122"/>
              </a:rPr>
              <a:t>、</a:t>
            </a:r>
            <a:r>
              <a:rPr lang="zh-CN" altLang="en-US" sz="2200" b="1" dirty="0">
                <a:latin typeface="Times New Roman" panose="02020603050405020304" pitchFamily="18" charset="0"/>
                <a:ea typeface="宋体" panose="02010600030101010101" pitchFamily="2" charset="-122"/>
                <a:sym typeface="微软雅黑" panose="020B0503020204020204" pitchFamily="34" charset="-122"/>
                <a:hlinkClick r:id="rId2" action="ppaction://hlinksldjump"/>
              </a:rPr>
              <a:t>单一地质灾害</a:t>
            </a:r>
            <a:endParaRPr lang="en-US" altLang="zh-CN" sz="2200" b="1" dirty="0">
              <a:latin typeface="Times New Roman" panose="02020603050405020304" pitchFamily="18" charset="0"/>
              <a:ea typeface="宋体" panose="02010600030101010101" pitchFamily="2" charset="-122"/>
              <a:sym typeface="微软雅黑" panose="020B0503020204020204" pitchFamily="34" charset="-122"/>
            </a:endParaRPr>
          </a:p>
          <a:p>
            <a:pPr marL="0" lvl="0" indent="0">
              <a:lnSpc>
                <a:spcPct val="150000"/>
              </a:lnSpc>
              <a:spcBef>
                <a:spcPct val="0"/>
              </a:spcBef>
              <a:buClr>
                <a:srgbClr val="823634"/>
              </a:buClr>
              <a:buNone/>
            </a:pPr>
            <a:r>
              <a:rPr lang="en-US" altLang="zh-CN" sz="2200" b="1" dirty="0">
                <a:latin typeface="Times New Roman" panose="02020603050405020304" pitchFamily="18" charset="0"/>
                <a:ea typeface="宋体" panose="02010600030101010101" pitchFamily="2" charset="-122"/>
                <a:sym typeface="微软雅黑" panose="020B0503020204020204" pitchFamily="34" charset="-122"/>
              </a:rPr>
              <a:t>4</a:t>
            </a:r>
            <a:r>
              <a:rPr lang="zh-CN" altLang="en-US" sz="2200" b="1" dirty="0">
                <a:latin typeface="Times New Roman" panose="02020603050405020304" pitchFamily="18" charset="0"/>
                <a:ea typeface="宋体" panose="02010600030101010101" pitchFamily="2" charset="-122"/>
                <a:sym typeface="微软雅黑" panose="020B0503020204020204" pitchFamily="34" charset="-122"/>
              </a:rPr>
              <a:t>、</a:t>
            </a:r>
            <a:r>
              <a:rPr lang="en-US" altLang="zh-CN" sz="2200" b="1" dirty="0">
                <a:latin typeface="Times New Roman" panose="02020603050405020304" pitchFamily="18" charset="0"/>
                <a:ea typeface="宋体" panose="02010600030101010101" pitchFamily="2" charset="-122"/>
                <a:sym typeface="微软雅黑" panose="020B0503020204020204" pitchFamily="34" charset="-122"/>
              </a:rPr>
              <a:t> </a:t>
            </a:r>
            <a:r>
              <a:rPr lang="en-US" altLang="zh-CN" sz="2200" b="1" dirty="0">
                <a:latin typeface="Times New Roman" panose="02020603050405020304" pitchFamily="18" charset="0"/>
                <a:ea typeface="宋体" panose="02010600030101010101" pitchFamily="2" charset="-122"/>
                <a:sym typeface="Calibri" panose="020F0502020204030204" charset="0"/>
              </a:rPr>
              <a:t>λ</a:t>
            </a:r>
            <a:r>
              <a:rPr lang="en-US" altLang="zh-CN" sz="2200" b="1" baseline="-25000" dirty="0">
                <a:latin typeface="Times New Roman" panose="02020603050405020304" pitchFamily="18" charset="0"/>
                <a:ea typeface="宋体" panose="02010600030101010101" pitchFamily="2" charset="-122"/>
                <a:sym typeface="Calibri" panose="020F0502020204030204" charset="0"/>
              </a:rPr>
              <a:t>p</a:t>
            </a:r>
            <a:r>
              <a:rPr lang="en-US" altLang="zh-CN" sz="2200" b="1" dirty="0">
                <a:latin typeface="Times New Roman" panose="02020603050405020304" pitchFamily="18" charset="0"/>
                <a:ea typeface="宋体" panose="02010600030101010101" pitchFamily="2" charset="-122"/>
                <a:sym typeface="Calibri" panose="020F0502020204030204" charset="0"/>
              </a:rPr>
              <a:t> =λ</a:t>
            </a:r>
            <a:r>
              <a:rPr lang="en-US" altLang="zh-CN" sz="2200" b="1" baseline="-25000" dirty="0">
                <a:latin typeface="Times New Roman" panose="02020603050405020304" pitchFamily="18" charset="0"/>
                <a:ea typeface="宋体" panose="02010600030101010101" pitchFamily="2" charset="-122"/>
                <a:sym typeface="Calibri" panose="020F0502020204030204" charset="0"/>
              </a:rPr>
              <a:t>p1</a:t>
            </a:r>
            <a:r>
              <a:rPr lang="en-US" altLang="zh-CN" sz="2200" b="1" dirty="0">
                <a:latin typeface="Times New Roman" panose="02020603050405020304" pitchFamily="18" charset="0"/>
                <a:ea typeface="宋体" panose="02010600030101010101" pitchFamily="2" charset="-122"/>
                <a:sym typeface="Calibri" panose="020F0502020204030204" charset="0"/>
              </a:rPr>
              <a:t>+λ</a:t>
            </a:r>
            <a:r>
              <a:rPr lang="en-US" altLang="zh-CN" sz="2200" b="1" baseline="-25000" dirty="0">
                <a:latin typeface="Times New Roman" panose="02020603050405020304" pitchFamily="18" charset="0"/>
                <a:ea typeface="宋体" panose="02010600030101010101" pitchFamily="2" charset="-122"/>
                <a:sym typeface="Calibri" panose="020F0502020204030204" charset="0"/>
              </a:rPr>
              <a:t>p2</a:t>
            </a:r>
            <a:r>
              <a:rPr lang="en-US" altLang="zh-CN" sz="2200" b="1" dirty="0">
                <a:latin typeface="Times New Roman" panose="02020603050405020304" pitchFamily="18" charset="0"/>
                <a:ea typeface="宋体" panose="02010600030101010101" pitchFamily="2" charset="-122"/>
                <a:sym typeface="Calibri" panose="020F0502020204030204" charset="0"/>
              </a:rPr>
              <a:t>+λ</a:t>
            </a:r>
            <a:r>
              <a:rPr lang="en-US" altLang="zh-CN" sz="2200" b="1" baseline="-25000" dirty="0">
                <a:latin typeface="Times New Roman" panose="02020603050405020304" pitchFamily="18" charset="0"/>
                <a:ea typeface="宋体" panose="02010600030101010101" pitchFamily="2" charset="-122"/>
                <a:sym typeface="Calibri" panose="020F0502020204030204" charset="0"/>
              </a:rPr>
              <a:t>p3</a:t>
            </a:r>
            <a:r>
              <a:rPr lang="en-US" altLang="zh-CN" sz="2200" b="1" dirty="0">
                <a:latin typeface="Times New Roman" panose="02020603050405020304" pitchFamily="18" charset="0"/>
                <a:ea typeface="宋体" panose="02010600030101010101" pitchFamily="2" charset="-122"/>
                <a:sym typeface="Calibri" panose="020F0502020204030204" charset="0"/>
              </a:rPr>
              <a:t>-3+1 </a:t>
            </a:r>
            <a:r>
              <a:rPr lang="en-US" altLang="zh-CN" sz="2200" b="1" dirty="0">
                <a:latin typeface="Times New Roman" panose="02020603050405020304" pitchFamily="18" charset="0"/>
                <a:ea typeface="宋体" panose="02010600030101010101" pitchFamily="2" charset="-122"/>
                <a:sym typeface="微软雅黑" panose="020B0503020204020204" pitchFamily="34" charset="-122"/>
              </a:rPr>
              <a:t>=1.0 +1.5 +1.0-3 +1=1.5</a:t>
            </a:r>
          </a:p>
          <a:p>
            <a:pPr marL="0" lvl="0" indent="0">
              <a:lnSpc>
                <a:spcPct val="150000"/>
              </a:lnSpc>
              <a:spcBef>
                <a:spcPct val="0"/>
              </a:spcBef>
              <a:buClr>
                <a:srgbClr val="823634"/>
              </a:buClr>
              <a:buNone/>
            </a:pPr>
            <a:r>
              <a:rPr lang="en-US" altLang="zh-CN" sz="2200" b="1" dirty="0">
                <a:latin typeface="Times New Roman" panose="02020603050405020304" pitchFamily="18" charset="0"/>
                <a:ea typeface="宋体" panose="02010600030101010101" pitchFamily="2" charset="-122"/>
                <a:sym typeface="微软雅黑" panose="020B0503020204020204" pitchFamily="34" charset="-122"/>
              </a:rPr>
              <a:t>5</a:t>
            </a:r>
            <a:r>
              <a:rPr lang="zh-CN" altLang="en-US" sz="2200" b="1" dirty="0">
                <a:latin typeface="Times New Roman" panose="02020603050405020304" pitchFamily="18" charset="0"/>
                <a:ea typeface="宋体" panose="02010600030101010101" pitchFamily="2" charset="-122"/>
                <a:sym typeface="微软雅黑" panose="020B0503020204020204" pitchFamily="34" charset="-122"/>
              </a:rPr>
              <a:t>、</a:t>
            </a:r>
            <a:r>
              <a:rPr lang="zh-CN" altLang="en-US" sz="2200" b="1" dirty="0">
                <a:latin typeface="Times New Roman" panose="02020603050405020304" pitchFamily="18" charset="0"/>
                <a:ea typeface="宋体" panose="02010600030101010101" pitchFamily="2" charset="-122"/>
                <a:sym typeface="微软雅黑" panose="020B0503020204020204" pitchFamily="34" charset="-122"/>
                <a:hlinkClick r:id="rId3" action="ppaction://hlinksldjump"/>
              </a:rPr>
              <a:t>总投资</a:t>
            </a:r>
            <a:r>
              <a:rPr lang="en-US" altLang="zh-CN" sz="2200" b="1" dirty="0">
                <a:latin typeface="Times New Roman" panose="02020603050405020304" pitchFamily="18" charset="0"/>
                <a:ea typeface="宋体" panose="02010600030101010101" pitchFamily="2" charset="-122"/>
                <a:sym typeface="微软雅黑" panose="020B0503020204020204" pitchFamily="34" charset="-122"/>
                <a:hlinkClick r:id="rId3" action="ppaction://hlinksldjump"/>
              </a:rPr>
              <a:t>80&lt;100</a:t>
            </a:r>
            <a:r>
              <a:rPr lang="zh-CN" altLang="en-US" sz="2200" b="1" dirty="0">
                <a:latin typeface="Times New Roman" panose="02020603050405020304" pitchFamily="18" charset="0"/>
                <a:ea typeface="宋体" panose="02010600030101010101" pitchFamily="2" charset="-122"/>
                <a:sym typeface="微软雅黑" panose="020B0503020204020204" pitchFamily="34" charset="-122"/>
                <a:hlinkClick r:id="rId3" action="ppaction://hlinksldjump"/>
              </a:rPr>
              <a:t>万元</a:t>
            </a:r>
            <a:r>
              <a:rPr lang="zh-CN" altLang="en-US" sz="2200" b="1" dirty="0">
                <a:latin typeface="Times New Roman" panose="02020603050405020304" pitchFamily="18" charset="0"/>
                <a:ea typeface="宋体" panose="02010600030101010101" pitchFamily="2" charset="-122"/>
                <a:sym typeface="微软雅黑" panose="020B0503020204020204" pitchFamily="34" charset="-122"/>
              </a:rPr>
              <a:t>，</a:t>
            </a:r>
            <a:r>
              <a:rPr lang="en-US" altLang="zh-CN" sz="2400" b="1" dirty="0">
                <a:latin typeface="宋体" panose="02010600030101010101" pitchFamily="2" charset="-122"/>
                <a:ea typeface="宋体" panose="02010600030101010101" pitchFamily="2" charset="-122"/>
                <a:sym typeface="微软雅黑" panose="020B0503020204020204" pitchFamily="34" charset="-122"/>
              </a:rPr>
              <a:t> </a:t>
            </a:r>
            <a:r>
              <a:rPr lang="en-US" altLang="zh-CN" sz="2000" b="1" dirty="0">
                <a:latin typeface="Times New Roman" panose="02020603050405020304" pitchFamily="18" charset="0"/>
                <a:ea typeface="宋体" panose="02010600030101010101" pitchFamily="2" charset="-122"/>
                <a:sym typeface="微软雅黑" panose="020B0503020204020204" pitchFamily="34" charset="-122"/>
              </a:rPr>
              <a:t>Y=8</a:t>
            </a:r>
            <a:r>
              <a:rPr lang="zh-CN" altLang="en-US" sz="2000" b="1" dirty="0">
                <a:latin typeface="Times New Roman" panose="02020603050405020304" pitchFamily="18" charset="0"/>
                <a:ea typeface="宋体" panose="02010600030101010101" pitchFamily="2" charset="-122"/>
                <a:sym typeface="微软雅黑" panose="020B0503020204020204" pitchFamily="34" charset="-122"/>
              </a:rPr>
              <a:t>万元（</a:t>
            </a:r>
            <a:r>
              <a:rPr lang="zh-CN" altLang="en-US" sz="2000" b="1" dirty="0">
                <a:solidFill>
                  <a:srgbClr val="FF0000"/>
                </a:solidFill>
                <a:latin typeface="Times New Roman" panose="02020603050405020304" pitchFamily="18" charset="0"/>
                <a:ea typeface="宋体" panose="02010600030101010101" pitchFamily="2" charset="-122"/>
                <a:sym typeface="微软雅黑" panose="020B0503020204020204" pitchFamily="34" charset="-122"/>
              </a:rPr>
              <a:t>并非在</a:t>
            </a:r>
            <a:r>
              <a:rPr lang="en-US" altLang="zh-CN" sz="2000" b="1" dirty="0">
                <a:solidFill>
                  <a:srgbClr val="FF0000"/>
                </a:solidFill>
                <a:latin typeface="Times New Roman" panose="02020603050405020304" pitchFamily="18" charset="0"/>
                <a:ea typeface="宋体" panose="02010600030101010101" pitchFamily="2" charset="-122"/>
                <a:sym typeface="微软雅黑" panose="020B0503020204020204" pitchFamily="34" charset="-122"/>
              </a:rPr>
              <a:t>0~100</a:t>
            </a:r>
            <a:r>
              <a:rPr lang="zh-CN" altLang="en-US" sz="2000" b="1" dirty="0">
                <a:solidFill>
                  <a:srgbClr val="FF0000"/>
                </a:solidFill>
                <a:latin typeface="Times New Roman" panose="02020603050405020304" pitchFamily="18" charset="0"/>
                <a:ea typeface="宋体" panose="02010600030101010101" pitchFamily="2" charset="-122"/>
                <a:sym typeface="微软雅黑" panose="020B0503020204020204" pitchFamily="34" charset="-122"/>
              </a:rPr>
              <a:t>之间内插</a:t>
            </a:r>
            <a:r>
              <a:rPr lang="zh-CN" altLang="en-US" sz="2000" b="1" dirty="0">
                <a:latin typeface="Times New Roman" panose="02020603050405020304" pitchFamily="18" charset="0"/>
                <a:ea typeface="宋体" panose="02010600030101010101" pitchFamily="2" charset="-122"/>
                <a:sym typeface="微软雅黑" panose="020B0503020204020204" pitchFamily="34" charset="-122"/>
              </a:rPr>
              <a:t>）</a:t>
            </a:r>
            <a:endParaRPr lang="en-US" altLang="zh-CN" sz="2000" b="1" dirty="0">
              <a:latin typeface="Times New Roman" panose="02020603050405020304" pitchFamily="18" charset="0"/>
              <a:ea typeface="宋体" panose="02010600030101010101" pitchFamily="2" charset="-122"/>
              <a:sym typeface="微软雅黑" panose="020B0503020204020204" pitchFamily="34" charset="-122"/>
            </a:endParaRPr>
          </a:p>
          <a:p>
            <a:pPr marL="0" lvl="0" indent="0">
              <a:lnSpc>
                <a:spcPct val="150000"/>
              </a:lnSpc>
              <a:spcBef>
                <a:spcPct val="0"/>
              </a:spcBef>
              <a:buClr>
                <a:srgbClr val="823634"/>
              </a:buClr>
              <a:buNone/>
            </a:pPr>
            <a:r>
              <a:rPr lang="en-US" altLang="zh-CN" sz="2200" b="1" dirty="0">
                <a:latin typeface="Times New Roman" panose="02020603050405020304" pitchFamily="18" charset="0"/>
                <a:ea typeface="宋体" panose="02010600030101010101" pitchFamily="2" charset="-122"/>
                <a:sym typeface="Calibri" panose="020F0502020204030204" charset="0"/>
              </a:rPr>
              <a:t>6</a:t>
            </a:r>
            <a:r>
              <a:rPr lang="zh-CN" altLang="en-US" sz="2200" b="1" dirty="0">
                <a:latin typeface="Times New Roman" panose="02020603050405020304" pitchFamily="18" charset="0"/>
                <a:ea typeface="宋体" panose="02010600030101010101" pitchFamily="2" charset="-122"/>
                <a:sym typeface="Calibri" panose="020F0502020204030204" charset="0"/>
              </a:rPr>
              <a:t>、</a:t>
            </a:r>
            <a:r>
              <a:rPr lang="zh-CN" altLang="en-US" sz="2200" b="1" dirty="0">
                <a:latin typeface="Times New Roman" panose="02020603050405020304" pitchFamily="18" charset="0"/>
                <a:ea typeface="宋体" panose="02010600030101010101" pitchFamily="2" charset="-122"/>
                <a:sym typeface="微软雅黑" panose="020B0503020204020204" pitchFamily="34" charset="-122"/>
              </a:rPr>
              <a:t>可行性研究报告编制取费</a:t>
            </a:r>
            <a:r>
              <a:rPr lang="en-US" altLang="zh-CN" sz="2200" b="1" dirty="0">
                <a:latin typeface="Times New Roman" panose="02020603050405020304" pitchFamily="18" charset="0"/>
                <a:ea typeface="宋体" panose="02010600030101010101" pitchFamily="2" charset="-122"/>
                <a:sym typeface="Calibri" panose="020F0502020204030204" charset="0"/>
              </a:rPr>
              <a:t>=</a:t>
            </a:r>
            <a:r>
              <a:rPr lang="zh-CN" altLang="en-US" sz="2200" b="1" dirty="0">
                <a:latin typeface="Times New Roman" panose="02020603050405020304" pitchFamily="18" charset="0"/>
                <a:ea typeface="宋体" panose="02010600030101010101" pitchFamily="2" charset="-122"/>
                <a:sym typeface="Calibri" panose="020F0502020204030204" charset="0"/>
              </a:rPr>
              <a:t>基准价</a:t>
            </a:r>
            <a:r>
              <a:rPr lang="en-US" altLang="zh-CN" sz="2200" b="1" dirty="0">
                <a:latin typeface="Times New Roman" panose="02020603050405020304" pitchFamily="18" charset="0"/>
                <a:ea typeface="宋体" panose="02010600030101010101" pitchFamily="2" charset="-122"/>
                <a:sym typeface="Calibri" panose="020F0502020204030204" charset="0"/>
              </a:rPr>
              <a:t>×</a:t>
            </a:r>
            <a:r>
              <a:rPr lang="zh-CN" altLang="en-US" sz="2200" b="1" dirty="0">
                <a:latin typeface="Times New Roman" panose="02020603050405020304" pitchFamily="18" charset="0"/>
                <a:ea typeface="宋体" panose="02010600030101010101" pitchFamily="2" charset="-122"/>
                <a:sym typeface="Calibri" panose="020F0502020204030204" charset="0"/>
              </a:rPr>
              <a:t>综合调整系数</a:t>
            </a:r>
            <a:r>
              <a:rPr lang="en-US" altLang="zh-CN" sz="2200" b="1" dirty="0">
                <a:latin typeface="Times New Roman" panose="02020603050405020304" pitchFamily="18" charset="0"/>
                <a:ea typeface="宋体" panose="02010600030101010101" pitchFamily="2" charset="-122"/>
                <a:sym typeface="Calibri" panose="020F0502020204030204" charset="0"/>
              </a:rPr>
              <a:t>=8 ×1.5=12</a:t>
            </a:r>
            <a:r>
              <a:rPr lang="zh-CN" altLang="en-US" sz="2200" b="1" dirty="0">
                <a:latin typeface="Times New Roman" panose="02020603050405020304" pitchFamily="18" charset="0"/>
                <a:ea typeface="宋体" panose="02010600030101010101" pitchFamily="2" charset="-122"/>
                <a:sym typeface="Calibri" panose="020F0502020204030204" charset="0"/>
              </a:rPr>
              <a:t>万元</a:t>
            </a:r>
            <a:endParaRPr lang="zh-CN" altLang="en-US" sz="2200" b="1" dirty="0">
              <a:latin typeface="Arial" panose="020B0604020202020204" pitchFamily="34" charset="0"/>
              <a:ea typeface="宋体" panose="02010600030101010101" pitchFamily="2" charset="-122"/>
              <a:sym typeface="微软雅黑" panose="020B0503020204020204" pitchFamily="34" charset="-122"/>
            </a:endParaRPr>
          </a:p>
        </p:txBody>
      </p:sp>
      <p:grpSp>
        <p:nvGrpSpPr>
          <p:cNvPr id="61444" name="组合 15"/>
          <p:cNvGrpSpPr/>
          <p:nvPr/>
        </p:nvGrpSpPr>
        <p:grpSpPr>
          <a:xfrm>
            <a:off x="2541588" y="2713038"/>
            <a:ext cx="1609725" cy="430212"/>
            <a:chOff x="2267840" y="2636945"/>
            <a:chExt cx="1611095" cy="431563"/>
          </a:xfrm>
        </p:grpSpPr>
        <p:sp>
          <p:nvSpPr>
            <p:cNvPr id="61453" name="右箭头 5"/>
            <p:cNvSpPr/>
            <p:nvPr/>
          </p:nvSpPr>
          <p:spPr>
            <a:xfrm>
              <a:off x="2267840" y="2780955"/>
              <a:ext cx="504035" cy="216015"/>
            </a:xfrm>
            <a:prstGeom prst="rightArrow">
              <a:avLst>
                <a:gd name="adj1" fmla="val 50000"/>
                <a:gd name="adj2" fmla="val 49972"/>
              </a:avLst>
            </a:prstGeom>
            <a:solidFill>
              <a:schemeClr val="accent1"/>
            </a:solidFill>
            <a:ln w="9525" cap="flat" cmpd="sng">
              <a:solidFill>
                <a:schemeClr val="tx1"/>
              </a:solidFill>
              <a:prstDash val="solid"/>
              <a:round/>
              <a:headEnd type="none" w="med" len="med"/>
              <a:tailEnd type="none" w="med" len="med"/>
            </a:ln>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stStyle>
            <a:p>
              <a:pPr marL="0" lvl="0" indent="0">
                <a:lnSpc>
                  <a:spcPct val="100000"/>
                </a:lnSpc>
                <a:spcBef>
                  <a:spcPct val="0"/>
                </a:spcBef>
                <a:buNone/>
              </a:pPr>
              <a:endParaRPr lang="zh-CN" altLang="en-US" sz="1800" dirty="0">
                <a:latin typeface="Arial" panose="020B0604020202020204" pitchFamily="34" charset="0"/>
                <a:ea typeface="宋体" panose="02010600030101010101" pitchFamily="2" charset="-122"/>
              </a:endParaRPr>
            </a:p>
          </p:txBody>
        </p:sp>
        <p:sp>
          <p:nvSpPr>
            <p:cNvPr id="61454" name="矩形 14"/>
            <p:cNvSpPr/>
            <p:nvPr/>
          </p:nvSpPr>
          <p:spPr>
            <a:xfrm>
              <a:off x="2843884" y="2636945"/>
              <a:ext cx="1035051" cy="431563"/>
            </a:xfrm>
            <a:prstGeom prst="rect">
              <a:avLst/>
            </a:prstGeom>
            <a:noFill/>
            <a:ln w="9525">
              <a:noFill/>
            </a:ln>
          </p:spPr>
          <p:txBody>
            <a:bodyPr wrap="non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stStyle>
            <a:p>
              <a:pPr marL="0" lvl="0" indent="0">
                <a:lnSpc>
                  <a:spcPct val="100000"/>
                </a:lnSpc>
                <a:spcBef>
                  <a:spcPct val="0"/>
                </a:spcBef>
                <a:buNone/>
              </a:pPr>
              <a:r>
                <a:rPr lang="en-US" altLang="zh-CN" sz="2200" b="1" dirty="0">
                  <a:solidFill>
                    <a:srgbClr val="CC3300"/>
                  </a:solidFill>
                  <a:latin typeface="Times New Roman" panose="02020603050405020304" pitchFamily="18" charset="0"/>
                  <a:ea typeface="宋体" panose="02010600030101010101" pitchFamily="2" charset="-122"/>
                  <a:sym typeface="微软雅黑" panose="020B0503020204020204" pitchFamily="34" charset="-122"/>
                </a:rPr>
                <a:t>λ</a:t>
              </a:r>
              <a:r>
                <a:rPr lang="en-US" altLang="zh-CN" sz="2200" b="1" baseline="-25000" dirty="0">
                  <a:solidFill>
                    <a:srgbClr val="CC3300"/>
                  </a:solidFill>
                  <a:latin typeface="Times New Roman" panose="02020603050405020304" pitchFamily="18" charset="0"/>
                  <a:ea typeface="宋体" panose="02010600030101010101" pitchFamily="2" charset="-122"/>
                  <a:sym typeface="微软雅黑" panose="020B0503020204020204" pitchFamily="34" charset="-122"/>
                </a:rPr>
                <a:t>p1</a:t>
              </a:r>
              <a:r>
                <a:rPr lang="en-US" altLang="zh-CN" sz="2200" b="1" dirty="0">
                  <a:solidFill>
                    <a:srgbClr val="CC3300"/>
                  </a:solidFill>
                  <a:latin typeface="Times New Roman" panose="02020603050405020304" pitchFamily="18" charset="0"/>
                  <a:ea typeface="宋体" panose="02010600030101010101" pitchFamily="2" charset="-122"/>
                  <a:sym typeface="微软雅黑" panose="020B0503020204020204" pitchFamily="34" charset="-122"/>
                </a:rPr>
                <a:t>=1.0</a:t>
              </a:r>
              <a:endParaRPr lang="zh-CN" altLang="en-US" sz="2200" dirty="0">
                <a:latin typeface="Arial" panose="020B0604020202020204" pitchFamily="34" charset="0"/>
                <a:ea typeface="宋体" panose="02010600030101010101" pitchFamily="2" charset="-122"/>
              </a:endParaRPr>
            </a:p>
          </p:txBody>
        </p:sp>
      </p:grpSp>
      <p:grpSp>
        <p:nvGrpSpPr>
          <p:cNvPr id="61445" name="组合 16"/>
          <p:cNvGrpSpPr/>
          <p:nvPr/>
        </p:nvGrpSpPr>
        <p:grpSpPr>
          <a:xfrm>
            <a:off x="2828925" y="3216275"/>
            <a:ext cx="1611313" cy="430213"/>
            <a:chOff x="2267840" y="2636945"/>
            <a:chExt cx="1610795" cy="430651"/>
          </a:xfrm>
        </p:grpSpPr>
        <p:sp>
          <p:nvSpPr>
            <p:cNvPr id="61451" name="右箭头 17"/>
            <p:cNvSpPr/>
            <p:nvPr/>
          </p:nvSpPr>
          <p:spPr>
            <a:xfrm>
              <a:off x="2267840" y="2780955"/>
              <a:ext cx="504035" cy="216015"/>
            </a:xfrm>
            <a:prstGeom prst="rightArrow">
              <a:avLst>
                <a:gd name="adj1" fmla="val 50000"/>
                <a:gd name="adj2" fmla="val 49972"/>
              </a:avLst>
            </a:prstGeom>
            <a:solidFill>
              <a:schemeClr val="accent1"/>
            </a:solidFill>
            <a:ln w="9525" cap="flat" cmpd="sng">
              <a:solidFill>
                <a:schemeClr val="tx1"/>
              </a:solidFill>
              <a:prstDash val="solid"/>
              <a:round/>
              <a:headEnd type="none" w="med" len="med"/>
              <a:tailEnd type="none" w="med" len="med"/>
            </a:ln>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stStyle>
            <a:p>
              <a:pPr marL="0" lvl="0" indent="0">
                <a:lnSpc>
                  <a:spcPct val="100000"/>
                </a:lnSpc>
                <a:spcBef>
                  <a:spcPct val="0"/>
                </a:spcBef>
                <a:buNone/>
              </a:pPr>
              <a:endParaRPr lang="zh-CN" altLang="en-US" sz="1800" dirty="0">
                <a:latin typeface="Arial" panose="020B0604020202020204" pitchFamily="34" charset="0"/>
                <a:ea typeface="宋体" panose="02010600030101010101" pitchFamily="2" charset="-122"/>
              </a:endParaRPr>
            </a:p>
          </p:txBody>
        </p:sp>
        <p:sp>
          <p:nvSpPr>
            <p:cNvPr id="61452" name="矩形 18"/>
            <p:cNvSpPr/>
            <p:nvPr/>
          </p:nvSpPr>
          <p:spPr>
            <a:xfrm>
              <a:off x="2844201" y="2636945"/>
              <a:ext cx="1034434" cy="430651"/>
            </a:xfrm>
            <a:prstGeom prst="rect">
              <a:avLst/>
            </a:prstGeom>
            <a:noFill/>
            <a:ln w="9525">
              <a:noFill/>
            </a:ln>
          </p:spPr>
          <p:txBody>
            <a:bodyPr wrap="non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stStyle>
            <a:p>
              <a:pPr marL="0" lvl="0" indent="0">
                <a:lnSpc>
                  <a:spcPct val="100000"/>
                </a:lnSpc>
                <a:spcBef>
                  <a:spcPct val="0"/>
                </a:spcBef>
                <a:buNone/>
              </a:pPr>
              <a:r>
                <a:rPr lang="en-US" altLang="zh-CN" sz="2200" b="1" dirty="0">
                  <a:solidFill>
                    <a:srgbClr val="CC3300"/>
                  </a:solidFill>
                  <a:latin typeface="Times New Roman" panose="02020603050405020304" pitchFamily="18" charset="0"/>
                  <a:ea typeface="宋体" panose="02010600030101010101" pitchFamily="2" charset="-122"/>
                  <a:sym typeface="微软雅黑" panose="020B0503020204020204" pitchFamily="34" charset="-122"/>
                </a:rPr>
                <a:t>λ</a:t>
              </a:r>
              <a:r>
                <a:rPr lang="en-US" altLang="zh-CN" sz="2200" b="1" baseline="-25000" dirty="0">
                  <a:solidFill>
                    <a:srgbClr val="CC3300"/>
                  </a:solidFill>
                  <a:latin typeface="Times New Roman" panose="02020603050405020304" pitchFamily="18" charset="0"/>
                  <a:ea typeface="宋体" panose="02010600030101010101" pitchFamily="2" charset="-122"/>
                  <a:sym typeface="微软雅黑" panose="020B0503020204020204" pitchFamily="34" charset="-122"/>
                </a:rPr>
                <a:t>p2</a:t>
              </a:r>
              <a:r>
                <a:rPr lang="en-US" altLang="zh-CN" sz="2200" b="1" dirty="0">
                  <a:solidFill>
                    <a:srgbClr val="CC3300"/>
                  </a:solidFill>
                  <a:latin typeface="Times New Roman" panose="02020603050405020304" pitchFamily="18" charset="0"/>
                  <a:ea typeface="宋体" panose="02010600030101010101" pitchFamily="2" charset="-122"/>
                  <a:sym typeface="微软雅黑" panose="020B0503020204020204" pitchFamily="34" charset="-122"/>
                </a:rPr>
                <a:t>=1.5</a:t>
              </a:r>
              <a:endParaRPr lang="zh-CN" altLang="en-US" sz="2200" dirty="0">
                <a:latin typeface="Arial" panose="020B0604020202020204" pitchFamily="34" charset="0"/>
                <a:ea typeface="宋体" panose="02010600030101010101" pitchFamily="2" charset="-122"/>
              </a:endParaRPr>
            </a:p>
          </p:txBody>
        </p:sp>
      </p:grpSp>
      <p:grpSp>
        <p:nvGrpSpPr>
          <p:cNvPr id="61446" name="组合 31"/>
          <p:cNvGrpSpPr/>
          <p:nvPr/>
        </p:nvGrpSpPr>
        <p:grpSpPr>
          <a:xfrm>
            <a:off x="2830513" y="3717925"/>
            <a:ext cx="1681162" cy="431800"/>
            <a:chOff x="2267840" y="2636945"/>
            <a:chExt cx="1680898" cy="429976"/>
          </a:xfrm>
        </p:grpSpPr>
        <p:sp>
          <p:nvSpPr>
            <p:cNvPr id="61449" name="右箭头 32"/>
            <p:cNvSpPr/>
            <p:nvPr/>
          </p:nvSpPr>
          <p:spPr>
            <a:xfrm>
              <a:off x="2267840" y="2780955"/>
              <a:ext cx="504035" cy="216015"/>
            </a:xfrm>
            <a:prstGeom prst="rightArrow">
              <a:avLst>
                <a:gd name="adj1" fmla="val 50000"/>
                <a:gd name="adj2" fmla="val 49972"/>
              </a:avLst>
            </a:prstGeom>
            <a:solidFill>
              <a:schemeClr val="accent1"/>
            </a:solidFill>
            <a:ln w="9525" cap="flat" cmpd="sng">
              <a:solidFill>
                <a:schemeClr val="tx1"/>
              </a:solidFill>
              <a:prstDash val="solid"/>
              <a:round/>
              <a:headEnd type="none" w="med" len="med"/>
              <a:tailEnd type="none" w="med" len="med"/>
            </a:ln>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stStyle>
            <a:p>
              <a:pPr marL="0" lvl="0" indent="0">
                <a:lnSpc>
                  <a:spcPct val="100000"/>
                </a:lnSpc>
                <a:spcBef>
                  <a:spcPct val="0"/>
                </a:spcBef>
                <a:buNone/>
              </a:pPr>
              <a:endParaRPr lang="zh-CN" altLang="en-US" sz="1800" dirty="0">
                <a:latin typeface="Arial" panose="020B0604020202020204" pitchFamily="34" charset="0"/>
                <a:ea typeface="宋体" panose="02010600030101010101" pitchFamily="2" charset="-122"/>
              </a:endParaRPr>
            </a:p>
          </p:txBody>
        </p:sp>
        <p:sp>
          <p:nvSpPr>
            <p:cNvPr id="61450" name="矩形 49"/>
            <p:cNvSpPr/>
            <p:nvPr/>
          </p:nvSpPr>
          <p:spPr>
            <a:xfrm>
              <a:off x="2844047" y="2636945"/>
              <a:ext cx="1104691" cy="429976"/>
            </a:xfrm>
            <a:prstGeom prst="rect">
              <a:avLst/>
            </a:prstGeom>
            <a:noFill/>
            <a:ln w="9525">
              <a:noFill/>
            </a:ln>
          </p:spPr>
          <p:txBody>
            <a:bodyPr wrap="non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stStyle>
            <a:p>
              <a:pPr marL="0" lvl="0" indent="0">
                <a:lnSpc>
                  <a:spcPct val="100000"/>
                </a:lnSpc>
                <a:spcBef>
                  <a:spcPct val="0"/>
                </a:spcBef>
                <a:buNone/>
              </a:pPr>
              <a:r>
                <a:rPr lang="en-US" altLang="zh-CN" sz="2200" b="1" dirty="0">
                  <a:solidFill>
                    <a:srgbClr val="CC3300"/>
                  </a:solidFill>
                  <a:latin typeface="Times New Roman" panose="02020603050405020304" pitchFamily="18" charset="0"/>
                  <a:ea typeface="宋体" panose="02010600030101010101" pitchFamily="2" charset="-122"/>
                  <a:sym typeface="微软雅黑" panose="020B0503020204020204" pitchFamily="34" charset="-122"/>
                </a:rPr>
                <a:t>λ</a:t>
              </a:r>
              <a:r>
                <a:rPr lang="en-US" altLang="zh-CN" sz="2200" b="1" baseline="-25000" dirty="0">
                  <a:solidFill>
                    <a:srgbClr val="CC3300"/>
                  </a:solidFill>
                  <a:latin typeface="Times New Roman" panose="02020603050405020304" pitchFamily="18" charset="0"/>
                  <a:ea typeface="宋体" panose="02010600030101010101" pitchFamily="2" charset="-122"/>
                  <a:sym typeface="微软雅黑" panose="020B0503020204020204" pitchFamily="34" charset="-122"/>
                </a:rPr>
                <a:t>p3</a:t>
              </a:r>
              <a:r>
                <a:rPr lang="en-US" altLang="zh-CN" sz="2200" b="1" dirty="0">
                  <a:solidFill>
                    <a:srgbClr val="CC3300"/>
                  </a:solidFill>
                  <a:latin typeface="Times New Roman" panose="02020603050405020304" pitchFamily="18" charset="0"/>
                  <a:ea typeface="宋体" panose="02010600030101010101" pitchFamily="2" charset="-122"/>
                  <a:sym typeface="微软雅黑" panose="020B0503020204020204" pitchFamily="34" charset="-122"/>
                </a:rPr>
                <a:t>= 1.0</a:t>
              </a:r>
              <a:endParaRPr lang="zh-CN" altLang="en-US" sz="2200" dirty="0">
                <a:latin typeface="Arial" panose="020B0604020202020204" pitchFamily="34" charset="0"/>
                <a:ea typeface="宋体" panose="02010600030101010101" pitchFamily="2" charset="-122"/>
              </a:endParaRPr>
            </a:p>
          </p:txBody>
        </p:sp>
      </p:grpSp>
      <p:sp>
        <p:nvSpPr>
          <p:cNvPr id="61447" name="矩形 4"/>
          <p:cNvSpPr/>
          <p:nvPr/>
        </p:nvSpPr>
        <p:spPr>
          <a:xfrm>
            <a:off x="0" y="0"/>
            <a:ext cx="12192000" cy="981075"/>
          </a:xfrm>
          <a:prstGeom prst="rect">
            <a:avLst/>
          </a:prstGeom>
          <a:solidFill>
            <a:srgbClr val="339966">
              <a:alpha val="94116"/>
            </a:srgbClr>
          </a:solidFill>
          <a:ln w="9525">
            <a:noFill/>
          </a:ln>
        </p:spPr>
        <p:txBody>
          <a:bodyPr anchor="ctr" anchorCtr="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stStyle>
          <a:p>
            <a:pPr marL="0" lvl="0" indent="0" algn="ctr">
              <a:lnSpc>
                <a:spcPct val="100000"/>
              </a:lnSpc>
              <a:spcBef>
                <a:spcPct val="0"/>
              </a:spcBef>
              <a:buNone/>
            </a:pPr>
            <a:endParaRPr lang="zh-CN" altLang="en-US" sz="1600"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7" name="矩形 11"/>
          <p:cNvSpPr>
            <a:spLocks noChangeArrowheads="1"/>
          </p:cNvSpPr>
          <p:nvPr/>
        </p:nvSpPr>
        <p:spPr bwMode="auto">
          <a:xfrm>
            <a:off x="0" y="257175"/>
            <a:ext cx="12192000" cy="584200"/>
          </a:xfrm>
          <a:prstGeom prst="rect">
            <a:avLst/>
          </a:prstGeom>
          <a:noFill/>
          <a:ln w="9525">
            <a:noFill/>
            <a:miter lim="800000"/>
          </a:ln>
        </p:spPr>
        <p:txBody>
          <a:bodyPr wrap="square">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32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6 </a:t>
            </a:r>
            <a:r>
              <a:rPr kumimoji="0" lang="zh-CN" altLang="en-US" sz="32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地质灾害防治工程咨询评估取费</a:t>
            </a:r>
            <a:endParaRPr kumimoji="0" lang="zh-CN" altLang="en-US"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n-cs"/>
              <a:sym typeface="Calibri" panose="020F0502020204030204" charset="0"/>
            </a:endParaRPr>
          </a:p>
        </p:txBody>
      </p:sp>
    </p:spTree>
  </p:cSld>
  <p:clrMapOvr>
    <a:masterClrMapping/>
  </p:clrMapOvr>
  <p:transition advTm="2265"/>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0722" name="矩形 4"/>
          <p:cNvSpPr/>
          <p:nvPr/>
        </p:nvSpPr>
        <p:spPr>
          <a:xfrm>
            <a:off x="0" y="0"/>
            <a:ext cx="12192000" cy="981075"/>
          </a:xfrm>
          <a:prstGeom prst="rect">
            <a:avLst/>
          </a:prstGeom>
          <a:solidFill>
            <a:srgbClr val="C0504D">
              <a:alpha val="94116"/>
            </a:srgbClr>
          </a:solidFill>
          <a:ln w="9525">
            <a:noFill/>
          </a:ln>
        </p:spPr>
        <p:txBody>
          <a:bodyPr anchor="ctr" anchorCtr="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stStyle>
          <a:p>
            <a:pPr marL="0" lvl="0" indent="0" algn="ctr">
              <a:lnSpc>
                <a:spcPct val="100000"/>
              </a:lnSpc>
              <a:spcBef>
                <a:spcPct val="0"/>
              </a:spcBef>
              <a:buNone/>
            </a:pPr>
            <a:endParaRPr lang="zh-CN" altLang="en-US" sz="1600"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6147" name="矩形 11"/>
          <p:cNvSpPr>
            <a:spLocks noChangeArrowheads="1"/>
          </p:cNvSpPr>
          <p:nvPr/>
        </p:nvSpPr>
        <p:spPr bwMode="auto">
          <a:xfrm>
            <a:off x="0" y="188913"/>
            <a:ext cx="12192000" cy="579438"/>
          </a:xfrm>
          <a:prstGeom prst="rect">
            <a:avLst/>
          </a:prstGeom>
          <a:noFill/>
          <a:ln w="9525">
            <a:noFill/>
            <a:miter lim="800000"/>
          </a:ln>
        </p:spPr>
        <p:txBody>
          <a:bodyPr wrap="square">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3200" b="1" i="0" u="none" strike="noStrike" kern="1200" cap="none" spc="0" normalizeH="0" baseline="0" noProof="1">
                <a:ln>
                  <a:noFill/>
                </a:ln>
                <a:solidFill>
                  <a:schemeClr val="bg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编制背景</a:t>
            </a:r>
            <a:endParaRPr kumimoji="0" lang="zh-CN" altLang="en-US" sz="3200" b="1" i="0" u="none" strike="noStrike" kern="1200" cap="none" spc="0" normalizeH="0" baseline="0" noProof="1">
              <a:ln>
                <a:noFill/>
              </a:ln>
              <a:solidFill>
                <a:schemeClr val="bg1"/>
              </a:solidFill>
              <a:effectLst>
                <a:outerShdw blurRad="38100" dist="38100" dir="2700000">
                  <a:srgbClr val="C0C0C0"/>
                </a:outerShdw>
              </a:effectLst>
              <a:uLnTx/>
              <a:uFillTx/>
              <a:latin typeface="宋体" panose="02010600030101010101" pitchFamily="2" charset="-122"/>
              <a:ea typeface="宋体" panose="02010600030101010101" pitchFamily="2" charset="-122"/>
              <a:cs typeface="+mn-cs"/>
              <a:sym typeface="Calibri" panose="020F0502020204030204" charset="0"/>
            </a:endParaRPr>
          </a:p>
        </p:txBody>
      </p:sp>
      <p:sp>
        <p:nvSpPr>
          <p:cNvPr id="27652" name="矩形 11"/>
          <p:cNvSpPr>
            <a:spLocks noChangeArrowheads="1"/>
          </p:cNvSpPr>
          <p:nvPr/>
        </p:nvSpPr>
        <p:spPr bwMode="auto">
          <a:xfrm>
            <a:off x="263595" y="1203089"/>
            <a:ext cx="11664810" cy="5355312"/>
          </a:xfrm>
          <a:prstGeom prst="rect">
            <a:avLst/>
          </a:prstGeom>
          <a:noFill/>
          <a:ln>
            <a:noFill/>
          </a:ln>
          <a:scene3d>
            <a:camera prst="orthographicFront"/>
            <a:lightRig rig="threePt" dir="t"/>
          </a:scene3d>
          <a:sp3d>
            <a:bevelT w="139700" h="139700" prst="divot"/>
            <a:bevelB w="139700" h="139700" prst="divot"/>
          </a:sp3d>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50000"/>
              </a:lnSpc>
              <a:spcBef>
                <a:spcPct val="0"/>
              </a:spcBef>
              <a:spcAft>
                <a:spcPct val="0"/>
              </a:spcAft>
              <a:buClr>
                <a:srgbClr val="833634"/>
              </a:buClr>
              <a:buSzTx/>
              <a:buFont typeface="Wingdings" panose="05000000000000000000" pitchFamily="2" charset="2"/>
              <a:buChar char="Ø"/>
              <a:defRPr/>
            </a:pPr>
            <a:r>
              <a:rPr kumimoji="0" lang="zh-CN" altLang="zh-CN" sz="2800" b="1" i="0" u="none" strike="noStrike" kern="1200" cap="none" spc="0" normalizeH="0" baseline="0" noProof="0" dirty="0" smtClean="0">
                <a:ln>
                  <a:noFill/>
                </a:ln>
                <a:solidFill>
                  <a:schemeClr val="tx1"/>
                </a:solidFill>
                <a:effectLst/>
                <a:uLnTx/>
                <a:uFillTx/>
                <a:latin typeface="Arial" panose="020B0604020202020204" pitchFamily="34" charset="0"/>
                <a:ea typeface="宋体" panose="02010600030101010101" pitchFamily="2" charset="-122"/>
                <a:cs typeface="+mn-cs"/>
                <a:sym typeface="微软雅黑" panose="020B0503020204020204" pitchFamily="34" charset="-122"/>
              </a:rPr>
              <a:t>任务来源</a:t>
            </a:r>
            <a:endParaRPr kumimoji="0" lang="en-US" altLang="zh-CN" sz="2800" b="1" i="0" u="none" strike="noStrike" kern="1200" cap="none" spc="0" normalizeH="0" baseline="0" noProof="0" dirty="0" smtClean="0">
              <a:ln>
                <a:noFill/>
              </a:ln>
              <a:solidFill>
                <a:schemeClr val="tx1"/>
              </a:solidFill>
              <a:effectLst/>
              <a:uLnTx/>
              <a:uFillTx/>
              <a:latin typeface="Arial" panose="020B0604020202020204" pitchFamily="34" charset="0"/>
              <a:ea typeface="宋体" panose="02010600030101010101" pitchFamily="2" charset="-122"/>
              <a:cs typeface="+mn-cs"/>
              <a:sym typeface="微软雅黑" panose="020B0503020204020204" pitchFamily="34" charset="-122"/>
            </a:endParaRPr>
          </a:p>
          <a:p>
            <a:pPr marL="0" marR="0" lvl="0" indent="0" algn="l" defTabSz="914400" rtl="0" eaLnBrk="1" fontAlgn="base" latinLnBrk="0" hangingPunct="1">
              <a:lnSpc>
                <a:spcPct val="200000"/>
              </a:lnSpc>
              <a:spcBef>
                <a:spcPct val="50000"/>
              </a:spcBef>
              <a:spcAft>
                <a:spcPct val="0"/>
              </a:spcAft>
              <a:buClr>
                <a:srgbClr val="833634"/>
              </a:buClr>
              <a:buSzTx/>
              <a:buFont typeface="Arial" panose="020B0604020202020204" pitchFamily="34" charset="0"/>
              <a:buNone/>
              <a:defRPr/>
            </a:pPr>
            <a:r>
              <a:rPr kumimoji="0" lang="zh-CN" altLang="en-US" sz="2400" b="1" i="0" u="none" strike="noStrike" kern="1200" cap="none" spc="0" normalizeH="0" baseline="0" noProof="0" dirty="0" smtClean="0">
                <a:ln>
                  <a:noFill/>
                </a:ln>
                <a:solidFill>
                  <a:schemeClr val="tx1"/>
                </a:solidFill>
                <a:effectLst/>
                <a:uLnTx/>
                <a:uFillTx/>
                <a:latin typeface="Arial" panose="020B0604020202020204" pitchFamily="34" charset="0"/>
                <a:ea typeface="宋体" panose="02010600030101010101" pitchFamily="2" charset="-122"/>
                <a:cs typeface="+mn-cs"/>
                <a:sym typeface="微软雅黑" panose="020B0503020204020204" pitchFamily="34" charset="-122"/>
              </a:rPr>
              <a:t>       为满足地质灾害防治工程行业对标准规范的需求，受国土资源部委托，中国地质灾害防治工程行业协会组织开展地质灾害防治标准规范编制工作。地质灾害防治标准规范体系涉及综合、调查评价、勘查、设计、施工、监理、监测预警、应急、预算标准、信息系统共</a:t>
            </a:r>
            <a:r>
              <a:rPr kumimoji="0" lang="en-US" altLang="zh-CN" sz="2400" b="1" i="0" u="none" strike="noStrike" kern="1200" cap="none" spc="0" normalizeH="0" baseline="0" noProof="0" dirty="0" smtClean="0">
                <a:ln>
                  <a:noFill/>
                </a:ln>
                <a:solidFill>
                  <a:schemeClr val="tx1"/>
                </a:solidFill>
                <a:effectLst/>
                <a:uLnTx/>
                <a:uFillTx/>
                <a:latin typeface="Arial" panose="020B0604020202020204" pitchFamily="34" charset="0"/>
                <a:ea typeface="宋体" panose="02010600030101010101" pitchFamily="2" charset="-122"/>
                <a:cs typeface="+mn-cs"/>
                <a:sym typeface="微软雅黑" panose="020B0503020204020204" pitchFamily="34" charset="-122"/>
              </a:rPr>
              <a:t>10</a:t>
            </a:r>
            <a:r>
              <a:rPr kumimoji="0" lang="zh-CN" altLang="en-US" sz="2400" b="1" i="0" u="none" strike="noStrike" kern="1200" cap="none" spc="0" normalizeH="0" baseline="0" noProof="0" dirty="0" smtClean="0">
                <a:ln>
                  <a:noFill/>
                </a:ln>
                <a:solidFill>
                  <a:schemeClr val="tx1"/>
                </a:solidFill>
                <a:effectLst/>
                <a:uLnTx/>
                <a:uFillTx/>
                <a:latin typeface="Arial" panose="020B0604020202020204" pitchFamily="34" charset="0"/>
                <a:ea typeface="宋体" panose="02010600030101010101" pitchFamily="2" charset="-122"/>
                <a:cs typeface="+mn-cs"/>
                <a:sym typeface="微软雅黑" panose="020B0503020204020204" pitchFamily="34" charset="-122"/>
              </a:rPr>
              <a:t>大类。</a:t>
            </a:r>
            <a:r>
              <a:rPr kumimoji="0" lang="en-US" altLang="zh-CN" sz="2400" b="1" i="0" u="none" strike="noStrike" kern="1200" cap="none" spc="0" normalizeH="0" baseline="0" noProof="0" dirty="0" smtClean="0">
                <a:ln>
                  <a:noFill/>
                </a:ln>
                <a:solidFill>
                  <a:schemeClr val="tx1"/>
                </a:solidFill>
                <a:effectLst/>
                <a:uLnTx/>
                <a:uFillTx/>
                <a:latin typeface="Arial" panose="020B0604020202020204" pitchFamily="34" charset="0"/>
                <a:ea typeface="宋体" panose="02010600030101010101" pitchFamily="2" charset="-122"/>
                <a:cs typeface="+mn-cs"/>
                <a:sym typeface="微软雅黑" panose="020B0503020204020204" pitchFamily="34" charset="-122"/>
              </a:rPr>
              <a:t>《</a:t>
            </a:r>
            <a:r>
              <a:rPr kumimoji="0" lang="zh-CN" altLang="en-US" sz="2400" b="1" i="0" u="none" strike="noStrike" kern="1200" cap="none" spc="0" normalizeH="0" baseline="0" noProof="0" dirty="0" smtClean="0">
                <a:ln>
                  <a:noFill/>
                </a:ln>
                <a:solidFill>
                  <a:schemeClr val="tx1"/>
                </a:solidFill>
                <a:effectLst/>
                <a:uLnTx/>
                <a:uFillTx/>
                <a:latin typeface="Arial" panose="020B0604020202020204" pitchFamily="34" charset="0"/>
                <a:ea typeface="宋体" panose="02010600030101010101" pitchFamily="2" charset="-122"/>
                <a:cs typeface="+mn-cs"/>
                <a:sym typeface="微软雅黑" panose="020B0503020204020204" pitchFamily="34" charset="-122"/>
              </a:rPr>
              <a:t>地质灾害危险性评估及咨询评估预算标准</a:t>
            </a:r>
            <a:r>
              <a:rPr kumimoji="0" lang="en-US" altLang="zh-CN" sz="2400" b="1" i="0" u="none" strike="noStrike" kern="1200" cap="none" spc="0" normalizeH="0" baseline="0" noProof="0" dirty="0" smtClean="0">
                <a:ln>
                  <a:noFill/>
                </a:ln>
                <a:solidFill>
                  <a:schemeClr val="tx1"/>
                </a:solidFill>
                <a:effectLst/>
                <a:uLnTx/>
                <a:uFillTx/>
                <a:latin typeface="Arial" panose="020B0604020202020204" pitchFamily="34" charset="0"/>
                <a:ea typeface="宋体" panose="02010600030101010101" pitchFamily="2" charset="-122"/>
                <a:cs typeface="+mn-cs"/>
                <a:sym typeface="微软雅黑" panose="020B0503020204020204" pitchFamily="34" charset="-122"/>
              </a:rPr>
              <a:t>》</a:t>
            </a:r>
            <a:r>
              <a:rPr kumimoji="0" lang="zh-CN" altLang="en-US" sz="2400" b="1" i="0" u="none" strike="noStrike" kern="1200" cap="none" spc="0" normalizeH="0" baseline="0" noProof="0" dirty="0" smtClean="0">
                <a:ln>
                  <a:noFill/>
                </a:ln>
                <a:solidFill>
                  <a:schemeClr val="tx1"/>
                </a:solidFill>
                <a:effectLst/>
                <a:uLnTx/>
                <a:uFillTx/>
                <a:latin typeface="Arial" panose="020B0604020202020204" pitchFamily="34" charset="0"/>
                <a:ea typeface="宋体" panose="02010600030101010101" pitchFamily="2" charset="-122"/>
                <a:cs typeface="+mn-cs"/>
                <a:sym typeface="微软雅黑" panose="020B0503020204020204" pitchFamily="34" charset="-122"/>
              </a:rPr>
              <a:t>属于地质灾害防治标准规范体系中的预算标准类，主要内容是提出地质灾害危险性评估及地质灾害防治工程咨询评估各项工作的取费标准。</a:t>
            </a:r>
          </a:p>
        </p:txBody>
      </p:sp>
    </p:spTree>
  </p:cSld>
  <p:clrMapOvr>
    <a:masterClrMapping/>
  </p:clrMapOvr>
  <p:transition advTm="12532"/>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2466" name="矩形 11"/>
          <p:cNvSpPr/>
          <p:nvPr/>
        </p:nvSpPr>
        <p:spPr>
          <a:xfrm>
            <a:off x="1773238" y="981075"/>
            <a:ext cx="8737600" cy="503238"/>
          </a:xfrm>
          <a:prstGeom prst="rect">
            <a:avLst/>
          </a:prstGeom>
          <a:noFill/>
          <a:ln w="9525">
            <a:noFill/>
          </a:ln>
        </p:spPr>
        <p:txBody>
          <a:bodyPr>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stStyle>
          <a:p>
            <a:pPr marL="0" lvl="0" indent="0">
              <a:lnSpc>
                <a:spcPct val="135000"/>
              </a:lnSpc>
              <a:spcBef>
                <a:spcPct val="0"/>
              </a:spcBef>
              <a:buNone/>
            </a:pPr>
            <a:r>
              <a:rPr lang="zh-CN" altLang="en-US" sz="2000" b="1" dirty="0">
                <a:latin typeface="Arial" panose="020B0604020202020204" pitchFamily="34" charset="0"/>
                <a:ea typeface="宋体" panose="02010600030101010101" pitchFamily="2" charset="-122"/>
                <a:sym typeface="微软雅黑" panose="020B0503020204020204" pitchFamily="34" charset="-122"/>
              </a:rPr>
              <a:t>         </a:t>
            </a:r>
            <a:endParaRPr lang="zh-CN" altLang="en-US" sz="2300" b="1" dirty="0">
              <a:latin typeface="Arial" panose="020B0604020202020204" pitchFamily="34" charset="0"/>
              <a:ea typeface="宋体" panose="02010600030101010101" pitchFamily="2" charset="-122"/>
              <a:sym typeface="微软雅黑" panose="020B0503020204020204" pitchFamily="34" charset="-122"/>
            </a:endParaRPr>
          </a:p>
        </p:txBody>
      </p:sp>
      <p:sp>
        <p:nvSpPr>
          <p:cNvPr id="62467" name="矩形 11"/>
          <p:cNvSpPr/>
          <p:nvPr/>
        </p:nvSpPr>
        <p:spPr>
          <a:xfrm>
            <a:off x="263525" y="1287463"/>
            <a:ext cx="11449050" cy="5310187"/>
          </a:xfrm>
          <a:prstGeom prst="rect">
            <a:avLst/>
          </a:prstGeom>
          <a:noFill/>
          <a:ln w="9525">
            <a:noFill/>
          </a:ln>
        </p:spPr>
        <p:txBody>
          <a:bodyPr>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stStyle>
          <a:p>
            <a:pPr marL="0" lvl="0" indent="0">
              <a:lnSpc>
                <a:spcPct val="120000"/>
              </a:lnSpc>
              <a:spcBef>
                <a:spcPct val="0"/>
              </a:spcBef>
              <a:buClr>
                <a:srgbClr val="833634"/>
              </a:buClr>
              <a:buNone/>
            </a:pPr>
            <a:r>
              <a:rPr lang="zh-CN" altLang="en-US" sz="2000" b="1" dirty="0">
                <a:latin typeface="Times New Roman" panose="02020603050405020304" pitchFamily="18" charset="0"/>
                <a:ea typeface="宋体" panose="02010600030101010101" pitchFamily="2" charset="-122"/>
                <a:sym typeface="微软雅黑" panose="020B0503020204020204" pitchFamily="34" charset="-122"/>
              </a:rPr>
              <a:t>实例三：</a:t>
            </a:r>
            <a:endParaRPr lang="en-US" altLang="zh-CN" sz="2000" b="1" dirty="0">
              <a:latin typeface="Times New Roman" panose="02020603050405020304" pitchFamily="18" charset="0"/>
              <a:ea typeface="宋体" panose="02010600030101010101" pitchFamily="2" charset="-122"/>
              <a:sym typeface="微软雅黑" panose="020B0503020204020204" pitchFamily="34" charset="-122"/>
            </a:endParaRPr>
          </a:p>
          <a:p>
            <a:pPr marL="0" lvl="0" indent="0">
              <a:lnSpc>
                <a:spcPct val="120000"/>
              </a:lnSpc>
              <a:spcBef>
                <a:spcPct val="0"/>
              </a:spcBef>
              <a:buClr>
                <a:srgbClr val="833634"/>
              </a:buClr>
              <a:buNone/>
            </a:pPr>
            <a:r>
              <a:rPr lang="zh-CN" altLang="en-US" sz="2000" b="1" dirty="0">
                <a:latin typeface="Times New Roman" panose="02020603050405020304" pitchFamily="18" charset="0"/>
                <a:ea typeface="宋体" panose="02010600030101010101" pitchFamily="2" charset="-122"/>
                <a:sym typeface="微软雅黑" panose="020B0503020204020204" pitchFamily="34" charset="-122"/>
              </a:rPr>
              <a:t>        陕北地区某地面塌陷地质灾害治理项目，项目总投资</a:t>
            </a:r>
            <a:r>
              <a:rPr lang="en-US" altLang="zh-CN" sz="2000" b="1" dirty="0">
                <a:latin typeface="Times New Roman" panose="02020603050405020304" pitchFamily="18" charset="0"/>
                <a:ea typeface="宋体" panose="02010600030101010101" pitchFamily="2" charset="-122"/>
                <a:sym typeface="微软雅黑" panose="020B0503020204020204" pitchFamily="34" charset="-122"/>
              </a:rPr>
              <a:t>800</a:t>
            </a:r>
            <a:r>
              <a:rPr lang="zh-CN" altLang="en-US" sz="2000" b="1" dirty="0">
                <a:latin typeface="Times New Roman" panose="02020603050405020304" pitchFamily="18" charset="0"/>
                <a:ea typeface="宋体" panose="02010600030101010101" pitchFamily="2" charset="-122"/>
                <a:sym typeface="微软雅黑" panose="020B0503020204020204" pitchFamily="34" charset="-122"/>
              </a:rPr>
              <a:t>万元，地质环境复杂程度为复杂，该治理工程可行性研究报告编制费用与评估可行性研究报告费用分别取多少？</a:t>
            </a:r>
            <a:endParaRPr lang="en-US" altLang="zh-CN" sz="2000" b="1" dirty="0">
              <a:latin typeface="Times New Roman" panose="02020603050405020304" pitchFamily="18" charset="0"/>
              <a:ea typeface="宋体" panose="02010600030101010101" pitchFamily="2" charset="-122"/>
              <a:sym typeface="微软雅黑" panose="020B0503020204020204" pitchFamily="34" charset="-122"/>
            </a:endParaRPr>
          </a:p>
          <a:p>
            <a:pPr marL="0" lvl="0" indent="0">
              <a:lnSpc>
                <a:spcPct val="150000"/>
              </a:lnSpc>
              <a:spcBef>
                <a:spcPct val="0"/>
              </a:spcBef>
              <a:buClr>
                <a:srgbClr val="833634"/>
              </a:buClr>
              <a:buNone/>
            </a:pPr>
            <a:r>
              <a:rPr lang="en-US" altLang="zh-CN" sz="1800" b="1" dirty="0">
                <a:latin typeface="Times New Roman" panose="02020603050405020304" pitchFamily="18" charset="0"/>
                <a:ea typeface="宋体" panose="02010600030101010101" pitchFamily="2" charset="-122"/>
                <a:sym typeface="微软雅黑" panose="020B0503020204020204" pitchFamily="34" charset="-122"/>
              </a:rPr>
              <a:t>1</a:t>
            </a:r>
            <a:r>
              <a:rPr lang="zh-CN" altLang="en-US" sz="1800" b="1" dirty="0">
                <a:latin typeface="Times New Roman" panose="02020603050405020304" pitchFamily="18" charset="0"/>
                <a:ea typeface="宋体" panose="02010600030101010101" pitchFamily="2" charset="-122"/>
                <a:sym typeface="微软雅黑" panose="020B0503020204020204" pitchFamily="34" charset="-122"/>
              </a:rPr>
              <a:t>、</a:t>
            </a:r>
            <a:r>
              <a:rPr lang="zh-CN" altLang="en-US" sz="1800" b="1" dirty="0">
                <a:latin typeface="Arial" panose="020B0604020202020204" pitchFamily="34" charset="0"/>
                <a:ea typeface="宋体" panose="02010600030101010101" pitchFamily="2" charset="-122"/>
                <a:sym typeface="微软雅黑" panose="020B0503020204020204" pitchFamily="34" charset="-122"/>
              </a:rPr>
              <a:t>陕北地区                                     </a:t>
            </a:r>
            <a:r>
              <a:rPr lang="en-US" altLang="zh-CN" sz="1800" b="1" dirty="0">
                <a:latin typeface="Times New Roman" panose="02020603050405020304" pitchFamily="18" charset="0"/>
                <a:ea typeface="宋体" panose="02010600030101010101" pitchFamily="2" charset="-122"/>
                <a:sym typeface="微软雅黑" panose="020B0503020204020204" pitchFamily="34" charset="-122"/>
              </a:rPr>
              <a:t>2</a:t>
            </a:r>
            <a:r>
              <a:rPr lang="zh-CN" altLang="en-US" sz="1800" b="1" dirty="0">
                <a:latin typeface="Times New Roman" panose="02020603050405020304" pitchFamily="18" charset="0"/>
                <a:ea typeface="宋体" panose="02010600030101010101" pitchFamily="2" charset="-122"/>
                <a:sym typeface="微软雅黑" panose="020B0503020204020204" pitchFamily="34" charset="-122"/>
              </a:rPr>
              <a:t>、地质环境复杂</a:t>
            </a:r>
            <a:endParaRPr lang="en-US" altLang="zh-CN" sz="1800" b="1" dirty="0">
              <a:latin typeface="Times New Roman" panose="02020603050405020304" pitchFamily="18" charset="0"/>
              <a:ea typeface="宋体" panose="02010600030101010101" pitchFamily="2" charset="-122"/>
              <a:sym typeface="微软雅黑" panose="020B0503020204020204" pitchFamily="34" charset="-122"/>
            </a:endParaRPr>
          </a:p>
          <a:p>
            <a:pPr marL="0" lvl="0" indent="0">
              <a:lnSpc>
                <a:spcPct val="150000"/>
              </a:lnSpc>
              <a:spcBef>
                <a:spcPct val="0"/>
              </a:spcBef>
              <a:buClr>
                <a:srgbClr val="833634"/>
              </a:buClr>
              <a:buNone/>
            </a:pPr>
            <a:r>
              <a:rPr lang="en-US" altLang="zh-CN" sz="1800" b="1" dirty="0">
                <a:latin typeface="Times New Roman" panose="02020603050405020304" pitchFamily="18" charset="0"/>
                <a:ea typeface="宋体" panose="02010600030101010101" pitchFamily="2" charset="-122"/>
                <a:sym typeface="微软雅黑" panose="020B0503020204020204" pitchFamily="34" charset="-122"/>
              </a:rPr>
              <a:t>3</a:t>
            </a:r>
            <a:r>
              <a:rPr lang="zh-CN" altLang="en-US" sz="1800" b="1" dirty="0">
                <a:latin typeface="Times New Roman" panose="02020603050405020304" pitchFamily="18" charset="0"/>
                <a:ea typeface="宋体" panose="02010600030101010101" pitchFamily="2" charset="-122"/>
                <a:sym typeface="微软雅黑" panose="020B0503020204020204" pitchFamily="34" charset="-122"/>
              </a:rPr>
              <a:t>、单一地质灾害</a:t>
            </a:r>
            <a:endParaRPr lang="en-US" altLang="zh-CN" sz="1800" b="1" dirty="0">
              <a:latin typeface="Times New Roman" panose="02020603050405020304" pitchFamily="18" charset="0"/>
              <a:ea typeface="宋体" panose="02010600030101010101" pitchFamily="2" charset="-122"/>
              <a:sym typeface="微软雅黑" panose="020B0503020204020204" pitchFamily="34" charset="-122"/>
            </a:endParaRPr>
          </a:p>
          <a:p>
            <a:pPr marL="0" lvl="0" indent="0">
              <a:lnSpc>
                <a:spcPct val="150000"/>
              </a:lnSpc>
              <a:spcBef>
                <a:spcPct val="0"/>
              </a:spcBef>
              <a:buClr>
                <a:srgbClr val="833634"/>
              </a:buClr>
              <a:buNone/>
            </a:pPr>
            <a:r>
              <a:rPr lang="en-US" altLang="zh-CN" sz="1800" b="1" dirty="0">
                <a:latin typeface="Times New Roman" panose="02020603050405020304" pitchFamily="18" charset="0"/>
                <a:ea typeface="宋体" panose="02010600030101010101" pitchFamily="2" charset="-122"/>
                <a:sym typeface="微软雅黑" panose="020B0503020204020204" pitchFamily="34" charset="-122"/>
              </a:rPr>
              <a:t>4</a:t>
            </a:r>
            <a:r>
              <a:rPr lang="zh-CN" altLang="en-US" sz="1800" b="1" dirty="0">
                <a:latin typeface="Times New Roman" panose="02020603050405020304" pitchFamily="18" charset="0"/>
                <a:ea typeface="宋体" panose="02010600030101010101" pitchFamily="2" charset="-122"/>
                <a:sym typeface="微软雅黑" panose="020B0503020204020204" pitchFamily="34" charset="-122"/>
              </a:rPr>
              <a:t>、</a:t>
            </a:r>
            <a:r>
              <a:rPr lang="en-US" altLang="zh-CN" sz="1800" b="1" dirty="0">
                <a:latin typeface="Times New Roman" panose="02020603050405020304" pitchFamily="18" charset="0"/>
                <a:ea typeface="宋体" panose="02010600030101010101" pitchFamily="2" charset="-122"/>
                <a:sym typeface="微软雅黑" panose="020B0503020204020204" pitchFamily="34" charset="-122"/>
              </a:rPr>
              <a:t> </a:t>
            </a:r>
            <a:r>
              <a:rPr lang="en-US" altLang="zh-CN" sz="1800" b="1" dirty="0">
                <a:latin typeface="Times New Roman" panose="02020603050405020304" pitchFamily="18" charset="0"/>
                <a:ea typeface="宋体" panose="02010600030101010101" pitchFamily="2" charset="-122"/>
                <a:sym typeface="Calibri" panose="020F0502020204030204" charset="0"/>
              </a:rPr>
              <a:t>λ</a:t>
            </a:r>
            <a:r>
              <a:rPr lang="en-US" altLang="zh-CN" sz="1800" b="1" baseline="-25000" dirty="0">
                <a:latin typeface="Times New Roman" panose="02020603050405020304" pitchFamily="18" charset="0"/>
                <a:ea typeface="宋体" panose="02010600030101010101" pitchFamily="2" charset="-122"/>
                <a:sym typeface="Calibri" panose="020F0502020204030204" charset="0"/>
              </a:rPr>
              <a:t>p</a:t>
            </a:r>
            <a:r>
              <a:rPr lang="en-US" altLang="zh-CN" sz="1800" b="1" dirty="0">
                <a:latin typeface="Times New Roman" panose="02020603050405020304" pitchFamily="18" charset="0"/>
                <a:ea typeface="宋体" panose="02010600030101010101" pitchFamily="2" charset="-122"/>
                <a:sym typeface="Calibri" panose="020F0502020204030204" charset="0"/>
              </a:rPr>
              <a:t> =λ</a:t>
            </a:r>
            <a:r>
              <a:rPr lang="en-US" altLang="zh-CN" sz="1800" b="1" baseline="-25000" dirty="0">
                <a:latin typeface="Times New Roman" panose="02020603050405020304" pitchFamily="18" charset="0"/>
                <a:ea typeface="宋体" panose="02010600030101010101" pitchFamily="2" charset="-122"/>
                <a:sym typeface="Calibri" panose="020F0502020204030204" charset="0"/>
              </a:rPr>
              <a:t>p1</a:t>
            </a:r>
            <a:r>
              <a:rPr lang="en-US" altLang="zh-CN" sz="1800" b="1" dirty="0">
                <a:latin typeface="Times New Roman" panose="02020603050405020304" pitchFamily="18" charset="0"/>
                <a:ea typeface="宋体" panose="02010600030101010101" pitchFamily="2" charset="-122"/>
                <a:sym typeface="Calibri" panose="020F0502020204030204" charset="0"/>
              </a:rPr>
              <a:t>+λ</a:t>
            </a:r>
            <a:r>
              <a:rPr lang="en-US" altLang="zh-CN" sz="1800" b="1" baseline="-25000" dirty="0">
                <a:latin typeface="Times New Roman" panose="02020603050405020304" pitchFamily="18" charset="0"/>
                <a:ea typeface="宋体" panose="02010600030101010101" pitchFamily="2" charset="-122"/>
                <a:sym typeface="Calibri" panose="020F0502020204030204" charset="0"/>
              </a:rPr>
              <a:t>p2</a:t>
            </a:r>
            <a:r>
              <a:rPr lang="en-US" altLang="zh-CN" sz="1800" b="1" dirty="0">
                <a:latin typeface="Times New Roman" panose="02020603050405020304" pitchFamily="18" charset="0"/>
                <a:ea typeface="宋体" panose="02010600030101010101" pitchFamily="2" charset="-122"/>
                <a:sym typeface="Calibri" panose="020F0502020204030204" charset="0"/>
              </a:rPr>
              <a:t>+λ</a:t>
            </a:r>
            <a:r>
              <a:rPr lang="en-US" altLang="zh-CN" sz="1800" b="1" baseline="-25000" dirty="0">
                <a:latin typeface="Times New Roman" panose="02020603050405020304" pitchFamily="18" charset="0"/>
                <a:ea typeface="宋体" panose="02010600030101010101" pitchFamily="2" charset="-122"/>
                <a:sym typeface="Calibri" panose="020F0502020204030204" charset="0"/>
              </a:rPr>
              <a:t>p3</a:t>
            </a:r>
            <a:r>
              <a:rPr lang="en-US" altLang="zh-CN" sz="1800" b="1" dirty="0">
                <a:latin typeface="Times New Roman" panose="02020603050405020304" pitchFamily="18" charset="0"/>
                <a:ea typeface="宋体" panose="02010600030101010101" pitchFamily="2" charset="-122"/>
                <a:sym typeface="Calibri" panose="020F0502020204030204" charset="0"/>
              </a:rPr>
              <a:t>-3+1 </a:t>
            </a:r>
            <a:r>
              <a:rPr lang="en-US" altLang="zh-CN" sz="1800" b="1" dirty="0">
                <a:latin typeface="Times New Roman" panose="02020603050405020304" pitchFamily="18" charset="0"/>
                <a:ea typeface="宋体" panose="02010600030101010101" pitchFamily="2" charset="-122"/>
                <a:sym typeface="微软雅黑" panose="020B0503020204020204" pitchFamily="34" charset="-122"/>
              </a:rPr>
              <a:t>=1.2 +1.5 +1.0-3 +1=1.7</a:t>
            </a:r>
          </a:p>
          <a:p>
            <a:pPr marL="0" lvl="0" indent="0">
              <a:lnSpc>
                <a:spcPct val="150000"/>
              </a:lnSpc>
              <a:spcBef>
                <a:spcPct val="0"/>
              </a:spcBef>
              <a:buClr>
                <a:srgbClr val="833634"/>
              </a:buClr>
              <a:buNone/>
            </a:pPr>
            <a:r>
              <a:rPr lang="en-US" altLang="zh-CN" sz="1800" b="1" dirty="0">
                <a:latin typeface="Times New Roman" panose="02020603050405020304" pitchFamily="18" charset="0"/>
                <a:ea typeface="宋体" panose="02010600030101010101" pitchFamily="2" charset="-122"/>
                <a:sym typeface="微软雅黑" panose="020B0503020204020204" pitchFamily="34" charset="-122"/>
              </a:rPr>
              <a:t>5</a:t>
            </a:r>
            <a:r>
              <a:rPr lang="zh-CN" altLang="en-US" sz="1800" b="1" dirty="0">
                <a:latin typeface="Times New Roman" panose="02020603050405020304" pitchFamily="18" charset="0"/>
                <a:ea typeface="宋体" panose="02010600030101010101" pitchFamily="2" charset="-122"/>
                <a:sym typeface="微软雅黑" panose="020B0503020204020204" pitchFamily="34" charset="-122"/>
              </a:rPr>
              <a:t>、可行性研究报告：</a:t>
            </a:r>
            <a:r>
              <a:rPr lang="zh-CN" altLang="en-US" sz="1800" b="1" dirty="0">
                <a:latin typeface="Times New Roman" panose="02020603050405020304" pitchFamily="18" charset="0"/>
                <a:ea typeface="宋体" panose="02010600030101010101" pitchFamily="2" charset="-122"/>
                <a:sym typeface="微软雅黑" panose="020B0503020204020204" pitchFamily="34" charset="-122"/>
                <a:hlinkClick r:id="rId2" action="ppaction://hlinksldjump"/>
              </a:rPr>
              <a:t>总投资</a:t>
            </a:r>
            <a:r>
              <a:rPr lang="en-US" altLang="zh-CN" sz="1800" b="1" dirty="0">
                <a:latin typeface="Times New Roman" panose="02020603050405020304" pitchFamily="18" charset="0"/>
                <a:ea typeface="宋体" panose="02010600030101010101" pitchFamily="2" charset="-122"/>
                <a:sym typeface="微软雅黑" panose="020B0503020204020204" pitchFamily="34" charset="-122"/>
                <a:hlinkClick r:id="rId2" action="ppaction://hlinksldjump"/>
              </a:rPr>
              <a:t>800</a:t>
            </a:r>
            <a:r>
              <a:rPr lang="zh-CN" altLang="en-US" sz="1800" b="1" dirty="0">
                <a:latin typeface="Times New Roman" panose="02020603050405020304" pitchFamily="18" charset="0"/>
                <a:ea typeface="宋体" panose="02010600030101010101" pitchFamily="2" charset="-122"/>
                <a:sym typeface="微软雅黑" panose="020B0503020204020204" pitchFamily="34" charset="-122"/>
                <a:hlinkClick r:id="rId2" action="ppaction://hlinksldjump"/>
              </a:rPr>
              <a:t>万元</a:t>
            </a:r>
            <a:r>
              <a:rPr lang="zh-CN" altLang="en-US" sz="1800" b="1" dirty="0">
                <a:latin typeface="Times New Roman" panose="02020603050405020304" pitchFamily="18" charset="0"/>
                <a:ea typeface="宋体" panose="02010600030101010101" pitchFamily="2" charset="-122"/>
                <a:sym typeface="微软雅黑" panose="020B0503020204020204" pitchFamily="34" charset="-122"/>
              </a:rPr>
              <a:t>，</a:t>
            </a:r>
            <a:r>
              <a:rPr lang="en-US" altLang="zh-CN" sz="1800" b="1" dirty="0">
                <a:latin typeface="Times New Roman" panose="02020603050405020304" pitchFamily="18" charset="0"/>
                <a:ea typeface="宋体" panose="02010600030101010101" pitchFamily="2" charset="-122"/>
                <a:sym typeface="微软雅黑" panose="020B0503020204020204" pitchFamily="34" charset="-122"/>
              </a:rPr>
              <a:t>x</a:t>
            </a:r>
            <a:r>
              <a:rPr lang="en-US" altLang="zh-CN" sz="1800" b="1" baseline="-25000" dirty="0">
                <a:latin typeface="Times New Roman" panose="02020603050405020304" pitchFamily="18" charset="0"/>
                <a:ea typeface="宋体" panose="02010600030101010101" pitchFamily="2" charset="-122"/>
                <a:sym typeface="微软雅黑" panose="020B0503020204020204" pitchFamily="34" charset="-122"/>
              </a:rPr>
              <a:t>1</a:t>
            </a:r>
            <a:r>
              <a:rPr lang="en-US" altLang="zh-CN" sz="1800" b="1" dirty="0">
                <a:latin typeface="Times New Roman" panose="02020603050405020304" pitchFamily="18" charset="0"/>
                <a:ea typeface="宋体" panose="02010600030101010101" pitchFamily="2" charset="-122"/>
                <a:sym typeface="微软雅黑" panose="020B0503020204020204" pitchFamily="34" charset="-122"/>
              </a:rPr>
              <a:t>=500</a:t>
            </a:r>
            <a:r>
              <a:rPr lang="zh-CN" altLang="en-US" sz="1800" b="1" dirty="0">
                <a:latin typeface="Times New Roman" panose="02020603050405020304" pitchFamily="18" charset="0"/>
                <a:ea typeface="宋体" panose="02010600030101010101" pitchFamily="2" charset="-122"/>
                <a:sym typeface="微软雅黑" panose="020B0503020204020204" pitchFamily="34" charset="-122"/>
              </a:rPr>
              <a:t>、</a:t>
            </a:r>
            <a:r>
              <a:rPr lang="en-US" altLang="zh-CN" sz="1800" b="1" dirty="0">
                <a:latin typeface="Times New Roman" panose="02020603050405020304" pitchFamily="18" charset="0"/>
                <a:ea typeface="宋体" panose="02010600030101010101" pitchFamily="2" charset="-122"/>
                <a:sym typeface="微软雅黑" panose="020B0503020204020204" pitchFamily="34" charset="-122"/>
              </a:rPr>
              <a:t>x</a:t>
            </a:r>
            <a:r>
              <a:rPr lang="en-US" altLang="zh-CN" sz="1800" b="1" baseline="-25000" dirty="0">
                <a:latin typeface="Times New Roman" panose="02020603050405020304" pitchFamily="18" charset="0"/>
                <a:ea typeface="宋体" panose="02010600030101010101" pitchFamily="2" charset="-122"/>
                <a:sym typeface="微软雅黑" panose="020B0503020204020204" pitchFamily="34" charset="-122"/>
              </a:rPr>
              <a:t>2</a:t>
            </a:r>
            <a:r>
              <a:rPr lang="en-US" altLang="zh-CN" sz="1800" b="1" dirty="0">
                <a:latin typeface="Times New Roman" panose="02020603050405020304" pitchFamily="18" charset="0"/>
                <a:ea typeface="宋体" panose="02010600030101010101" pitchFamily="2" charset="-122"/>
                <a:sym typeface="微软雅黑" panose="020B0503020204020204" pitchFamily="34" charset="-122"/>
              </a:rPr>
              <a:t>=1000</a:t>
            </a:r>
            <a:r>
              <a:rPr lang="zh-CN" altLang="en-US" sz="1800" b="1" dirty="0">
                <a:latin typeface="Times New Roman" panose="02020603050405020304" pitchFamily="18" charset="0"/>
                <a:ea typeface="宋体" panose="02010600030101010101" pitchFamily="2" charset="-122"/>
                <a:sym typeface="微软雅黑" panose="020B0503020204020204" pitchFamily="34" charset="-122"/>
              </a:rPr>
              <a:t>，</a:t>
            </a:r>
            <a:r>
              <a:rPr lang="en-US" altLang="zh-CN" sz="1800" b="1" dirty="0">
                <a:latin typeface="Times New Roman" panose="02020603050405020304" pitchFamily="18" charset="0"/>
                <a:ea typeface="宋体" panose="02010600030101010101" pitchFamily="2" charset="-122"/>
                <a:sym typeface="微软雅黑" panose="020B0503020204020204" pitchFamily="34" charset="-122"/>
              </a:rPr>
              <a:t> y</a:t>
            </a:r>
            <a:r>
              <a:rPr lang="en-US" altLang="zh-CN" sz="1800" b="1" baseline="-25000" dirty="0">
                <a:latin typeface="Times New Roman" panose="02020603050405020304" pitchFamily="18" charset="0"/>
                <a:ea typeface="宋体" panose="02010600030101010101" pitchFamily="2" charset="-122"/>
                <a:sym typeface="微软雅黑" panose="020B0503020204020204" pitchFamily="34" charset="-122"/>
              </a:rPr>
              <a:t>1</a:t>
            </a:r>
            <a:r>
              <a:rPr lang="en-US" altLang="zh-CN" sz="1800" b="1" dirty="0">
                <a:latin typeface="Times New Roman" panose="02020603050405020304" pitchFamily="18" charset="0"/>
                <a:ea typeface="宋体" panose="02010600030101010101" pitchFamily="2" charset="-122"/>
                <a:sym typeface="微软雅黑" panose="020B0503020204020204" pitchFamily="34" charset="-122"/>
              </a:rPr>
              <a:t>=21</a:t>
            </a:r>
            <a:r>
              <a:rPr lang="zh-CN" altLang="en-US" sz="1800" b="1" dirty="0">
                <a:latin typeface="Times New Roman" panose="02020603050405020304" pitchFamily="18" charset="0"/>
                <a:ea typeface="宋体" panose="02010600030101010101" pitchFamily="2" charset="-122"/>
                <a:sym typeface="微软雅黑" panose="020B0503020204020204" pitchFamily="34" charset="-122"/>
              </a:rPr>
              <a:t>、</a:t>
            </a:r>
            <a:r>
              <a:rPr lang="en-US" altLang="zh-CN" sz="1800" b="1" dirty="0">
                <a:latin typeface="Times New Roman" panose="02020603050405020304" pitchFamily="18" charset="0"/>
                <a:ea typeface="宋体" panose="02010600030101010101" pitchFamily="2" charset="-122"/>
                <a:sym typeface="微软雅黑" panose="020B0503020204020204" pitchFamily="34" charset="-122"/>
              </a:rPr>
              <a:t>y</a:t>
            </a:r>
            <a:r>
              <a:rPr lang="en-US" altLang="zh-CN" sz="1800" b="1" baseline="-25000" dirty="0">
                <a:latin typeface="Times New Roman" panose="02020603050405020304" pitchFamily="18" charset="0"/>
                <a:ea typeface="宋体" panose="02010600030101010101" pitchFamily="2" charset="-122"/>
                <a:sym typeface="微软雅黑" panose="020B0503020204020204" pitchFamily="34" charset="-122"/>
              </a:rPr>
              <a:t>2</a:t>
            </a:r>
            <a:r>
              <a:rPr lang="en-US" altLang="zh-CN" sz="1800" b="1" dirty="0">
                <a:latin typeface="Times New Roman" panose="02020603050405020304" pitchFamily="18" charset="0"/>
                <a:ea typeface="宋体" panose="02010600030101010101" pitchFamily="2" charset="-122"/>
                <a:sym typeface="微软雅黑" panose="020B0503020204020204" pitchFamily="34" charset="-122"/>
              </a:rPr>
              <a:t>=36</a:t>
            </a:r>
          </a:p>
          <a:p>
            <a:pPr marL="0" lvl="0" indent="0">
              <a:lnSpc>
                <a:spcPct val="150000"/>
              </a:lnSpc>
              <a:spcBef>
                <a:spcPct val="0"/>
              </a:spcBef>
              <a:buClr>
                <a:srgbClr val="833634"/>
              </a:buClr>
              <a:buNone/>
            </a:pPr>
            <a:endParaRPr lang="en-US" altLang="zh-CN" sz="2400" b="1" dirty="0">
              <a:latin typeface="Times New Roman" panose="02020603050405020304" pitchFamily="18" charset="0"/>
              <a:ea typeface="宋体" panose="02010600030101010101" pitchFamily="2" charset="-122"/>
              <a:sym typeface="微软雅黑" panose="020B0503020204020204" pitchFamily="34" charset="-122"/>
            </a:endParaRPr>
          </a:p>
          <a:p>
            <a:pPr marL="0" lvl="0" indent="0">
              <a:lnSpc>
                <a:spcPct val="150000"/>
              </a:lnSpc>
              <a:spcBef>
                <a:spcPct val="0"/>
              </a:spcBef>
              <a:buClr>
                <a:srgbClr val="833634"/>
              </a:buClr>
              <a:buNone/>
            </a:pPr>
            <a:r>
              <a:rPr lang="zh-CN" altLang="en-US" sz="1800" b="1" dirty="0">
                <a:latin typeface="Times New Roman" panose="02020603050405020304" pitchFamily="18" charset="0"/>
                <a:ea typeface="宋体" panose="02010600030101010101" pitchFamily="2" charset="-122"/>
                <a:sym typeface="微软雅黑" panose="020B0503020204020204" pitchFamily="34" charset="-122"/>
              </a:rPr>
              <a:t>     可行性研究报告编制取费</a:t>
            </a:r>
            <a:r>
              <a:rPr lang="en-US" altLang="zh-CN" sz="1800" b="1" dirty="0">
                <a:latin typeface="Times New Roman" panose="02020603050405020304" pitchFamily="18" charset="0"/>
                <a:ea typeface="宋体" panose="02010600030101010101" pitchFamily="2" charset="-122"/>
                <a:sym typeface="Calibri" panose="020F0502020204030204" charset="0"/>
              </a:rPr>
              <a:t>=</a:t>
            </a:r>
            <a:r>
              <a:rPr lang="zh-CN" altLang="en-US" sz="1800" b="1" dirty="0">
                <a:latin typeface="Times New Roman" panose="02020603050405020304" pitchFamily="18" charset="0"/>
                <a:ea typeface="宋体" panose="02010600030101010101" pitchFamily="2" charset="-122"/>
                <a:sym typeface="Calibri" panose="020F0502020204030204" charset="0"/>
              </a:rPr>
              <a:t>基准价</a:t>
            </a:r>
            <a:r>
              <a:rPr lang="en-US" altLang="zh-CN" sz="1800" b="1" dirty="0">
                <a:latin typeface="Times New Roman" panose="02020603050405020304" pitchFamily="18" charset="0"/>
                <a:ea typeface="宋体" panose="02010600030101010101" pitchFamily="2" charset="-122"/>
                <a:sym typeface="Calibri" panose="020F0502020204030204" charset="0"/>
              </a:rPr>
              <a:t>×</a:t>
            </a:r>
            <a:r>
              <a:rPr lang="zh-CN" altLang="en-US" sz="1800" b="1" dirty="0">
                <a:latin typeface="Times New Roman" panose="02020603050405020304" pitchFamily="18" charset="0"/>
                <a:ea typeface="宋体" panose="02010600030101010101" pitchFamily="2" charset="-122"/>
                <a:sym typeface="Calibri" panose="020F0502020204030204" charset="0"/>
              </a:rPr>
              <a:t>综合调整系数</a:t>
            </a:r>
            <a:r>
              <a:rPr lang="en-US" altLang="zh-CN" sz="1800" b="1" dirty="0">
                <a:latin typeface="Times New Roman" panose="02020603050405020304" pitchFamily="18" charset="0"/>
                <a:ea typeface="宋体" panose="02010600030101010101" pitchFamily="2" charset="-122"/>
                <a:sym typeface="Calibri" panose="020F0502020204030204" charset="0"/>
              </a:rPr>
              <a:t>=30 ×1.7=51</a:t>
            </a:r>
            <a:r>
              <a:rPr lang="zh-CN" altLang="en-US" sz="1800" b="1" dirty="0">
                <a:latin typeface="Times New Roman" panose="02020603050405020304" pitchFamily="18" charset="0"/>
                <a:ea typeface="宋体" panose="02010600030101010101" pitchFamily="2" charset="-122"/>
                <a:sym typeface="Calibri" panose="020F0502020204030204" charset="0"/>
              </a:rPr>
              <a:t>万元</a:t>
            </a:r>
            <a:endParaRPr lang="en-US" altLang="zh-CN" sz="1800" b="1" dirty="0">
              <a:latin typeface="Times New Roman" panose="02020603050405020304" pitchFamily="18" charset="0"/>
              <a:ea typeface="宋体" panose="02010600030101010101" pitchFamily="2" charset="-122"/>
              <a:sym typeface="Calibri" panose="020F0502020204030204" charset="0"/>
            </a:endParaRPr>
          </a:p>
          <a:p>
            <a:pPr marL="0" lvl="0" indent="0">
              <a:lnSpc>
                <a:spcPct val="150000"/>
              </a:lnSpc>
              <a:spcBef>
                <a:spcPct val="0"/>
              </a:spcBef>
              <a:buClr>
                <a:srgbClr val="833634"/>
              </a:buClr>
              <a:buNone/>
            </a:pPr>
            <a:r>
              <a:rPr lang="en-US" altLang="zh-CN" sz="1800" b="1" dirty="0">
                <a:latin typeface="Times New Roman" panose="02020603050405020304" pitchFamily="18" charset="0"/>
                <a:ea typeface="宋体" panose="02010600030101010101" pitchFamily="2" charset="-122"/>
                <a:sym typeface="Calibri" panose="020F0502020204030204" charset="0"/>
              </a:rPr>
              <a:t>6</a:t>
            </a:r>
            <a:r>
              <a:rPr lang="zh-CN" altLang="en-US" sz="1800" b="1" dirty="0">
                <a:latin typeface="Times New Roman" panose="02020603050405020304" pitchFamily="18" charset="0"/>
                <a:ea typeface="宋体" panose="02010600030101010101" pitchFamily="2" charset="-122"/>
                <a:sym typeface="Calibri" panose="020F0502020204030204" charset="0"/>
              </a:rPr>
              <a:t>、</a:t>
            </a:r>
            <a:r>
              <a:rPr lang="zh-CN" altLang="en-US" sz="1800" b="1" dirty="0">
                <a:latin typeface="Times New Roman" panose="02020603050405020304" pitchFamily="18" charset="0"/>
                <a:ea typeface="宋体" panose="02010600030101010101" pitchFamily="2" charset="-122"/>
                <a:sym typeface="微软雅黑" panose="020B0503020204020204" pitchFamily="34" charset="-122"/>
              </a:rPr>
              <a:t>评估可行性研究报告：</a:t>
            </a:r>
            <a:r>
              <a:rPr lang="zh-CN" altLang="en-US" sz="1800" b="1" dirty="0">
                <a:latin typeface="Times New Roman" panose="02020603050405020304" pitchFamily="18" charset="0"/>
                <a:ea typeface="宋体" panose="02010600030101010101" pitchFamily="2" charset="-122"/>
                <a:sym typeface="微软雅黑" panose="020B0503020204020204" pitchFamily="34" charset="-122"/>
                <a:hlinkClick r:id="rId2" action="ppaction://hlinksldjump"/>
              </a:rPr>
              <a:t>总投资</a:t>
            </a:r>
            <a:r>
              <a:rPr lang="en-US" altLang="zh-CN" sz="1800" b="1" dirty="0">
                <a:latin typeface="Times New Roman" panose="02020603050405020304" pitchFamily="18" charset="0"/>
                <a:ea typeface="宋体" panose="02010600030101010101" pitchFamily="2" charset="-122"/>
                <a:sym typeface="微软雅黑" panose="020B0503020204020204" pitchFamily="34" charset="-122"/>
                <a:hlinkClick r:id="rId2" action="ppaction://hlinksldjump"/>
              </a:rPr>
              <a:t>800</a:t>
            </a:r>
            <a:r>
              <a:rPr lang="zh-CN" altLang="en-US" sz="1800" b="1" dirty="0">
                <a:latin typeface="Times New Roman" panose="02020603050405020304" pitchFamily="18" charset="0"/>
                <a:ea typeface="宋体" panose="02010600030101010101" pitchFamily="2" charset="-122"/>
                <a:sym typeface="微软雅黑" panose="020B0503020204020204" pitchFamily="34" charset="-122"/>
                <a:hlinkClick r:id="rId2" action="ppaction://hlinksldjump"/>
              </a:rPr>
              <a:t>万元</a:t>
            </a:r>
            <a:r>
              <a:rPr lang="zh-CN" altLang="en-US" sz="1800" b="1" dirty="0">
                <a:latin typeface="Times New Roman" panose="02020603050405020304" pitchFamily="18" charset="0"/>
                <a:ea typeface="宋体" panose="02010600030101010101" pitchFamily="2" charset="-122"/>
                <a:sym typeface="微软雅黑" panose="020B0503020204020204" pitchFamily="34" charset="-122"/>
              </a:rPr>
              <a:t>，</a:t>
            </a:r>
            <a:r>
              <a:rPr lang="en-US" altLang="zh-CN" sz="1800" b="1" dirty="0">
                <a:latin typeface="Times New Roman" panose="02020603050405020304" pitchFamily="18" charset="0"/>
                <a:ea typeface="宋体" panose="02010600030101010101" pitchFamily="2" charset="-122"/>
                <a:sym typeface="微软雅黑" panose="020B0503020204020204" pitchFamily="34" charset="-122"/>
              </a:rPr>
              <a:t>x</a:t>
            </a:r>
            <a:r>
              <a:rPr lang="en-US" altLang="zh-CN" sz="1800" b="1" baseline="-25000" dirty="0">
                <a:latin typeface="Times New Roman" panose="02020603050405020304" pitchFamily="18" charset="0"/>
                <a:ea typeface="宋体" panose="02010600030101010101" pitchFamily="2" charset="-122"/>
                <a:sym typeface="微软雅黑" panose="020B0503020204020204" pitchFamily="34" charset="-122"/>
              </a:rPr>
              <a:t>1</a:t>
            </a:r>
            <a:r>
              <a:rPr lang="en-US" altLang="zh-CN" sz="1800" b="1" dirty="0">
                <a:latin typeface="Times New Roman" panose="02020603050405020304" pitchFamily="18" charset="0"/>
                <a:ea typeface="宋体" panose="02010600030101010101" pitchFamily="2" charset="-122"/>
                <a:sym typeface="微软雅黑" panose="020B0503020204020204" pitchFamily="34" charset="-122"/>
              </a:rPr>
              <a:t>=500</a:t>
            </a:r>
            <a:r>
              <a:rPr lang="zh-CN" altLang="en-US" sz="1800" b="1" dirty="0">
                <a:latin typeface="Times New Roman" panose="02020603050405020304" pitchFamily="18" charset="0"/>
                <a:ea typeface="宋体" panose="02010600030101010101" pitchFamily="2" charset="-122"/>
                <a:sym typeface="微软雅黑" panose="020B0503020204020204" pitchFamily="34" charset="-122"/>
              </a:rPr>
              <a:t>、</a:t>
            </a:r>
            <a:r>
              <a:rPr lang="en-US" altLang="zh-CN" sz="1800" b="1" dirty="0">
                <a:latin typeface="Times New Roman" panose="02020603050405020304" pitchFamily="18" charset="0"/>
                <a:ea typeface="宋体" panose="02010600030101010101" pitchFamily="2" charset="-122"/>
                <a:sym typeface="微软雅黑" panose="020B0503020204020204" pitchFamily="34" charset="-122"/>
              </a:rPr>
              <a:t>x</a:t>
            </a:r>
            <a:r>
              <a:rPr lang="en-US" altLang="zh-CN" sz="1800" b="1" baseline="-25000" dirty="0">
                <a:latin typeface="Times New Roman" panose="02020603050405020304" pitchFamily="18" charset="0"/>
                <a:ea typeface="宋体" panose="02010600030101010101" pitchFamily="2" charset="-122"/>
                <a:sym typeface="微软雅黑" panose="020B0503020204020204" pitchFamily="34" charset="-122"/>
              </a:rPr>
              <a:t>2</a:t>
            </a:r>
            <a:r>
              <a:rPr lang="en-US" altLang="zh-CN" sz="1800" b="1" dirty="0">
                <a:latin typeface="Times New Roman" panose="02020603050405020304" pitchFamily="18" charset="0"/>
                <a:ea typeface="宋体" panose="02010600030101010101" pitchFamily="2" charset="-122"/>
                <a:sym typeface="微软雅黑" panose="020B0503020204020204" pitchFamily="34" charset="-122"/>
              </a:rPr>
              <a:t>=1000</a:t>
            </a:r>
            <a:r>
              <a:rPr lang="zh-CN" altLang="en-US" sz="1800" b="1" dirty="0">
                <a:latin typeface="Times New Roman" panose="02020603050405020304" pitchFamily="18" charset="0"/>
                <a:ea typeface="宋体" panose="02010600030101010101" pitchFamily="2" charset="-122"/>
                <a:sym typeface="微软雅黑" panose="020B0503020204020204" pitchFamily="34" charset="-122"/>
              </a:rPr>
              <a:t>，</a:t>
            </a:r>
            <a:r>
              <a:rPr lang="en-US" altLang="zh-CN" sz="1800" b="1" dirty="0">
                <a:latin typeface="Times New Roman" panose="02020603050405020304" pitchFamily="18" charset="0"/>
                <a:ea typeface="宋体" panose="02010600030101010101" pitchFamily="2" charset="-122"/>
                <a:sym typeface="微软雅黑" panose="020B0503020204020204" pitchFamily="34" charset="-122"/>
              </a:rPr>
              <a:t> y</a:t>
            </a:r>
            <a:r>
              <a:rPr lang="en-US" altLang="zh-CN" sz="1800" b="1" baseline="-25000" dirty="0">
                <a:latin typeface="Times New Roman" panose="02020603050405020304" pitchFamily="18" charset="0"/>
                <a:ea typeface="宋体" panose="02010600030101010101" pitchFamily="2" charset="-122"/>
                <a:sym typeface="微软雅黑" panose="020B0503020204020204" pitchFamily="34" charset="-122"/>
              </a:rPr>
              <a:t>1</a:t>
            </a:r>
            <a:r>
              <a:rPr lang="en-US" altLang="zh-CN" sz="1800" b="1" dirty="0">
                <a:latin typeface="Times New Roman" panose="02020603050405020304" pitchFamily="18" charset="0"/>
                <a:ea typeface="宋体" panose="02010600030101010101" pitchFamily="2" charset="-122"/>
                <a:sym typeface="微软雅黑" panose="020B0503020204020204" pitchFamily="34" charset="-122"/>
              </a:rPr>
              <a:t>=8</a:t>
            </a:r>
            <a:r>
              <a:rPr lang="zh-CN" altLang="en-US" sz="1800" b="1" dirty="0">
                <a:latin typeface="Times New Roman" panose="02020603050405020304" pitchFamily="18" charset="0"/>
                <a:ea typeface="宋体" panose="02010600030101010101" pitchFamily="2" charset="-122"/>
                <a:sym typeface="微软雅黑" panose="020B0503020204020204" pitchFamily="34" charset="-122"/>
              </a:rPr>
              <a:t>、</a:t>
            </a:r>
            <a:r>
              <a:rPr lang="en-US" altLang="zh-CN" sz="1800" b="1" dirty="0">
                <a:latin typeface="Times New Roman" panose="02020603050405020304" pitchFamily="18" charset="0"/>
                <a:ea typeface="宋体" panose="02010600030101010101" pitchFamily="2" charset="-122"/>
                <a:sym typeface="微软雅黑" panose="020B0503020204020204" pitchFamily="34" charset="-122"/>
              </a:rPr>
              <a:t>y</a:t>
            </a:r>
            <a:r>
              <a:rPr lang="en-US" altLang="zh-CN" sz="1800" b="1" baseline="-25000" dirty="0">
                <a:latin typeface="Times New Roman" panose="02020603050405020304" pitchFamily="18" charset="0"/>
                <a:ea typeface="宋体" panose="02010600030101010101" pitchFamily="2" charset="-122"/>
                <a:sym typeface="微软雅黑" panose="020B0503020204020204" pitchFamily="34" charset="-122"/>
              </a:rPr>
              <a:t>2</a:t>
            </a:r>
            <a:r>
              <a:rPr lang="en-US" altLang="zh-CN" sz="1800" b="1" dirty="0">
                <a:latin typeface="Times New Roman" panose="02020603050405020304" pitchFamily="18" charset="0"/>
                <a:ea typeface="宋体" panose="02010600030101010101" pitchFamily="2" charset="-122"/>
                <a:sym typeface="微软雅黑" panose="020B0503020204020204" pitchFamily="34" charset="-122"/>
              </a:rPr>
              <a:t>=13</a:t>
            </a:r>
          </a:p>
          <a:p>
            <a:pPr marL="0" lvl="0" indent="0">
              <a:lnSpc>
                <a:spcPct val="150000"/>
              </a:lnSpc>
              <a:spcBef>
                <a:spcPct val="0"/>
              </a:spcBef>
              <a:buClr>
                <a:srgbClr val="833634"/>
              </a:buClr>
              <a:buNone/>
            </a:pPr>
            <a:endParaRPr lang="en-US" altLang="zh-CN" sz="1800" b="1" dirty="0">
              <a:latin typeface="Times New Roman" panose="02020603050405020304" pitchFamily="18" charset="0"/>
              <a:ea typeface="宋体" panose="02010600030101010101" pitchFamily="2" charset="-122"/>
              <a:sym typeface="微软雅黑" panose="020B0503020204020204" pitchFamily="34" charset="-122"/>
            </a:endParaRPr>
          </a:p>
          <a:p>
            <a:pPr marL="0" lvl="0" indent="0">
              <a:lnSpc>
                <a:spcPct val="150000"/>
              </a:lnSpc>
              <a:spcBef>
                <a:spcPct val="0"/>
              </a:spcBef>
              <a:buClr>
                <a:srgbClr val="833634"/>
              </a:buClr>
              <a:buNone/>
            </a:pPr>
            <a:r>
              <a:rPr lang="zh-CN" altLang="en-US" sz="1000" b="1" dirty="0">
                <a:latin typeface="Times New Roman" panose="02020603050405020304" pitchFamily="18" charset="0"/>
                <a:ea typeface="宋体" panose="02010600030101010101" pitchFamily="2" charset="-122"/>
                <a:sym typeface="微软雅黑" panose="020B0503020204020204" pitchFamily="34" charset="-122"/>
              </a:rPr>
              <a:t>     </a:t>
            </a:r>
          </a:p>
          <a:p>
            <a:pPr marL="0" lvl="0" indent="0">
              <a:lnSpc>
                <a:spcPct val="150000"/>
              </a:lnSpc>
              <a:spcBef>
                <a:spcPct val="0"/>
              </a:spcBef>
              <a:buClr>
                <a:srgbClr val="833634"/>
              </a:buClr>
              <a:buNone/>
            </a:pPr>
            <a:r>
              <a:rPr lang="zh-CN" altLang="en-US" sz="1800" b="1" dirty="0">
                <a:latin typeface="Times New Roman" panose="02020603050405020304" pitchFamily="18" charset="0"/>
                <a:ea typeface="宋体" panose="02010600030101010101" pitchFamily="2" charset="-122"/>
                <a:sym typeface="微软雅黑" panose="020B0503020204020204" pitchFamily="34" charset="-122"/>
              </a:rPr>
              <a:t>    评估可行性研究报告取费</a:t>
            </a:r>
            <a:r>
              <a:rPr lang="en-US" altLang="zh-CN" sz="1800" b="1" dirty="0">
                <a:latin typeface="Times New Roman" panose="02020603050405020304" pitchFamily="18" charset="0"/>
                <a:ea typeface="宋体" panose="02010600030101010101" pitchFamily="2" charset="-122"/>
                <a:sym typeface="Calibri" panose="020F0502020204030204" charset="0"/>
              </a:rPr>
              <a:t>=</a:t>
            </a:r>
            <a:r>
              <a:rPr lang="zh-CN" altLang="en-US" sz="1800" b="1" dirty="0">
                <a:latin typeface="Times New Roman" panose="02020603050405020304" pitchFamily="18" charset="0"/>
                <a:ea typeface="宋体" panose="02010600030101010101" pitchFamily="2" charset="-122"/>
                <a:sym typeface="Calibri" panose="020F0502020204030204" charset="0"/>
              </a:rPr>
              <a:t>基准价</a:t>
            </a:r>
            <a:r>
              <a:rPr lang="en-US" altLang="zh-CN" sz="1800" b="1" dirty="0">
                <a:latin typeface="Times New Roman" panose="02020603050405020304" pitchFamily="18" charset="0"/>
                <a:ea typeface="宋体" panose="02010600030101010101" pitchFamily="2" charset="-122"/>
                <a:sym typeface="Calibri" panose="020F0502020204030204" charset="0"/>
              </a:rPr>
              <a:t>×</a:t>
            </a:r>
            <a:r>
              <a:rPr lang="zh-CN" altLang="en-US" sz="1800" b="1" dirty="0">
                <a:latin typeface="Times New Roman" panose="02020603050405020304" pitchFamily="18" charset="0"/>
                <a:ea typeface="宋体" panose="02010600030101010101" pitchFamily="2" charset="-122"/>
                <a:sym typeface="Calibri" panose="020F0502020204030204" charset="0"/>
              </a:rPr>
              <a:t>综合调整系数</a:t>
            </a:r>
            <a:r>
              <a:rPr lang="en-US" altLang="zh-CN" sz="1800" b="1" dirty="0">
                <a:latin typeface="Times New Roman" panose="02020603050405020304" pitchFamily="18" charset="0"/>
                <a:ea typeface="宋体" panose="02010600030101010101" pitchFamily="2" charset="-122"/>
                <a:sym typeface="Calibri" panose="020F0502020204030204" charset="0"/>
              </a:rPr>
              <a:t>=11 ×1.7=18.7</a:t>
            </a:r>
            <a:r>
              <a:rPr lang="zh-CN" altLang="en-US" sz="1800" b="1" dirty="0">
                <a:latin typeface="Times New Roman" panose="02020603050405020304" pitchFamily="18" charset="0"/>
                <a:ea typeface="宋体" panose="02010600030101010101" pitchFamily="2" charset="-122"/>
                <a:sym typeface="Calibri" panose="020F0502020204030204" charset="0"/>
              </a:rPr>
              <a:t>万元</a:t>
            </a:r>
          </a:p>
        </p:txBody>
      </p:sp>
      <p:grpSp>
        <p:nvGrpSpPr>
          <p:cNvPr id="62468" name="组合 15"/>
          <p:cNvGrpSpPr/>
          <p:nvPr/>
        </p:nvGrpSpPr>
        <p:grpSpPr>
          <a:xfrm>
            <a:off x="1822450" y="2414588"/>
            <a:ext cx="1611313" cy="431800"/>
            <a:chOff x="2267840" y="2636945"/>
            <a:chExt cx="1611891" cy="432239"/>
          </a:xfrm>
        </p:grpSpPr>
        <p:sp>
          <p:nvSpPr>
            <p:cNvPr id="62491" name="右箭头 5"/>
            <p:cNvSpPr/>
            <p:nvPr/>
          </p:nvSpPr>
          <p:spPr>
            <a:xfrm>
              <a:off x="2267840" y="2780955"/>
              <a:ext cx="504035" cy="216015"/>
            </a:xfrm>
            <a:prstGeom prst="rightArrow">
              <a:avLst>
                <a:gd name="adj1" fmla="val 50000"/>
                <a:gd name="adj2" fmla="val 49972"/>
              </a:avLst>
            </a:prstGeom>
            <a:solidFill>
              <a:schemeClr val="accent1"/>
            </a:solidFill>
            <a:ln w="9525" cap="flat" cmpd="sng">
              <a:solidFill>
                <a:schemeClr val="tx1"/>
              </a:solidFill>
              <a:prstDash val="solid"/>
              <a:round/>
              <a:headEnd type="none" w="med" len="med"/>
              <a:tailEnd type="none" w="med" len="med"/>
            </a:ln>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stStyle>
            <a:p>
              <a:pPr marL="0" lvl="0" indent="0">
                <a:lnSpc>
                  <a:spcPct val="100000"/>
                </a:lnSpc>
                <a:spcBef>
                  <a:spcPct val="0"/>
                </a:spcBef>
                <a:buNone/>
              </a:pPr>
              <a:endParaRPr lang="zh-CN" altLang="en-US" sz="1800" dirty="0">
                <a:latin typeface="Arial" panose="020B0604020202020204" pitchFamily="34" charset="0"/>
                <a:ea typeface="宋体" panose="02010600030101010101" pitchFamily="2" charset="-122"/>
              </a:endParaRPr>
            </a:p>
          </p:txBody>
        </p:sp>
        <p:sp>
          <p:nvSpPr>
            <p:cNvPr id="62492" name="矩形 14"/>
            <p:cNvSpPr/>
            <p:nvPr/>
          </p:nvSpPr>
          <p:spPr>
            <a:xfrm>
              <a:off x="2844593" y="2636945"/>
              <a:ext cx="1035138" cy="432239"/>
            </a:xfrm>
            <a:prstGeom prst="rect">
              <a:avLst/>
            </a:prstGeom>
            <a:noFill/>
            <a:ln w="9525">
              <a:noFill/>
            </a:ln>
          </p:spPr>
          <p:txBody>
            <a:bodyPr wrap="non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stStyle>
            <a:p>
              <a:pPr marL="0" lvl="0" indent="0">
                <a:lnSpc>
                  <a:spcPct val="100000"/>
                </a:lnSpc>
                <a:spcBef>
                  <a:spcPct val="0"/>
                </a:spcBef>
                <a:buNone/>
              </a:pPr>
              <a:r>
                <a:rPr lang="en-US" altLang="zh-CN" sz="2200" b="1" dirty="0">
                  <a:solidFill>
                    <a:srgbClr val="CC3300"/>
                  </a:solidFill>
                  <a:latin typeface="Times New Roman" panose="02020603050405020304" pitchFamily="18" charset="0"/>
                  <a:ea typeface="宋体" panose="02010600030101010101" pitchFamily="2" charset="-122"/>
                  <a:sym typeface="微软雅黑" panose="020B0503020204020204" pitchFamily="34" charset="-122"/>
                </a:rPr>
                <a:t>λ</a:t>
              </a:r>
              <a:r>
                <a:rPr lang="en-US" altLang="zh-CN" sz="2200" b="1" baseline="-25000" dirty="0">
                  <a:solidFill>
                    <a:srgbClr val="CC3300"/>
                  </a:solidFill>
                  <a:latin typeface="Times New Roman" panose="02020603050405020304" pitchFamily="18" charset="0"/>
                  <a:ea typeface="宋体" panose="02010600030101010101" pitchFamily="2" charset="-122"/>
                  <a:sym typeface="微软雅黑" panose="020B0503020204020204" pitchFamily="34" charset="-122"/>
                </a:rPr>
                <a:t>p1</a:t>
              </a:r>
              <a:r>
                <a:rPr lang="en-US" altLang="zh-CN" sz="2200" b="1" dirty="0">
                  <a:solidFill>
                    <a:srgbClr val="CC3300"/>
                  </a:solidFill>
                  <a:latin typeface="Times New Roman" panose="02020603050405020304" pitchFamily="18" charset="0"/>
                  <a:ea typeface="宋体" panose="02010600030101010101" pitchFamily="2" charset="-122"/>
                  <a:sym typeface="微软雅黑" panose="020B0503020204020204" pitchFamily="34" charset="-122"/>
                </a:rPr>
                <a:t>=1.2</a:t>
              </a:r>
              <a:endParaRPr lang="zh-CN" altLang="en-US" sz="2200" dirty="0">
                <a:latin typeface="Arial" panose="020B0604020202020204" pitchFamily="34" charset="0"/>
                <a:ea typeface="宋体" panose="02010600030101010101" pitchFamily="2" charset="-122"/>
              </a:endParaRPr>
            </a:p>
          </p:txBody>
        </p:sp>
      </p:grpSp>
      <p:grpSp>
        <p:nvGrpSpPr>
          <p:cNvPr id="62469" name="组合 16"/>
          <p:cNvGrpSpPr/>
          <p:nvPr/>
        </p:nvGrpSpPr>
        <p:grpSpPr>
          <a:xfrm>
            <a:off x="5930900" y="2411413"/>
            <a:ext cx="1611313" cy="431800"/>
            <a:chOff x="2267840" y="2636945"/>
            <a:chExt cx="1610795" cy="430650"/>
          </a:xfrm>
        </p:grpSpPr>
        <p:sp>
          <p:nvSpPr>
            <p:cNvPr id="62489" name="右箭头 17"/>
            <p:cNvSpPr/>
            <p:nvPr/>
          </p:nvSpPr>
          <p:spPr>
            <a:xfrm>
              <a:off x="2267840" y="2780955"/>
              <a:ext cx="504035" cy="216015"/>
            </a:xfrm>
            <a:prstGeom prst="rightArrow">
              <a:avLst>
                <a:gd name="adj1" fmla="val 50000"/>
                <a:gd name="adj2" fmla="val 49972"/>
              </a:avLst>
            </a:prstGeom>
            <a:solidFill>
              <a:schemeClr val="accent1"/>
            </a:solidFill>
            <a:ln w="9525" cap="flat" cmpd="sng">
              <a:solidFill>
                <a:schemeClr val="tx1"/>
              </a:solidFill>
              <a:prstDash val="solid"/>
              <a:round/>
              <a:headEnd type="none" w="med" len="med"/>
              <a:tailEnd type="none" w="med" len="med"/>
            </a:ln>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stStyle>
            <a:p>
              <a:pPr marL="0" lvl="0" indent="0">
                <a:lnSpc>
                  <a:spcPct val="100000"/>
                </a:lnSpc>
                <a:spcBef>
                  <a:spcPct val="0"/>
                </a:spcBef>
                <a:buNone/>
              </a:pPr>
              <a:endParaRPr lang="zh-CN" altLang="en-US" sz="1800" dirty="0">
                <a:latin typeface="Arial" panose="020B0604020202020204" pitchFamily="34" charset="0"/>
                <a:ea typeface="宋体" panose="02010600030101010101" pitchFamily="2" charset="-122"/>
              </a:endParaRPr>
            </a:p>
          </p:txBody>
        </p:sp>
        <p:sp>
          <p:nvSpPr>
            <p:cNvPr id="62490" name="矩形 18"/>
            <p:cNvSpPr/>
            <p:nvPr/>
          </p:nvSpPr>
          <p:spPr>
            <a:xfrm>
              <a:off x="2844201" y="2636945"/>
              <a:ext cx="1034434" cy="430650"/>
            </a:xfrm>
            <a:prstGeom prst="rect">
              <a:avLst/>
            </a:prstGeom>
            <a:noFill/>
            <a:ln w="9525">
              <a:noFill/>
            </a:ln>
          </p:spPr>
          <p:txBody>
            <a:bodyPr wrap="non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stStyle>
            <a:p>
              <a:pPr marL="0" lvl="0" indent="0">
                <a:lnSpc>
                  <a:spcPct val="100000"/>
                </a:lnSpc>
                <a:spcBef>
                  <a:spcPct val="0"/>
                </a:spcBef>
                <a:buNone/>
              </a:pPr>
              <a:r>
                <a:rPr lang="en-US" altLang="zh-CN" sz="2200" b="1" dirty="0">
                  <a:solidFill>
                    <a:srgbClr val="CC3300"/>
                  </a:solidFill>
                  <a:latin typeface="Times New Roman" panose="02020603050405020304" pitchFamily="18" charset="0"/>
                  <a:ea typeface="宋体" panose="02010600030101010101" pitchFamily="2" charset="-122"/>
                  <a:sym typeface="微软雅黑" panose="020B0503020204020204" pitchFamily="34" charset="-122"/>
                </a:rPr>
                <a:t>λ</a:t>
              </a:r>
              <a:r>
                <a:rPr lang="en-US" altLang="zh-CN" sz="2200" b="1" baseline="-25000" dirty="0">
                  <a:solidFill>
                    <a:srgbClr val="CC3300"/>
                  </a:solidFill>
                  <a:latin typeface="Times New Roman" panose="02020603050405020304" pitchFamily="18" charset="0"/>
                  <a:ea typeface="宋体" panose="02010600030101010101" pitchFamily="2" charset="-122"/>
                  <a:sym typeface="微软雅黑" panose="020B0503020204020204" pitchFamily="34" charset="-122"/>
                </a:rPr>
                <a:t>p2</a:t>
              </a:r>
              <a:r>
                <a:rPr lang="en-US" altLang="zh-CN" sz="2200" b="1" dirty="0">
                  <a:solidFill>
                    <a:srgbClr val="CC3300"/>
                  </a:solidFill>
                  <a:latin typeface="Times New Roman" panose="02020603050405020304" pitchFamily="18" charset="0"/>
                  <a:ea typeface="宋体" panose="02010600030101010101" pitchFamily="2" charset="-122"/>
                  <a:sym typeface="微软雅黑" panose="020B0503020204020204" pitchFamily="34" charset="-122"/>
                </a:rPr>
                <a:t>=1.5</a:t>
              </a:r>
              <a:endParaRPr lang="zh-CN" altLang="en-US" sz="2200" dirty="0">
                <a:latin typeface="Arial" panose="020B0604020202020204" pitchFamily="34" charset="0"/>
                <a:ea typeface="宋体" panose="02010600030101010101" pitchFamily="2" charset="-122"/>
              </a:endParaRPr>
            </a:p>
          </p:txBody>
        </p:sp>
      </p:grpSp>
      <p:grpSp>
        <p:nvGrpSpPr>
          <p:cNvPr id="62470" name="组合 31"/>
          <p:cNvGrpSpPr/>
          <p:nvPr/>
        </p:nvGrpSpPr>
        <p:grpSpPr>
          <a:xfrm>
            <a:off x="2273300" y="2822575"/>
            <a:ext cx="1681163" cy="431800"/>
            <a:chOff x="2267840" y="2636945"/>
            <a:chExt cx="1680788" cy="429067"/>
          </a:xfrm>
        </p:grpSpPr>
        <p:sp>
          <p:nvSpPr>
            <p:cNvPr id="62487" name="右箭头 32"/>
            <p:cNvSpPr/>
            <p:nvPr/>
          </p:nvSpPr>
          <p:spPr>
            <a:xfrm>
              <a:off x="2267840" y="2780955"/>
              <a:ext cx="504035" cy="216015"/>
            </a:xfrm>
            <a:prstGeom prst="rightArrow">
              <a:avLst>
                <a:gd name="adj1" fmla="val 50000"/>
                <a:gd name="adj2" fmla="val 49972"/>
              </a:avLst>
            </a:prstGeom>
            <a:solidFill>
              <a:schemeClr val="accent1"/>
            </a:solidFill>
            <a:ln w="9525" cap="flat" cmpd="sng">
              <a:solidFill>
                <a:schemeClr val="tx1"/>
              </a:solidFill>
              <a:prstDash val="solid"/>
              <a:round/>
              <a:headEnd type="none" w="med" len="med"/>
              <a:tailEnd type="none" w="med" len="med"/>
            </a:ln>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stStyle>
            <a:p>
              <a:pPr marL="0" lvl="0" indent="0">
                <a:lnSpc>
                  <a:spcPct val="100000"/>
                </a:lnSpc>
                <a:spcBef>
                  <a:spcPct val="0"/>
                </a:spcBef>
                <a:buNone/>
              </a:pPr>
              <a:endParaRPr lang="zh-CN" altLang="en-US" sz="1800" dirty="0">
                <a:latin typeface="Arial" panose="020B0604020202020204" pitchFamily="34" charset="0"/>
                <a:ea typeface="宋体" panose="02010600030101010101" pitchFamily="2" charset="-122"/>
              </a:endParaRPr>
            </a:p>
          </p:txBody>
        </p:sp>
        <p:sp>
          <p:nvSpPr>
            <p:cNvPr id="62488" name="矩形 49"/>
            <p:cNvSpPr/>
            <p:nvPr/>
          </p:nvSpPr>
          <p:spPr>
            <a:xfrm>
              <a:off x="2844012" y="2636945"/>
              <a:ext cx="1104616" cy="429067"/>
            </a:xfrm>
            <a:prstGeom prst="rect">
              <a:avLst/>
            </a:prstGeom>
            <a:noFill/>
            <a:ln w="9525">
              <a:noFill/>
            </a:ln>
          </p:spPr>
          <p:txBody>
            <a:bodyPr wrap="non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stStyle>
            <a:p>
              <a:pPr marL="0" lvl="0" indent="0">
                <a:lnSpc>
                  <a:spcPct val="100000"/>
                </a:lnSpc>
                <a:spcBef>
                  <a:spcPct val="0"/>
                </a:spcBef>
                <a:buNone/>
              </a:pPr>
              <a:r>
                <a:rPr lang="en-US" altLang="zh-CN" sz="2200" b="1" dirty="0">
                  <a:solidFill>
                    <a:srgbClr val="CC3300"/>
                  </a:solidFill>
                  <a:latin typeface="Times New Roman" panose="02020603050405020304" pitchFamily="18" charset="0"/>
                  <a:ea typeface="宋体" panose="02010600030101010101" pitchFamily="2" charset="-122"/>
                  <a:sym typeface="微软雅黑" panose="020B0503020204020204" pitchFamily="34" charset="-122"/>
                </a:rPr>
                <a:t>λ</a:t>
              </a:r>
              <a:r>
                <a:rPr lang="en-US" altLang="zh-CN" sz="2200" b="1" baseline="-25000" dirty="0">
                  <a:solidFill>
                    <a:srgbClr val="CC3300"/>
                  </a:solidFill>
                  <a:latin typeface="Times New Roman" panose="02020603050405020304" pitchFamily="18" charset="0"/>
                  <a:ea typeface="宋体" panose="02010600030101010101" pitchFamily="2" charset="-122"/>
                  <a:sym typeface="微软雅黑" panose="020B0503020204020204" pitchFamily="34" charset="-122"/>
                </a:rPr>
                <a:t>p3</a:t>
              </a:r>
              <a:r>
                <a:rPr lang="en-US" altLang="zh-CN" sz="2200" b="1" dirty="0">
                  <a:solidFill>
                    <a:srgbClr val="CC3300"/>
                  </a:solidFill>
                  <a:latin typeface="Times New Roman" panose="02020603050405020304" pitchFamily="18" charset="0"/>
                  <a:ea typeface="宋体" panose="02010600030101010101" pitchFamily="2" charset="-122"/>
                  <a:sym typeface="微软雅黑" panose="020B0503020204020204" pitchFamily="34" charset="-122"/>
                </a:rPr>
                <a:t>= 1.0</a:t>
              </a:r>
              <a:endParaRPr lang="zh-CN" altLang="en-US" sz="2200" dirty="0">
                <a:latin typeface="Arial" panose="020B0604020202020204" pitchFamily="34" charset="0"/>
                <a:ea typeface="宋体" panose="02010600030101010101" pitchFamily="2" charset="-122"/>
              </a:endParaRPr>
            </a:p>
          </p:txBody>
        </p:sp>
      </p:grpSp>
      <p:grpSp>
        <p:nvGrpSpPr>
          <p:cNvPr id="62471" name="组合 75790"/>
          <p:cNvGrpSpPr/>
          <p:nvPr/>
        </p:nvGrpSpPr>
        <p:grpSpPr>
          <a:xfrm>
            <a:off x="623888" y="4073525"/>
            <a:ext cx="7653337" cy="647700"/>
            <a:chOff x="339" y="3203"/>
            <a:chExt cx="4821" cy="454"/>
          </a:xfrm>
        </p:grpSpPr>
        <p:grpSp>
          <p:nvGrpSpPr>
            <p:cNvPr id="62481" name="组合 75791"/>
            <p:cNvGrpSpPr/>
            <p:nvPr/>
          </p:nvGrpSpPr>
          <p:grpSpPr>
            <a:xfrm>
              <a:off x="339" y="3203"/>
              <a:ext cx="1906" cy="454"/>
              <a:chOff x="339" y="3203"/>
              <a:chExt cx="1906" cy="454"/>
            </a:xfrm>
          </p:grpSpPr>
          <p:grpSp>
            <p:nvGrpSpPr>
              <p:cNvPr id="62483" name="组合 31"/>
              <p:cNvGrpSpPr/>
              <p:nvPr/>
            </p:nvGrpSpPr>
            <p:grpSpPr>
              <a:xfrm>
                <a:off x="339" y="3204"/>
                <a:ext cx="479" cy="302"/>
                <a:chOff x="2267840" y="2636945"/>
                <a:chExt cx="761502" cy="479224"/>
              </a:xfrm>
            </p:grpSpPr>
            <p:sp>
              <p:nvSpPr>
                <p:cNvPr id="62485" name="右箭头 32"/>
                <p:cNvSpPr/>
                <p:nvPr/>
              </p:nvSpPr>
              <p:spPr>
                <a:xfrm>
                  <a:off x="2267840" y="2780955"/>
                  <a:ext cx="504035" cy="216015"/>
                </a:xfrm>
                <a:prstGeom prst="rightArrow">
                  <a:avLst>
                    <a:gd name="adj1" fmla="val 50000"/>
                    <a:gd name="adj2" fmla="val 49972"/>
                  </a:avLst>
                </a:prstGeom>
                <a:solidFill>
                  <a:schemeClr val="accent1"/>
                </a:solidFill>
                <a:ln w="9525" cap="flat" cmpd="sng">
                  <a:solidFill>
                    <a:schemeClr val="tx1"/>
                  </a:solidFill>
                  <a:prstDash val="solid"/>
                  <a:round/>
                  <a:headEnd type="none" w="med" len="med"/>
                  <a:tailEnd type="none" w="med" len="med"/>
                </a:ln>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stStyle>
                <a:p>
                  <a:pPr marL="0" lvl="0" indent="0">
                    <a:lnSpc>
                      <a:spcPct val="100000"/>
                    </a:lnSpc>
                    <a:spcBef>
                      <a:spcPct val="0"/>
                    </a:spcBef>
                    <a:buNone/>
                  </a:pPr>
                  <a:endParaRPr lang="zh-CN" altLang="en-US" sz="1800" dirty="0">
                    <a:latin typeface="Arial" panose="020B0604020202020204" pitchFamily="34" charset="0"/>
                    <a:ea typeface="宋体" panose="02010600030101010101" pitchFamily="2" charset="-122"/>
                  </a:endParaRPr>
                </a:p>
              </p:txBody>
            </p:sp>
            <p:sp>
              <p:nvSpPr>
                <p:cNvPr id="62486" name="矩形 58"/>
                <p:cNvSpPr/>
                <p:nvPr/>
              </p:nvSpPr>
              <p:spPr>
                <a:xfrm>
                  <a:off x="2844488" y="2636945"/>
                  <a:ext cx="184854" cy="479224"/>
                </a:xfrm>
                <a:prstGeom prst="rect">
                  <a:avLst/>
                </a:prstGeom>
                <a:noFill/>
                <a:ln w="9525">
                  <a:noFill/>
                </a:ln>
              </p:spPr>
              <p:txBody>
                <a:bodyPr wrap="non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stStyle>
                <a:p>
                  <a:pPr marL="0" lvl="0" indent="0">
                    <a:lnSpc>
                      <a:spcPct val="100000"/>
                    </a:lnSpc>
                    <a:spcBef>
                      <a:spcPct val="0"/>
                    </a:spcBef>
                    <a:buNone/>
                  </a:pPr>
                  <a:endParaRPr lang="zh-CN" altLang="en-US" sz="2200" dirty="0">
                    <a:latin typeface="Arial" panose="020B0604020202020204" pitchFamily="34" charset="0"/>
                    <a:ea typeface="宋体" panose="02010600030101010101" pitchFamily="2" charset="-122"/>
                  </a:endParaRPr>
                </a:p>
              </p:txBody>
            </p:sp>
          </p:grpSp>
          <p:pic>
            <p:nvPicPr>
              <p:cNvPr id="62484" name="Picture 4"/>
              <p:cNvPicPr>
                <a:picLocks noChangeAspect="1"/>
              </p:cNvPicPr>
              <p:nvPr/>
            </p:nvPicPr>
            <p:blipFill>
              <a:blip r:embed="rId3" cstate="print"/>
              <a:stretch>
                <a:fillRect/>
              </a:stretch>
            </p:blipFill>
            <p:spPr>
              <a:xfrm>
                <a:off x="699" y="3203"/>
                <a:ext cx="1546" cy="454"/>
              </a:xfrm>
              <a:prstGeom prst="rect">
                <a:avLst/>
              </a:prstGeom>
              <a:noFill/>
              <a:ln w="9525">
                <a:noFill/>
              </a:ln>
            </p:spPr>
          </p:pic>
        </p:grpSp>
        <p:sp>
          <p:nvSpPr>
            <p:cNvPr id="62482" name="矩形 62"/>
            <p:cNvSpPr/>
            <p:nvPr/>
          </p:nvSpPr>
          <p:spPr>
            <a:xfrm>
              <a:off x="2200" y="3249"/>
              <a:ext cx="2960" cy="302"/>
            </a:xfrm>
            <a:prstGeom prst="rect">
              <a:avLst/>
            </a:prstGeom>
            <a:noFill/>
            <a:ln w="9525">
              <a:noFill/>
            </a:ln>
          </p:spPr>
          <p:txBody>
            <a:bodyPr wrap="non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stStyle>
            <a:p>
              <a:pPr marL="0" lvl="0" indent="0">
                <a:lnSpc>
                  <a:spcPct val="100000"/>
                </a:lnSpc>
                <a:spcBef>
                  <a:spcPct val="0"/>
                </a:spcBef>
                <a:buNone/>
              </a:pPr>
              <a:r>
                <a:rPr lang="en-US" altLang="zh-CN" sz="2200" b="1" dirty="0">
                  <a:solidFill>
                    <a:srgbClr val="CC3300"/>
                  </a:solidFill>
                  <a:latin typeface="Times New Roman" panose="02020603050405020304" pitchFamily="18" charset="0"/>
                  <a:ea typeface="宋体" panose="02010600030101010101" pitchFamily="2" charset="-122"/>
                  <a:sym typeface="微软雅黑" panose="020B0503020204020204" pitchFamily="34" charset="-122"/>
                </a:rPr>
                <a:t>= 21+(36-21)(800-500)/(1000-500) =30</a:t>
              </a:r>
              <a:endParaRPr lang="zh-CN" altLang="en-US" sz="2200" dirty="0">
                <a:latin typeface="Arial" panose="020B0604020202020204" pitchFamily="34" charset="0"/>
                <a:ea typeface="宋体" panose="02010600030101010101" pitchFamily="2" charset="-122"/>
              </a:endParaRPr>
            </a:p>
          </p:txBody>
        </p:sp>
      </p:grpSp>
      <p:grpSp>
        <p:nvGrpSpPr>
          <p:cNvPr id="62472" name="组合 75804"/>
          <p:cNvGrpSpPr/>
          <p:nvPr/>
        </p:nvGrpSpPr>
        <p:grpSpPr>
          <a:xfrm>
            <a:off x="623888" y="5557838"/>
            <a:ext cx="7354887" cy="647700"/>
            <a:chOff x="339" y="3203"/>
            <a:chExt cx="4633" cy="454"/>
          </a:xfrm>
        </p:grpSpPr>
        <p:grpSp>
          <p:nvGrpSpPr>
            <p:cNvPr id="62475" name="组合 75805"/>
            <p:cNvGrpSpPr/>
            <p:nvPr/>
          </p:nvGrpSpPr>
          <p:grpSpPr>
            <a:xfrm>
              <a:off x="339" y="3203"/>
              <a:ext cx="1906" cy="454"/>
              <a:chOff x="339" y="3203"/>
              <a:chExt cx="1906" cy="454"/>
            </a:xfrm>
          </p:grpSpPr>
          <p:grpSp>
            <p:nvGrpSpPr>
              <p:cNvPr id="62477" name="组合 31"/>
              <p:cNvGrpSpPr/>
              <p:nvPr/>
            </p:nvGrpSpPr>
            <p:grpSpPr>
              <a:xfrm>
                <a:off x="339" y="3204"/>
                <a:ext cx="479" cy="302"/>
                <a:chOff x="2267840" y="2636945"/>
                <a:chExt cx="761502" cy="479224"/>
              </a:xfrm>
            </p:grpSpPr>
            <p:sp>
              <p:nvSpPr>
                <p:cNvPr id="62479" name="右箭头 32"/>
                <p:cNvSpPr/>
                <p:nvPr/>
              </p:nvSpPr>
              <p:spPr>
                <a:xfrm>
                  <a:off x="2267840" y="2780955"/>
                  <a:ext cx="504035" cy="216015"/>
                </a:xfrm>
                <a:prstGeom prst="rightArrow">
                  <a:avLst>
                    <a:gd name="adj1" fmla="val 50000"/>
                    <a:gd name="adj2" fmla="val 49972"/>
                  </a:avLst>
                </a:prstGeom>
                <a:solidFill>
                  <a:schemeClr val="accent1"/>
                </a:solidFill>
                <a:ln w="9525" cap="flat" cmpd="sng">
                  <a:solidFill>
                    <a:schemeClr val="tx1"/>
                  </a:solidFill>
                  <a:prstDash val="solid"/>
                  <a:round/>
                  <a:headEnd type="none" w="med" len="med"/>
                  <a:tailEnd type="none" w="med" len="med"/>
                </a:ln>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stStyle>
                <a:p>
                  <a:pPr marL="0" lvl="0" indent="0">
                    <a:lnSpc>
                      <a:spcPct val="100000"/>
                    </a:lnSpc>
                    <a:spcBef>
                      <a:spcPct val="0"/>
                    </a:spcBef>
                    <a:buNone/>
                  </a:pPr>
                  <a:endParaRPr lang="zh-CN" altLang="en-US" sz="1800" dirty="0">
                    <a:latin typeface="Arial" panose="020B0604020202020204" pitchFamily="34" charset="0"/>
                    <a:ea typeface="宋体" panose="02010600030101010101" pitchFamily="2" charset="-122"/>
                  </a:endParaRPr>
                </a:p>
              </p:txBody>
            </p:sp>
            <p:sp>
              <p:nvSpPr>
                <p:cNvPr id="62480" name="矩形 58"/>
                <p:cNvSpPr/>
                <p:nvPr/>
              </p:nvSpPr>
              <p:spPr>
                <a:xfrm>
                  <a:off x="2844488" y="2636945"/>
                  <a:ext cx="184854" cy="479224"/>
                </a:xfrm>
                <a:prstGeom prst="rect">
                  <a:avLst/>
                </a:prstGeom>
                <a:noFill/>
                <a:ln w="9525">
                  <a:noFill/>
                </a:ln>
              </p:spPr>
              <p:txBody>
                <a:bodyPr wrap="non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stStyle>
                <a:p>
                  <a:pPr marL="0" lvl="0" indent="0">
                    <a:lnSpc>
                      <a:spcPct val="100000"/>
                    </a:lnSpc>
                    <a:spcBef>
                      <a:spcPct val="0"/>
                    </a:spcBef>
                    <a:buNone/>
                  </a:pPr>
                  <a:endParaRPr lang="zh-CN" altLang="en-US" sz="2200" dirty="0">
                    <a:latin typeface="Arial" panose="020B0604020202020204" pitchFamily="34" charset="0"/>
                    <a:ea typeface="宋体" panose="02010600030101010101" pitchFamily="2" charset="-122"/>
                  </a:endParaRPr>
                </a:p>
              </p:txBody>
            </p:sp>
          </p:grpSp>
          <p:pic>
            <p:nvPicPr>
              <p:cNvPr id="62478" name="Picture 4"/>
              <p:cNvPicPr>
                <a:picLocks noChangeAspect="1"/>
              </p:cNvPicPr>
              <p:nvPr/>
            </p:nvPicPr>
            <p:blipFill>
              <a:blip r:embed="rId3" cstate="print"/>
              <a:stretch>
                <a:fillRect/>
              </a:stretch>
            </p:blipFill>
            <p:spPr>
              <a:xfrm>
                <a:off x="699" y="3203"/>
                <a:ext cx="1546" cy="454"/>
              </a:xfrm>
              <a:prstGeom prst="rect">
                <a:avLst/>
              </a:prstGeom>
              <a:noFill/>
              <a:ln w="9525">
                <a:noFill/>
              </a:ln>
            </p:spPr>
          </p:pic>
        </p:grpSp>
        <p:sp>
          <p:nvSpPr>
            <p:cNvPr id="62476" name="矩形 62"/>
            <p:cNvSpPr/>
            <p:nvPr/>
          </p:nvSpPr>
          <p:spPr>
            <a:xfrm>
              <a:off x="2200" y="3249"/>
              <a:ext cx="2772" cy="302"/>
            </a:xfrm>
            <a:prstGeom prst="rect">
              <a:avLst/>
            </a:prstGeom>
            <a:noFill/>
            <a:ln w="9525">
              <a:noFill/>
            </a:ln>
          </p:spPr>
          <p:txBody>
            <a:bodyPr wrap="non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stStyle>
            <a:p>
              <a:pPr marL="0" lvl="0" indent="0">
                <a:lnSpc>
                  <a:spcPct val="100000"/>
                </a:lnSpc>
                <a:spcBef>
                  <a:spcPct val="0"/>
                </a:spcBef>
                <a:buNone/>
              </a:pPr>
              <a:r>
                <a:rPr lang="en-US" altLang="zh-CN" sz="2200" b="1" dirty="0">
                  <a:solidFill>
                    <a:srgbClr val="CC3300"/>
                  </a:solidFill>
                  <a:latin typeface="Times New Roman" panose="02020603050405020304" pitchFamily="18" charset="0"/>
                  <a:ea typeface="宋体" panose="02010600030101010101" pitchFamily="2" charset="-122"/>
                  <a:sym typeface="微软雅黑" panose="020B0503020204020204" pitchFamily="34" charset="-122"/>
                </a:rPr>
                <a:t>= 8+(13-8)(800-500)/(1000-500) =11</a:t>
              </a:r>
              <a:endParaRPr lang="zh-CN" altLang="en-US" sz="2200" dirty="0">
                <a:latin typeface="Arial" panose="020B0604020202020204" pitchFamily="34" charset="0"/>
                <a:ea typeface="宋体" panose="02010600030101010101" pitchFamily="2" charset="-122"/>
              </a:endParaRPr>
            </a:p>
          </p:txBody>
        </p:sp>
      </p:grpSp>
      <p:sp>
        <p:nvSpPr>
          <p:cNvPr id="62473" name="矩形 4"/>
          <p:cNvSpPr/>
          <p:nvPr/>
        </p:nvSpPr>
        <p:spPr>
          <a:xfrm>
            <a:off x="0" y="0"/>
            <a:ext cx="12192000" cy="981075"/>
          </a:xfrm>
          <a:prstGeom prst="rect">
            <a:avLst/>
          </a:prstGeom>
          <a:solidFill>
            <a:srgbClr val="339966">
              <a:alpha val="94116"/>
            </a:srgbClr>
          </a:solidFill>
          <a:ln w="9525">
            <a:noFill/>
          </a:ln>
        </p:spPr>
        <p:txBody>
          <a:bodyPr anchor="ctr" anchorCtr="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stStyle>
          <a:p>
            <a:pPr marL="0" lvl="0" indent="0" algn="ctr">
              <a:lnSpc>
                <a:spcPct val="100000"/>
              </a:lnSpc>
              <a:spcBef>
                <a:spcPct val="0"/>
              </a:spcBef>
              <a:buNone/>
            </a:pPr>
            <a:endParaRPr lang="zh-CN" altLang="en-US" sz="1600"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31" name="矩形 11"/>
          <p:cNvSpPr>
            <a:spLocks noChangeArrowheads="1"/>
          </p:cNvSpPr>
          <p:nvPr/>
        </p:nvSpPr>
        <p:spPr bwMode="auto">
          <a:xfrm>
            <a:off x="0" y="257175"/>
            <a:ext cx="12192000" cy="584200"/>
          </a:xfrm>
          <a:prstGeom prst="rect">
            <a:avLst/>
          </a:prstGeom>
          <a:noFill/>
          <a:ln w="9525">
            <a:noFill/>
            <a:miter lim="800000"/>
          </a:ln>
        </p:spPr>
        <p:txBody>
          <a:bodyPr wrap="square">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32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6 </a:t>
            </a:r>
            <a:r>
              <a:rPr kumimoji="0" lang="zh-CN" altLang="en-US" sz="32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地质灾害防治工程咨询评估取费</a:t>
            </a:r>
            <a:endParaRPr kumimoji="0" lang="zh-CN" altLang="en-US"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n-cs"/>
              <a:sym typeface="Calibri" panose="020F0502020204030204" charset="0"/>
            </a:endParaRPr>
          </a:p>
        </p:txBody>
      </p:sp>
    </p:spTree>
  </p:cSld>
  <p:clrMapOvr>
    <a:masterClrMapping/>
  </p:clrMapOvr>
  <p:transition advTm="2265"/>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3490" name="矩形 11"/>
          <p:cNvSpPr/>
          <p:nvPr/>
        </p:nvSpPr>
        <p:spPr>
          <a:xfrm>
            <a:off x="1773238" y="981075"/>
            <a:ext cx="8737600" cy="503238"/>
          </a:xfrm>
          <a:prstGeom prst="rect">
            <a:avLst/>
          </a:prstGeom>
          <a:noFill/>
          <a:ln w="9525">
            <a:noFill/>
          </a:ln>
        </p:spPr>
        <p:txBody>
          <a:bodyPr>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stStyle>
          <a:p>
            <a:pPr marL="0" lvl="0" indent="0">
              <a:lnSpc>
                <a:spcPct val="135000"/>
              </a:lnSpc>
              <a:spcBef>
                <a:spcPct val="0"/>
              </a:spcBef>
              <a:buNone/>
            </a:pPr>
            <a:r>
              <a:rPr lang="zh-CN" altLang="en-US" sz="2000" b="1" dirty="0">
                <a:latin typeface="Arial" panose="020B0604020202020204" pitchFamily="34" charset="0"/>
                <a:ea typeface="宋体" panose="02010600030101010101" pitchFamily="2" charset="-122"/>
                <a:sym typeface="微软雅黑" panose="020B0503020204020204" pitchFamily="34" charset="-122"/>
              </a:rPr>
              <a:t>         </a:t>
            </a:r>
            <a:endParaRPr lang="zh-CN" altLang="en-US" sz="2300" b="1" dirty="0">
              <a:latin typeface="Arial" panose="020B0604020202020204" pitchFamily="34" charset="0"/>
              <a:ea typeface="宋体" panose="02010600030101010101" pitchFamily="2" charset="-122"/>
              <a:sym typeface="微软雅黑" panose="020B0503020204020204" pitchFamily="34" charset="-122"/>
            </a:endParaRPr>
          </a:p>
        </p:txBody>
      </p:sp>
      <p:sp>
        <p:nvSpPr>
          <p:cNvPr id="63491" name="矩形 11"/>
          <p:cNvSpPr/>
          <p:nvPr/>
        </p:nvSpPr>
        <p:spPr>
          <a:xfrm>
            <a:off x="263525" y="981075"/>
            <a:ext cx="11736388" cy="5630863"/>
          </a:xfrm>
          <a:prstGeom prst="rect">
            <a:avLst/>
          </a:prstGeom>
          <a:noFill/>
          <a:ln w="9525">
            <a:noFill/>
          </a:ln>
        </p:spPr>
        <p:txBody>
          <a:bodyPr>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stStyle>
          <a:p>
            <a:pPr marL="0" lvl="0" indent="0">
              <a:lnSpc>
                <a:spcPct val="120000"/>
              </a:lnSpc>
              <a:spcBef>
                <a:spcPct val="0"/>
              </a:spcBef>
              <a:buClr>
                <a:srgbClr val="833634"/>
              </a:buClr>
              <a:buNone/>
            </a:pPr>
            <a:r>
              <a:rPr lang="zh-CN" altLang="en-US" sz="2000" b="1" dirty="0">
                <a:latin typeface="Times New Roman" panose="02020603050405020304" pitchFamily="18" charset="0"/>
                <a:ea typeface="宋体" panose="02010600030101010101" pitchFamily="2" charset="-122"/>
                <a:sym typeface="微软雅黑" panose="020B0503020204020204" pitchFamily="34" charset="-122"/>
              </a:rPr>
              <a:t>实例四：</a:t>
            </a:r>
            <a:endParaRPr lang="en-US" altLang="zh-CN" sz="2000" b="1" dirty="0">
              <a:latin typeface="Times New Roman" panose="02020603050405020304" pitchFamily="18" charset="0"/>
              <a:ea typeface="宋体" panose="02010600030101010101" pitchFamily="2" charset="-122"/>
              <a:sym typeface="微软雅黑" panose="020B0503020204020204" pitchFamily="34" charset="-122"/>
            </a:endParaRPr>
          </a:p>
          <a:p>
            <a:pPr marL="0" lvl="0" indent="0">
              <a:lnSpc>
                <a:spcPct val="120000"/>
              </a:lnSpc>
              <a:spcBef>
                <a:spcPct val="0"/>
              </a:spcBef>
              <a:buClr>
                <a:srgbClr val="833634"/>
              </a:buClr>
              <a:buNone/>
            </a:pPr>
            <a:r>
              <a:rPr lang="zh-CN" altLang="en-US" sz="2000" b="1" dirty="0">
                <a:latin typeface="Times New Roman" panose="02020603050405020304" pitchFamily="18" charset="0"/>
                <a:ea typeface="宋体" panose="02010600030101010101" pitchFamily="2" charset="-122"/>
                <a:sym typeface="微软雅黑" panose="020B0503020204020204" pitchFamily="34" charset="-122"/>
              </a:rPr>
              <a:t>        甘肃甘南地区某矿山地质环境恢复治理项目，项目总投资</a:t>
            </a:r>
            <a:r>
              <a:rPr lang="en-US" altLang="zh-CN" sz="2000" b="1" dirty="0">
                <a:latin typeface="Times New Roman" panose="02020603050405020304" pitchFamily="18" charset="0"/>
                <a:ea typeface="宋体" panose="02010600030101010101" pitchFamily="2" charset="-122"/>
                <a:sym typeface="微软雅黑" panose="020B0503020204020204" pitchFamily="34" charset="-122"/>
              </a:rPr>
              <a:t>600</a:t>
            </a:r>
            <a:r>
              <a:rPr lang="zh-CN" altLang="en-US" sz="2000" b="1" dirty="0">
                <a:latin typeface="Times New Roman" panose="02020603050405020304" pitchFamily="18" charset="0"/>
                <a:ea typeface="宋体" panose="02010600030101010101" pitchFamily="2" charset="-122"/>
                <a:sym typeface="微软雅黑" panose="020B0503020204020204" pitchFamily="34" charset="-122"/>
              </a:rPr>
              <a:t>万元，地质环境复杂程度为中等，无地质灾害隐患，主要治理方向为矿区绿化，该治理工程预可行性研究报告编制与可行性研究报告编制费用分别取多少？</a:t>
            </a:r>
            <a:endParaRPr lang="en-US" altLang="zh-CN" sz="2000" b="1" dirty="0">
              <a:latin typeface="Times New Roman" panose="02020603050405020304" pitchFamily="18" charset="0"/>
              <a:ea typeface="宋体" panose="02010600030101010101" pitchFamily="2" charset="-122"/>
              <a:sym typeface="微软雅黑" panose="020B0503020204020204" pitchFamily="34" charset="-122"/>
            </a:endParaRPr>
          </a:p>
          <a:p>
            <a:pPr marL="0" lvl="0" indent="0">
              <a:lnSpc>
                <a:spcPct val="150000"/>
              </a:lnSpc>
              <a:spcBef>
                <a:spcPct val="0"/>
              </a:spcBef>
              <a:buClr>
                <a:srgbClr val="833634"/>
              </a:buClr>
              <a:buNone/>
            </a:pPr>
            <a:r>
              <a:rPr lang="en-US" altLang="zh-CN" sz="1800" b="1" dirty="0">
                <a:latin typeface="Times New Roman" panose="02020603050405020304" pitchFamily="18" charset="0"/>
                <a:ea typeface="宋体" panose="02010600030101010101" pitchFamily="2" charset="-122"/>
                <a:sym typeface="微软雅黑" panose="020B0503020204020204" pitchFamily="34" charset="-122"/>
              </a:rPr>
              <a:t>1</a:t>
            </a:r>
            <a:r>
              <a:rPr lang="zh-CN" altLang="en-US" sz="1800" b="1" dirty="0">
                <a:latin typeface="Times New Roman" panose="02020603050405020304" pitchFamily="18" charset="0"/>
                <a:ea typeface="宋体" panose="02010600030101010101" pitchFamily="2" charset="-122"/>
                <a:sym typeface="微软雅黑" panose="020B0503020204020204" pitchFamily="34" charset="-122"/>
              </a:rPr>
              <a:t>、</a:t>
            </a:r>
            <a:r>
              <a:rPr lang="zh-CN" altLang="en-US" sz="1800" b="1" dirty="0">
                <a:latin typeface="Arial" panose="020B0604020202020204" pitchFamily="34" charset="0"/>
                <a:ea typeface="宋体" panose="02010600030101010101" pitchFamily="2" charset="-122"/>
                <a:sym typeface="微软雅黑" panose="020B0503020204020204" pitchFamily="34" charset="-122"/>
              </a:rPr>
              <a:t>甘南地区                                     </a:t>
            </a:r>
            <a:r>
              <a:rPr lang="en-US" altLang="zh-CN" sz="1800" b="1" dirty="0">
                <a:latin typeface="Times New Roman" panose="02020603050405020304" pitchFamily="18" charset="0"/>
                <a:ea typeface="宋体" panose="02010600030101010101" pitchFamily="2" charset="-122"/>
                <a:sym typeface="微软雅黑" panose="020B0503020204020204" pitchFamily="34" charset="-122"/>
              </a:rPr>
              <a:t>2</a:t>
            </a:r>
            <a:r>
              <a:rPr lang="zh-CN" altLang="en-US" sz="1800" b="1" dirty="0">
                <a:latin typeface="Times New Roman" panose="02020603050405020304" pitchFamily="18" charset="0"/>
                <a:ea typeface="宋体" panose="02010600030101010101" pitchFamily="2" charset="-122"/>
                <a:sym typeface="微软雅黑" panose="020B0503020204020204" pitchFamily="34" charset="-122"/>
              </a:rPr>
              <a:t>、地质环境复杂程度中等</a:t>
            </a:r>
            <a:endParaRPr lang="en-US" altLang="zh-CN" sz="1800" b="1" dirty="0">
              <a:latin typeface="Times New Roman" panose="02020603050405020304" pitchFamily="18" charset="0"/>
              <a:ea typeface="宋体" panose="02010600030101010101" pitchFamily="2" charset="-122"/>
              <a:sym typeface="微软雅黑" panose="020B0503020204020204" pitchFamily="34" charset="-122"/>
            </a:endParaRPr>
          </a:p>
          <a:p>
            <a:pPr marL="0" lvl="0" indent="0">
              <a:lnSpc>
                <a:spcPct val="150000"/>
              </a:lnSpc>
              <a:spcBef>
                <a:spcPct val="0"/>
              </a:spcBef>
              <a:buClr>
                <a:srgbClr val="833634"/>
              </a:buClr>
              <a:buNone/>
            </a:pPr>
            <a:r>
              <a:rPr lang="en-US" altLang="zh-CN" sz="1800" b="1" dirty="0">
                <a:latin typeface="Times New Roman" panose="02020603050405020304" pitchFamily="18" charset="0"/>
                <a:ea typeface="宋体" panose="02010600030101010101" pitchFamily="2" charset="-122"/>
                <a:sym typeface="微软雅黑" panose="020B0503020204020204" pitchFamily="34" charset="-122"/>
              </a:rPr>
              <a:t>3</a:t>
            </a:r>
            <a:r>
              <a:rPr lang="zh-CN" altLang="en-US" sz="1800" b="1" dirty="0">
                <a:latin typeface="Times New Roman" panose="02020603050405020304" pitchFamily="18" charset="0"/>
                <a:ea typeface="宋体" panose="02010600030101010101" pitchFamily="2" charset="-122"/>
                <a:sym typeface="微软雅黑" panose="020B0503020204020204" pitchFamily="34" charset="-122"/>
              </a:rPr>
              <a:t>、无地质灾害隐患</a:t>
            </a:r>
            <a:endParaRPr lang="en-US" altLang="zh-CN" sz="1800" b="1" dirty="0">
              <a:latin typeface="Times New Roman" panose="02020603050405020304" pitchFamily="18" charset="0"/>
              <a:ea typeface="宋体" panose="02010600030101010101" pitchFamily="2" charset="-122"/>
              <a:sym typeface="微软雅黑" panose="020B0503020204020204" pitchFamily="34" charset="-122"/>
            </a:endParaRPr>
          </a:p>
          <a:p>
            <a:pPr marL="0" lvl="0" indent="0">
              <a:lnSpc>
                <a:spcPct val="150000"/>
              </a:lnSpc>
              <a:spcBef>
                <a:spcPct val="0"/>
              </a:spcBef>
              <a:buClr>
                <a:srgbClr val="833634"/>
              </a:buClr>
              <a:buNone/>
            </a:pPr>
            <a:r>
              <a:rPr lang="en-US" altLang="zh-CN" sz="1800" b="1" dirty="0">
                <a:latin typeface="Times New Roman" panose="02020603050405020304" pitchFamily="18" charset="0"/>
                <a:ea typeface="宋体" panose="02010600030101010101" pitchFamily="2" charset="-122"/>
                <a:sym typeface="微软雅黑" panose="020B0503020204020204" pitchFamily="34" charset="-122"/>
              </a:rPr>
              <a:t>4</a:t>
            </a:r>
            <a:r>
              <a:rPr lang="zh-CN" altLang="en-US" sz="1800" b="1" dirty="0">
                <a:latin typeface="Times New Roman" panose="02020603050405020304" pitchFamily="18" charset="0"/>
                <a:ea typeface="宋体" panose="02010600030101010101" pitchFamily="2" charset="-122"/>
                <a:sym typeface="微软雅黑" panose="020B0503020204020204" pitchFamily="34" charset="-122"/>
              </a:rPr>
              <a:t>、</a:t>
            </a:r>
            <a:r>
              <a:rPr lang="en-US" altLang="zh-CN" sz="1800" b="1" dirty="0">
                <a:latin typeface="Times New Roman" panose="02020603050405020304" pitchFamily="18" charset="0"/>
                <a:ea typeface="宋体" panose="02010600030101010101" pitchFamily="2" charset="-122"/>
                <a:sym typeface="微软雅黑" panose="020B0503020204020204" pitchFamily="34" charset="-122"/>
              </a:rPr>
              <a:t> </a:t>
            </a:r>
            <a:r>
              <a:rPr lang="en-US" altLang="zh-CN" sz="1800" b="1" dirty="0">
                <a:latin typeface="Times New Roman" panose="02020603050405020304" pitchFamily="18" charset="0"/>
                <a:ea typeface="宋体" panose="02010600030101010101" pitchFamily="2" charset="-122"/>
                <a:sym typeface="Calibri" panose="020F0502020204030204" charset="0"/>
              </a:rPr>
              <a:t>λ</a:t>
            </a:r>
            <a:r>
              <a:rPr lang="en-US" altLang="zh-CN" sz="1800" b="1" baseline="-25000" dirty="0">
                <a:latin typeface="Times New Roman" panose="02020603050405020304" pitchFamily="18" charset="0"/>
                <a:ea typeface="宋体" panose="02010600030101010101" pitchFamily="2" charset="-122"/>
                <a:sym typeface="Calibri" panose="020F0502020204030204" charset="0"/>
              </a:rPr>
              <a:t>p</a:t>
            </a:r>
            <a:r>
              <a:rPr lang="en-US" altLang="zh-CN" sz="1800" b="1" dirty="0">
                <a:latin typeface="Times New Roman" panose="02020603050405020304" pitchFamily="18" charset="0"/>
                <a:ea typeface="宋体" panose="02010600030101010101" pitchFamily="2" charset="-122"/>
                <a:sym typeface="Calibri" panose="020F0502020204030204" charset="0"/>
              </a:rPr>
              <a:t> =λ</a:t>
            </a:r>
            <a:r>
              <a:rPr lang="en-US" altLang="zh-CN" sz="1800" b="1" baseline="-25000" dirty="0">
                <a:latin typeface="Times New Roman" panose="02020603050405020304" pitchFamily="18" charset="0"/>
                <a:ea typeface="宋体" panose="02010600030101010101" pitchFamily="2" charset="-122"/>
                <a:sym typeface="Calibri" panose="020F0502020204030204" charset="0"/>
              </a:rPr>
              <a:t>p1</a:t>
            </a:r>
            <a:r>
              <a:rPr lang="en-US" altLang="zh-CN" sz="1800" b="1" dirty="0">
                <a:latin typeface="Times New Roman" panose="02020603050405020304" pitchFamily="18" charset="0"/>
                <a:ea typeface="宋体" panose="02010600030101010101" pitchFamily="2" charset="-122"/>
                <a:sym typeface="Calibri" panose="020F0502020204030204" charset="0"/>
              </a:rPr>
              <a:t>+λ</a:t>
            </a:r>
            <a:r>
              <a:rPr lang="en-US" altLang="zh-CN" sz="1800" b="1" baseline="-25000" dirty="0">
                <a:latin typeface="Times New Roman" panose="02020603050405020304" pitchFamily="18" charset="0"/>
                <a:ea typeface="宋体" panose="02010600030101010101" pitchFamily="2" charset="-122"/>
                <a:sym typeface="Calibri" panose="020F0502020204030204" charset="0"/>
              </a:rPr>
              <a:t>p2</a:t>
            </a:r>
            <a:r>
              <a:rPr lang="en-US" altLang="zh-CN" sz="1800" b="1" dirty="0">
                <a:latin typeface="Times New Roman" panose="02020603050405020304" pitchFamily="18" charset="0"/>
                <a:ea typeface="宋体" panose="02010600030101010101" pitchFamily="2" charset="-122"/>
                <a:sym typeface="Calibri" panose="020F0502020204030204" charset="0"/>
              </a:rPr>
              <a:t>+λ</a:t>
            </a:r>
            <a:r>
              <a:rPr lang="en-US" altLang="zh-CN" sz="1800" b="1" baseline="-25000" dirty="0">
                <a:latin typeface="Times New Roman" panose="02020603050405020304" pitchFamily="18" charset="0"/>
                <a:ea typeface="宋体" panose="02010600030101010101" pitchFamily="2" charset="-122"/>
                <a:sym typeface="Calibri" panose="020F0502020204030204" charset="0"/>
              </a:rPr>
              <a:t>p3</a:t>
            </a:r>
            <a:r>
              <a:rPr lang="en-US" altLang="zh-CN" sz="1800" b="1" dirty="0">
                <a:latin typeface="Times New Roman" panose="02020603050405020304" pitchFamily="18" charset="0"/>
                <a:ea typeface="宋体" panose="02010600030101010101" pitchFamily="2" charset="-122"/>
                <a:sym typeface="Calibri" panose="020F0502020204030204" charset="0"/>
              </a:rPr>
              <a:t>-3+1 </a:t>
            </a:r>
            <a:r>
              <a:rPr lang="en-US" altLang="zh-CN" sz="1800" b="1" dirty="0">
                <a:latin typeface="Times New Roman" panose="02020603050405020304" pitchFamily="18" charset="0"/>
                <a:ea typeface="宋体" panose="02010600030101010101" pitchFamily="2" charset="-122"/>
                <a:sym typeface="微软雅黑" panose="020B0503020204020204" pitchFamily="34" charset="-122"/>
              </a:rPr>
              <a:t>=1.3 +1.2 +1.0-3 +1=1.6</a:t>
            </a:r>
          </a:p>
          <a:p>
            <a:pPr marL="0" lvl="0" indent="0">
              <a:lnSpc>
                <a:spcPct val="150000"/>
              </a:lnSpc>
              <a:spcBef>
                <a:spcPct val="0"/>
              </a:spcBef>
              <a:buClr>
                <a:srgbClr val="833634"/>
              </a:buClr>
              <a:buNone/>
            </a:pPr>
            <a:r>
              <a:rPr lang="en-US" altLang="zh-CN" sz="1800" b="1" dirty="0">
                <a:latin typeface="Times New Roman" panose="02020603050405020304" pitchFamily="18" charset="0"/>
                <a:ea typeface="宋体" panose="02010600030101010101" pitchFamily="2" charset="-122"/>
                <a:sym typeface="微软雅黑" panose="020B0503020204020204" pitchFamily="34" charset="-122"/>
              </a:rPr>
              <a:t>5</a:t>
            </a:r>
            <a:r>
              <a:rPr lang="zh-CN" altLang="en-US" sz="1800" b="1" dirty="0">
                <a:latin typeface="Times New Roman" panose="02020603050405020304" pitchFamily="18" charset="0"/>
                <a:ea typeface="宋体" panose="02010600030101010101" pitchFamily="2" charset="-122"/>
                <a:sym typeface="微软雅黑" panose="020B0503020204020204" pitchFamily="34" charset="-122"/>
              </a:rPr>
              <a:t>、预可行性研究报告编制：</a:t>
            </a:r>
            <a:r>
              <a:rPr lang="zh-CN" altLang="en-US" sz="1800" b="1" dirty="0">
                <a:latin typeface="Times New Roman" panose="02020603050405020304" pitchFamily="18" charset="0"/>
                <a:ea typeface="宋体" panose="02010600030101010101" pitchFamily="2" charset="-122"/>
                <a:sym typeface="微软雅黑" panose="020B0503020204020204" pitchFamily="34" charset="-122"/>
                <a:hlinkClick r:id="rId2" action="ppaction://hlinksldjump"/>
              </a:rPr>
              <a:t>总投资</a:t>
            </a:r>
            <a:r>
              <a:rPr lang="en-US" altLang="zh-CN" sz="1800" b="1" dirty="0">
                <a:latin typeface="Times New Roman" panose="02020603050405020304" pitchFamily="18" charset="0"/>
                <a:ea typeface="宋体" panose="02010600030101010101" pitchFamily="2" charset="-122"/>
                <a:sym typeface="微软雅黑" panose="020B0503020204020204" pitchFamily="34" charset="-122"/>
                <a:hlinkClick r:id="rId2" action="ppaction://hlinksldjump"/>
              </a:rPr>
              <a:t>600</a:t>
            </a:r>
            <a:r>
              <a:rPr lang="zh-CN" altLang="en-US" sz="1800" b="1" dirty="0">
                <a:latin typeface="Times New Roman" panose="02020603050405020304" pitchFamily="18" charset="0"/>
                <a:ea typeface="宋体" panose="02010600030101010101" pitchFamily="2" charset="-122"/>
                <a:sym typeface="微软雅黑" panose="020B0503020204020204" pitchFamily="34" charset="-122"/>
                <a:hlinkClick r:id="rId2" action="ppaction://hlinksldjump"/>
              </a:rPr>
              <a:t>万元</a:t>
            </a:r>
            <a:r>
              <a:rPr lang="zh-CN" altLang="en-US" sz="1800" b="1" dirty="0">
                <a:latin typeface="Times New Roman" panose="02020603050405020304" pitchFamily="18" charset="0"/>
                <a:ea typeface="宋体" panose="02010600030101010101" pitchFamily="2" charset="-122"/>
                <a:sym typeface="微软雅黑" panose="020B0503020204020204" pitchFamily="34" charset="-122"/>
              </a:rPr>
              <a:t>，</a:t>
            </a:r>
            <a:r>
              <a:rPr lang="en-US" altLang="zh-CN" sz="1800" b="1" dirty="0">
                <a:latin typeface="Times New Roman" panose="02020603050405020304" pitchFamily="18" charset="0"/>
                <a:ea typeface="宋体" panose="02010600030101010101" pitchFamily="2" charset="-122"/>
                <a:sym typeface="微软雅黑" panose="020B0503020204020204" pitchFamily="34" charset="-122"/>
              </a:rPr>
              <a:t>x</a:t>
            </a:r>
            <a:r>
              <a:rPr lang="en-US" altLang="zh-CN" sz="1800" b="1" baseline="-25000" dirty="0">
                <a:latin typeface="Times New Roman" panose="02020603050405020304" pitchFamily="18" charset="0"/>
                <a:ea typeface="宋体" panose="02010600030101010101" pitchFamily="2" charset="-122"/>
                <a:sym typeface="微软雅黑" panose="020B0503020204020204" pitchFamily="34" charset="-122"/>
              </a:rPr>
              <a:t>1</a:t>
            </a:r>
            <a:r>
              <a:rPr lang="en-US" altLang="zh-CN" sz="1800" b="1" dirty="0">
                <a:latin typeface="Times New Roman" panose="02020603050405020304" pitchFamily="18" charset="0"/>
                <a:ea typeface="宋体" panose="02010600030101010101" pitchFamily="2" charset="-122"/>
                <a:sym typeface="微软雅黑" panose="020B0503020204020204" pitchFamily="34" charset="-122"/>
              </a:rPr>
              <a:t>=500</a:t>
            </a:r>
            <a:r>
              <a:rPr lang="zh-CN" altLang="en-US" sz="1800" b="1" dirty="0">
                <a:latin typeface="Times New Roman" panose="02020603050405020304" pitchFamily="18" charset="0"/>
                <a:ea typeface="宋体" panose="02010600030101010101" pitchFamily="2" charset="-122"/>
                <a:sym typeface="微软雅黑" panose="020B0503020204020204" pitchFamily="34" charset="-122"/>
              </a:rPr>
              <a:t>、</a:t>
            </a:r>
            <a:r>
              <a:rPr lang="en-US" altLang="zh-CN" sz="1800" b="1" dirty="0">
                <a:latin typeface="Times New Roman" panose="02020603050405020304" pitchFamily="18" charset="0"/>
                <a:ea typeface="宋体" panose="02010600030101010101" pitchFamily="2" charset="-122"/>
                <a:sym typeface="微软雅黑" panose="020B0503020204020204" pitchFamily="34" charset="-122"/>
              </a:rPr>
              <a:t>x</a:t>
            </a:r>
            <a:r>
              <a:rPr lang="en-US" altLang="zh-CN" sz="1800" b="1" baseline="-25000" dirty="0">
                <a:latin typeface="Times New Roman" panose="02020603050405020304" pitchFamily="18" charset="0"/>
                <a:ea typeface="宋体" panose="02010600030101010101" pitchFamily="2" charset="-122"/>
                <a:sym typeface="微软雅黑" panose="020B0503020204020204" pitchFamily="34" charset="-122"/>
              </a:rPr>
              <a:t>2</a:t>
            </a:r>
            <a:r>
              <a:rPr lang="en-US" altLang="zh-CN" sz="1800" b="1" dirty="0">
                <a:latin typeface="Times New Roman" panose="02020603050405020304" pitchFamily="18" charset="0"/>
                <a:ea typeface="宋体" panose="02010600030101010101" pitchFamily="2" charset="-122"/>
                <a:sym typeface="微软雅黑" panose="020B0503020204020204" pitchFamily="34" charset="-122"/>
              </a:rPr>
              <a:t>=1000</a:t>
            </a:r>
            <a:r>
              <a:rPr lang="zh-CN" altLang="en-US" sz="1800" b="1" dirty="0">
                <a:latin typeface="Times New Roman" panose="02020603050405020304" pitchFamily="18" charset="0"/>
                <a:ea typeface="宋体" panose="02010600030101010101" pitchFamily="2" charset="-122"/>
                <a:sym typeface="微软雅黑" panose="020B0503020204020204" pitchFamily="34" charset="-122"/>
              </a:rPr>
              <a:t>，</a:t>
            </a:r>
            <a:r>
              <a:rPr lang="en-US" altLang="zh-CN" sz="1800" b="1" dirty="0">
                <a:latin typeface="Times New Roman" panose="02020603050405020304" pitchFamily="18" charset="0"/>
                <a:ea typeface="宋体" panose="02010600030101010101" pitchFamily="2" charset="-122"/>
                <a:sym typeface="微软雅黑" panose="020B0503020204020204" pitchFamily="34" charset="-122"/>
              </a:rPr>
              <a:t> y</a:t>
            </a:r>
            <a:r>
              <a:rPr lang="en-US" altLang="zh-CN" sz="1800" b="1" baseline="-25000" dirty="0">
                <a:latin typeface="Times New Roman" panose="02020603050405020304" pitchFamily="18" charset="0"/>
                <a:ea typeface="宋体" panose="02010600030101010101" pitchFamily="2" charset="-122"/>
                <a:sym typeface="微软雅黑" panose="020B0503020204020204" pitchFamily="34" charset="-122"/>
              </a:rPr>
              <a:t>1</a:t>
            </a:r>
            <a:r>
              <a:rPr lang="en-US" altLang="zh-CN" sz="1800" b="1" dirty="0">
                <a:latin typeface="Times New Roman" panose="02020603050405020304" pitchFamily="18" charset="0"/>
                <a:ea typeface="宋体" panose="02010600030101010101" pitchFamily="2" charset="-122"/>
                <a:sym typeface="微软雅黑" panose="020B0503020204020204" pitchFamily="34" charset="-122"/>
              </a:rPr>
              <a:t>=13</a:t>
            </a:r>
            <a:r>
              <a:rPr lang="zh-CN" altLang="en-US" sz="1800" b="1" dirty="0">
                <a:latin typeface="Times New Roman" panose="02020603050405020304" pitchFamily="18" charset="0"/>
                <a:ea typeface="宋体" panose="02010600030101010101" pitchFamily="2" charset="-122"/>
                <a:sym typeface="微软雅黑" panose="020B0503020204020204" pitchFamily="34" charset="-122"/>
              </a:rPr>
              <a:t>、</a:t>
            </a:r>
            <a:r>
              <a:rPr lang="en-US" altLang="zh-CN" sz="1800" b="1" dirty="0">
                <a:latin typeface="Times New Roman" panose="02020603050405020304" pitchFamily="18" charset="0"/>
                <a:ea typeface="宋体" panose="02010600030101010101" pitchFamily="2" charset="-122"/>
                <a:sym typeface="微软雅黑" panose="020B0503020204020204" pitchFamily="34" charset="-122"/>
              </a:rPr>
              <a:t>y</a:t>
            </a:r>
            <a:r>
              <a:rPr lang="en-US" altLang="zh-CN" sz="1800" b="1" baseline="-25000" dirty="0">
                <a:latin typeface="Times New Roman" panose="02020603050405020304" pitchFamily="18" charset="0"/>
                <a:ea typeface="宋体" panose="02010600030101010101" pitchFamily="2" charset="-122"/>
                <a:sym typeface="微软雅黑" panose="020B0503020204020204" pitchFamily="34" charset="-122"/>
              </a:rPr>
              <a:t>2</a:t>
            </a:r>
            <a:r>
              <a:rPr lang="en-US" altLang="zh-CN" sz="1800" b="1" dirty="0">
                <a:latin typeface="Times New Roman" panose="02020603050405020304" pitchFamily="18" charset="0"/>
                <a:ea typeface="宋体" panose="02010600030101010101" pitchFamily="2" charset="-122"/>
                <a:sym typeface="微软雅黑" panose="020B0503020204020204" pitchFamily="34" charset="-122"/>
              </a:rPr>
              <a:t>=23</a:t>
            </a:r>
          </a:p>
          <a:p>
            <a:pPr marL="0" lvl="0" indent="0">
              <a:lnSpc>
                <a:spcPct val="150000"/>
              </a:lnSpc>
              <a:spcBef>
                <a:spcPct val="0"/>
              </a:spcBef>
              <a:buClr>
                <a:srgbClr val="833634"/>
              </a:buClr>
              <a:buNone/>
            </a:pPr>
            <a:endParaRPr lang="en-US" altLang="zh-CN" sz="2400" b="1" dirty="0">
              <a:latin typeface="Times New Roman" panose="02020603050405020304" pitchFamily="18" charset="0"/>
              <a:ea typeface="宋体" panose="02010600030101010101" pitchFamily="2" charset="-122"/>
              <a:sym typeface="微软雅黑" panose="020B0503020204020204" pitchFamily="34" charset="-122"/>
            </a:endParaRPr>
          </a:p>
          <a:p>
            <a:pPr marL="0" lvl="0" indent="0">
              <a:lnSpc>
                <a:spcPct val="150000"/>
              </a:lnSpc>
              <a:spcBef>
                <a:spcPct val="0"/>
              </a:spcBef>
              <a:buClr>
                <a:srgbClr val="833634"/>
              </a:buClr>
              <a:buNone/>
            </a:pPr>
            <a:r>
              <a:rPr lang="zh-CN" altLang="en-US" sz="1800" b="1" dirty="0">
                <a:latin typeface="Times New Roman" panose="02020603050405020304" pitchFamily="18" charset="0"/>
                <a:ea typeface="宋体" panose="02010600030101010101" pitchFamily="2" charset="-122"/>
                <a:sym typeface="微软雅黑" panose="020B0503020204020204" pitchFamily="34" charset="-122"/>
              </a:rPr>
              <a:t>     预可行性研究报告编制取费</a:t>
            </a:r>
            <a:r>
              <a:rPr lang="en-US" altLang="zh-CN" sz="1800" b="1" dirty="0">
                <a:latin typeface="Times New Roman" panose="02020603050405020304" pitchFamily="18" charset="0"/>
                <a:ea typeface="宋体" panose="02010600030101010101" pitchFamily="2" charset="-122"/>
                <a:sym typeface="Calibri" panose="020F0502020204030204" charset="0"/>
              </a:rPr>
              <a:t>=</a:t>
            </a:r>
            <a:r>
              <a:rPr lang="zh-CN" altLang="en-US" sz="1800" b="1" dirty="0">
                <a:latin typeface="Times New Roman" panose="02020603050405020304" pitchFamily="18" charset="0"/>
                <a:ea typeface="宋体" panose="02010600030101010101" pitchFamily="2" charset="-122"/>
                <a:sym typeface="Calibri" panose="020F0502020204030204" charset="0"/>
              </a:rPr>
              <a:t>基准价</a:t>
            </a:r>
            <a:r>
              <a:rPr lang="en-US" altLang="zh-CN" sz="1800" b="1" dirty="0">
                <a:latin typeface="Times New Roman" panose="02020603050405020304" pitchFamily="18" charset="0"/>
                <a:ea typeface="宋体" panose="02010600030101010101" pitchFamily="2" charset="-122"/>
                <a:sym typeface="Calibri" panose="020F0502020204030204" charset="0"/>
              </a:rPr>
              <a:t>×</a:t>
            </a:r>
            <a:r>
              <a:rPr lang="zh-CN" altLang="en-US" sz="1800" b="1" dirty="0">
                <a:latin typeface="Times New Roman" panose="02020603050405020304" pitchFamily="18" charset="0"/>
                <a:ea typeface="宋体" panose="02010600030101010101" pitchFamily="2" charset="-122"/>
                <a:sym typeface="Calibri" panose="020F0502020204030204" charset="0"/>
              </a:rPr>
              <a:t>综合调整系数</a:t>
            </a:r>
            <a:r>
              <a:rPr lang="en-US" altLang="zh-CN" sz="1800" b="1" dirty="0">
                <a:latin typeface="Times New Roman" panose="02020603050405020304" pitchFamily="18" charset="0"/>
                <a:ea typeface="宋体" panose="02010600030101010101" pitchFamily="2" charset="-122"/>
                <a:sym typeface="Calibri" panose="020F0502020204030204" charset="0"/>
              </a:rPr>
              <a:t>=15 ×1.6=24</a:t>
            </a:r>
            <a:r>
              <a:rPr lang="zh-CN" altLang="en-US" sz="1800" b="1" dirty="0">
                <a:latin typeface="Times New Roman" panose="02020603050405020304" pitchFamily="18" charset="0"/>
                <a:ea typeface="宋体" panose="02010600030101010101" pitchFamily="2" charset="-122"/>
                <a:sym typeface="Calibri" panose="020F0502020204030204" charset="0"/>
              </a:rPr>
              <a:t>万元</a:t>
            </a:r>
            <a:endParaRPr lang="en-US" altLang="zh-CN" sz="1800" b="1" dirty="0">
              <a:latin typeface="Times New Roman" panose="02020603050405020304" pitchFamily="18" charset="0"/>
              <a:ea typeface="宋体" panose="02010600030101010101" pitchFamily="2" charset="-122"/>
              <a:sym typeface="Calibri" panose="020F0502020204030204" charset="0"/>
            </a:endParaRPr>
          </a:p>
          <a:p>
            <a:pPr marL="0" lvl="0" indent="0">
              <a:lnSpc>
                <a:spcPct val="150000"/>
              </a:lnSpc>
              <a:spcBef>
                <a:spcPct val="0"/>
              </a:spcBef>
              <a:buClr>
                <a:srgbClr val="833634"/>
              </a:buClr>
              <a:buNone/>
            </a:pPr>
            <a:r>
              <a:rPr lang="en-US" altLang="zh-CN" sz="1800" b="1" dirty="0">
                <a:latin typeface="Times New Roman" panose="02020603050405020304" pitchFamily="18" charset="0"/>
                <a:ea typeface="宋体" panose="02010600030101010101" pitchFamily="2" charset="-122"/>
                <a:sym typeface="Calibri" panose="020F0502020204030204" charset="0"/>
              </a:rPr>
              <a:t>6</a:t>
            </a:r>
            <a:r>
              <a:rPr lang="zh-CN" altLang="en-US" sz="1800" b="1" dirty="0">
                <a:latin typeface="Times New Roman" panose="02020603050405020304" pitchFamily="18" charset="0"/>
                <a:ea typeface="宋体" panose="02010600030101010101" pitchFamily="2" charset="-122"/>
                <a:sym typeface="Calibri" panose="020F0502020204030204" charset="0"/>
              </a:rPr>
              <a:t>、</a:t>
            </a:r>
            <a:r>
              <a:rPr lang="zh-CN" altLang="en-US" sz="1800" b="1" dirty="0">
                <a:latin typeface="Times New Roman" panose="02020603050405020304" pitchFamily="18" charset="0"/>
                <a:ea typeface="宋体" panose="02010600030101010101" pitchFamily="2" charset="-122"/>
                <a:sym typeface="微软雅黑" panose="020B0503020204020204" pitchFamily="34" charset="-122"/>
              </a:rPr>
              <a:t>可行性研究报告：</a:t>
            </a:r>
            <a:r>
              <a:rPr lang="zh-CN" altLang="en-US" sz="1800" b="1" dirty="0">
                <a:latin typeface="Times New Roman" panose="02020603050405020304" pitchFamily="18" charset="0"/>
                <a:ea typeface="宋体" panose="02010600030101010101" pitchFamily="2" charset="-122"/>
                <a:sym typeface="微软雅黑" panose="020B0503020204020204" pitchFamily="34" charset="-122"/>
                <a:hlinkClick r:id="rId2" action="ppaction://hlinksldjump"/>
              </a:rPr>
              <a:t>总投资</a:t>
            </a:r>
            <a:r>
              <a:rPr lang="en-US" altLang="zh-CN" sz="1800" b="1" dirty="0">
                <a:latin typeface="Times New Roman" panose="02020603050405020304" pitchFamily="18" charset="0"/>
                <a:ea typeface="宋体" panose="02010600030101010101" pitchFamily="2" charset="-122"/>
                <a:sym typeface="微软雅黑" panose="020B0503020204020204" pitchFamily="34" charset="-122"/>
                <a:hlinkClick r:id="rId2" action="ppaction://hlinksldjump"/>
              </a:rPr>
              <a:t>600</a:t>
            </a:r>
            <a:r>
              <a:rPr lang="zh-CN" altLang="en-US" sz="1800" b="1" dirty="0">
                <a:latin typeface="Times New Roman" panose="02020603050405020304" pitchFamily="18" charset="0"/>
                <a:ea typeface="宋体" panose="02010600030101010101" pitchFamily="2" charset="-122"/>
                <a:sym typeface="微软雅黑" panose="020B0503020204020204" pitchFamily="34" charset="-122"/>
                <a:hlinkClick r:id="rId2" action="ppaction://hlinksldjump"/>
              </a:rPr>
              <a:t>万元</a:t>
            </a:r>
            <a:r>
              <a:rPr lang="zh-CN" altLang="en-US" sz="1800" b="1" dirty="0">
                <a:latin typeface="Times New Roman" panose="02020603050405020304" pitchFamily="18" charset="0"/>
                <a:ea typeface="宋体" panose="02010600030101010101" pitchFamily="2" charset="-122"/>
                <a:sym typeface="微软雅黑" panose="020B0503020204020204" pitchFamily="34" charset="-122"/>
              </a:rPr>
              <a:t>，</a:t>
            </a:r>
            <a:r>
              <a:rPr lang="en-US" altLang="zh-CN" sz="1800" b="1" dirty="0">
                <a:latin typeface="Times New Roman" panose="02020603050405020304" pitchFamily="18" charset="0"/>
                <a:ea typeface="宋体" panose="02010600030101010101" pitchFamily="2" charset="-122"/>
                <a:sym typeface="微软雅黑" panose="020B0503020204020204" pitchFamily="34" charset="-122"/>
              </a:rPr>
              <a:t>x</a:t>
            </a:r>
            <a:r>
              <a:rPr lang="en-US" altLang="zh-CN" sz="1800" b="1" baseline="-25000" dirty="0">
                <a:latin typeface="Times New Roman" panose="02020603050405020304" pitchFamily="18" charset="0"/>
                <a:ea typeface="宋体" panose="02010600030101010101" pitchFamily="2" charset="-122"/>
                <a:sym typeface="微软雅黑" panose="020B0503020204020204" pitchFamily="34" charset="-122"/>
              </a:rPr>
              <a:t>1</a:t>
            </a:r>
            <a:r>
              <a:rPr lang="en-US" altLang="zh-CN" sz="1800" b="1" dirty="0">
                <a:latin typeface="Times New Roman" panose="02020603050405020304" pitchFamily="18" charset="0"/>
                <a:ea typeface="宋体" panose="02010600030101010101" pitchFamily="2" charset="-122"/>
                <a:sym typeface="微软雅黑" panose="020B0503020204020204" pitchFamily="34" charset="-122"/>
              </a:rPr>
              <a:t>=500</a:t>
            </a:r>
            <a:r>
              <a:rPr lang="zh-CN" altLang="en-US" sz="1800" b="1" dirty="0">
                <a:latin typeface="Times New Roman" panose="02020603050405020304" pitchFamily="18" charset="0"/>
                <a:ea typeface="宋体" panose="02010600030101010101" pitchFamily="2" charset="-122"/>
                <a:sym typeface="微软雅黑" panose="020B0503020204020204" pitchFamily="34" charset="-122"/>
              </a:rPr>
              <a:t>、</a:t>
            </a:r>
            <a:r>
              <a:rPr lang="en-US" altLang="zh-CN" sz="1800" b="1" dirty="0">
                <a:latin typeface="Times New Roman" panose="02020603050405020304" pitchFamily="18" charset="0"/>
                <a:ea typeface="宋体" panose="02010600030101010101" pitchFamily="2" charset="-122"/>
                <a:sym typeface="微软雅黑" panose="020B0503020204020204" pitchFamily="34" charset="-122"/>
              </a:rPr>
              <a:t>x</a:t>
            </a:r>
            <a:r>
              <a:rPr lang="en-US" altLang="zh-CN" sz="1800" b="1" baseline="-25000" dirty="0">
                <a:latin typeface="Times New Roman" panose="02020603050405020304" pitchFamily="18" charset="0"/>
                <a:ea typeface="宋体" panose="02010600030101010101" pitchFamily="2" charset="-122"/>
                <a:sym typeface="微软雅黑" panose="020B0503020204020204" pitchFamily="34" charset="-122"/>
              </a:rPr>
              <a:t>2</a:t>
            </a:r>
            <a:r>
              <a:rPr lang="en-US" altLang="zh-CN" sz="1800" b="1" dirty="0">
                <a:latin typeface="Times New Roman" panose="02020603050405020304" pitchFamily="18" charset="0"/>
                <a:ea typeface="宋体" panose="02010600030101010101" pitchFamily="2" charset="-122"/>
                <a:sym typeface="微软雅黑" panose="020B0503020204020204" pitchFamily="34" charset="-122"/>
              </a:rPr>
              <a:t>=1000</a:t>
            </a:r>
            <a:r>
              <a:rPr lang="zh-CN" altLang="en-US" sz="1800" b="1" dirty="0">
                <a:latin typeface="Times New Roman" panose="02020603050405020304" pitchFamily="18" charset="0"/>
                <a:ea typeface="宋体" panose="02010600030101010101" pitchFamily="2" charset="-122"/>
                <a:sym typeface="微软雅黑" panose="020B0503020204020204" pitchFamily="34" charset="-122"/>
              </a:rPr>
              <a:t>，</a:t>
            </a:r>
            <a:r>
              <a:rPr lang="en-US" altLang="zh-CN" sz="1800" b="1" dirty="0">
                <a:latin typeface="Times New Roman" panose="02020603050405020304" pitchFamily="18" charset="0"/>
                <a:ea typeface="宋体" panose="02010600030101010101" pitchFamily="2" charset="-122"/>
                <a:sym typeface="微软雅黑" panose="020B0503020204020204" pitchFamily="34" charset="-122"/>
              </a:rPr>
              <a:t> y</a:t>
            </a:r>
            <a:r>
              <a:rPr lang="en-US" altLang="zh-CN" sz="1800" b="1" baseline="-25000" dirty="0">
                <a:latin typeface="Times New Roman" panose="02020603050405020304" pitchFamily="18" charset="0"/>
                <a:ea typeface="宋体" panose="02010600030101010101" pitchFamily="2" charset="-122"/>
                <a:sym typeface="微软雅黑" panose="020B0503020204020204" pitchFamily="34" charset="-122"/>
              </a:rPr>
              <a:t>1</a:t>
            </a:r>
            <a:r>
              <a:rPr lang="en-US" altLang="zh-CN" sz="1800" b="1" dirty="0">
                <a:latin typeface="Times New Roman" panose="02020603050405020304" pitchFamily="18" charset="0"/>
                <a:ea typeface="宋体" panose="02010600030101010101" pitchFamily="2" charset="-122"/>
                <a:sym typeface="微软雅黑" panose="020B0503020204020204" pitchFamily="34" charset="-122"/>
              </a:rPr>
              <a:t>=21</a:t>
            </a:r>
            <a:r>
              <a:rPr lang="zh-CN" altLang="en-US" sz="1800" b="1" dirty="0">
                <a:latin typeface="Times New Roman" panose="02020603050405020304" pitchFamily="18" charset="0"/>
                <a:ea typeface="宋体" panose="02010600030101010101" pitchFamily="2" charset="-122"/>
                <a:sym typeface="微软雅黑" panose="020B0503020204020204" pitchFamily="34" charset="-122"/>
              </a:rPr>
              <a:t>、</a:t>
            </a:r>
            <a:r>
              <a:rPr lang="en-US" altLang="zh-CN" sz="1800" b="1" dirty="0">
                <a:latin typeface="Times New Roman" panose="02020603050405020304" pitchFamily="18" charset="0"/>
                <a:ea typeface="宋体" panose="02010600030101010101" pitchFamily="2" charset="-122"/>
                <a:sym typeface="微软雅黑" panose="020B0503020204020204" pitchFamily="34" charset="-122"/>
              </a:rPr>
              <a:t>y</a:t>
            </a:r>
            <a:r>
              <a:rPr lang="en-US" altLang="zh-CN" sz="1800" b="1" baseline="-25000" dirty="0">
                <a:latin typeface="Times New Roman" panose="02020603050405020304" pitchFamily="18" charset="0"/>
                <a:ea typeface="宋体" panose="02010600030101010101" pitchFamily="2" charset="-122"/>
                <a:sym typeface="微软雅黑" panose="020B0503020204020204" pitchFamily="34" charset="-122"/>
              </a:rPr>
              <a:t>2</a:t>
            </a:r>
            <a:r>
              <a:rPr lang="en-US" altLang="zh-CN" sz="1800" b="1" dirty="0">
                <a:latin typeface="Times New Roman" panose="02020603050405020304" pitchFamily="18" charset="0"/>
                <a:ea typeface="宋体" panose="02010600030101010101" pitchFamily="2" charset="-122"/>
                <a:sym typeface="微软雅黑" panose="020B0503020204020204" pitchFamily="34" charset="-122"/>
              </a:rPr>
              <a:t>=36</a:t>
            </a:r>
          </a:p>
          <a:p>
            <a:pPr marL="0" lvl="0" indent="0">
              <a:lnSpc>
                <a:spcPct val="150000"/>
              </a:lnSpc>
              <a:spcBef>
                <a:spcPct val="0"/>
              </a:spcBef>
              <a:buClr>
                <a:srgbClr val="833634"/>
              </a:buClr>
              <a:buNone/>
            </a:pPr>
            <a:endParaRPr lang="en-US" altLang="zh-CN" sz="1800" b="1" dirty="0">
              <a:latin typeface="Times New Roman" panose="02020603050405020304" pitchFamily="18" charset="0"/>
              <a:ea typeface="宋体" panose="02010600030101010101" pitchFamily="2" charset="-122"/>
              <a:sym typeface="微软雅黑" panose="020B0503020204020204" pitchFamily="34" charset="-122"/>
            </a:endParaRPr>
          </a:p>
          <a:p>
            <a:pPr marL="0" lvl="0" indent="0">
              <a:lnSpc>
                <a:spcPct val="150000"/>
              </a:lnSpc>
              <a:spcBef>
                <a:spcPct val="0"/>
              </a:spcBef>
              <a:buClr>
                <a:srgbClr val="833634"/>
              </a:buClr>
              <a:buNone/>
            </a:pPr>
            <a:r>
              <a:rPr lang="zh-CN" altLang="en-US" sz="1000" b="1" dirty="0">
                <a:latin typeface="Times New Roman" panose="02020603050405020304" pitchFamily="18" charset="0"/>
                <a:ea typeface="宋体" panose="02010600030101010101" pitchFamily="2" charset="-122"/>
                <a:sym typeface="微软雅黑" panose="020B0503020204020204" pitchFamily="34" charset="-122"/>
              </a:rPr>
              <a:t>     </a:t>
            </a:r>
          </a:p>
          <a:p>
            <a:pPr marL="0" lvl="0" indent="0">
              <a:lnSpc>
                <a:spcPct val="150000"/>
              </a:lnSpc>
              <a:spcBef>
                <a:spcPct val="0"/>
              </a:spcBef>
              <a:buClr>
                <a:srgbClr val="833634"/>
              </a:buClr>
              <a:buNone/>
            </a:pPr>
            <a:r>
              <a:rPr lang="zh-CN" altLang="en-US" sz="1800" b="1" dirty="0">
                <a:latin typeface="Times New Roman" panose="02020603050405020304" pitchFamily="18" charset="0"/>
                <a:ea typeface="宋体" panose="02010600030101010101" pitchFamily="2" charset="-122"/>
                <a:sym typeface="微软雅黑" panose="020B0503020204020204" pitchFamily="34" charset="-122"/>
              </a:rPr>
              <a:t>    可行性研究报告编制取费</a:t>
            </a:r>
            <a:r>
              <a:rPr lang="en-US" altLang="zh-CN" sz="1800" b="1" dirty="0">
                <a:latin typeface="Times New Roman" panose="02020603050405020304" pitchFamily="18" charset="0"/>
                <a:ea typeface="宋体" panose="02010600030101010101" pitchFamily="2" charset="-122"/>
                <a:sym typeface="Calibri" panose="020F0502020204030204" charset="0"/>
              </a:rPr>
              <a:t>=</a:t>
            </a:r>
            <a:r>
              <a:rPr lang="zh-CN" altLang="en-US" sz="1800" b="1" dirty="0">
                <a:latin typeface="Times New Roman" panose="02020603050405020304" pitchFamily="18" charset="0"/>
                <a:ea typeface="宋体" panose="02010600030101010101" pitchFamily="2" charset="-122"/>
                <a:sym typeface="Calibri" panose="020F0502020204030204" charset="0"/>
              </a:rPr>
              <a:t>基准价</a:t>
            </a:r>
            <a:r>
              <a:rPr lang="en-US" altLang="zh-CN" sz="1800" b="1" dirty="0">
                <a:latin typeface="Times New Roman" panose="02020603050405020304" pitchFamily="18" charset="0"/>
                <a:ea typeface="宋体" panose="02010600030101010101" pitchFamily="2" charset="-122"/>
                <a:sym typeface="Calibri" panose="020F0502020204030204" charset="0"/>
              </a:rPr>
              <a:t>×</a:t>
            </a:r>
            <a:r>
              <a:rPr lang="zh-CN" altLang="en-US" sz="1800" b="1" dirty="0">
                <a:latin typeface="Times New Roman" panose="02020603050405020304" pitchFamily="18" charset="0"/>
                <a:ea typeface="宋体" panose="02010600030101010101" pitchFamily="2" charset="-122"/>
                <a:sym typeface="Calibri" panose="020F0502020204030204" charset="0"/>
              </a:rPr>
              <a:t>综合调整系数</a:t>
            </a:r>
            <a:r>
              <a:rPr lang="en-US" altLang="zh-CN" sz="1800" b="1" dirty="0">
                <a:latin typeface="Times New Roman" panose="02020603050405020304" pitchFamily="18" charset="0"/>
                <a:ea typeface="宋体" panose="02010600030101010101" pitchFamily="2" charset="-122"/>
                <a:sym typeface="Calibri" panose="020F0502020204030204" charset="0"/>
              </a:rPr>
              <a:t>=24×1.6=38.4</a:t>
            </a:r>
            <a:r>
              <a:rPr lang="zh-CN" altLang="en-US" sz="1800" b="1" dirty="0">
                <a:latin typeface="Times New Roman" panose="02020603050405020304" pitchFamily="18" charset="0"/>
                <a:ea typeface="宋体" panose="02010600030101010101" pitchFamily="2" charset="-122"/>
                <a:sym typeface="Calibri" panose="020F0502020204030204" charset="0"/>
              </a:rPr>
              <a:t>万元</a:t>
            </a:r>
          </a:p>
        </p:txBody>
      </p:sp>
      <p:grpSp>
        <p:nvGrpSpPr>
          <p:cNvPr id="63492" name="组合 15"/>
          <p:cNvGrpSpPr/>
          <p:nvPr/>
        </p:nvGrpSpPr>
        <p:grpSpPr>
          <a:xfrm>
            <a:off x="1778000" y="2492375"/>
            <a:ext cx="1609725" cy="430213"/>
            <a:chOff x="2267840" y="2636945"/>
            <a:chExt cx="1611891" cy="432239"/>
          </a:xfrm>
        </p:grpSpPr>
        <p:sp>
          <p:nvSpPr>
            <p:cNvPr id="63515" name="右箭头 5"/>
            <p:cNvSpPr/>
            <p:nvPr/>
          </p:nvSpPr>
          <p:spPr>
            <a:xfrm>
              <a:off x="2267840" y="2780955"/>
              <a:ext cx="504035" cy="216015"/>
            </a:xfrm>
            <a:prstGeom prst="rightArrow">
              <a:avLst>
                <a:gd name="adj1" fmla="val 50000"/>
                <a:gd name="adj2" fmla="val 49972"/>
              </a:avLst>
            </a:prstGeom>
            <a:solidFill>
              <a:schemeClr val="accent1"/>
            </a:solidFill>
            <a:ln w="9525" cap="flat" cmpd="sng">
              <a:solidFill>
                <a:schemeClr val="tx1"/>
              </a:solidFill>
              <a:prstDash val="solid"/>
              <a:round/>
              <a:headEnd type="none" w="med" len="med"/>
              <a:tailEnd type="none" w="med" len="med"/>
            </a:ln>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stStyle>
            <a:p>
              <a:pPr marL="0" lvl="0" indent="0">
                <a:lnSpc>
                  <a:spcPct val="100000"/>
                </a:lnSpc>
                <a:spcBef>
                  <a:spcPct val="0"/>
                </a:spcBef>
                <a:buNone/>
              </a:pPr>
              <a:endParaRPr lang="zh-CN" altLang="en-US" sz="1800" dirty="0">
                <a:latin typeface="Arial" panose="020B0604020202020204" pitchFamily="34" charset="0"/>
                <a:ea typeface="宋体" panose="02010600030101010101" pitchFamily="2" charset="-122"/>
              </a:endParaRPr>
            </a:p>
          </p:txBody>
        </p:sp>
        <p:sp>
          <p:nvSpPr>
            <p:cNvPr id="63516" name="矩形 14"/>
            <p:cNvSpPr/>
            <p:nvPr/>
          </p:nvSpPr>
          <p:spPr>
            <a:xfrm>
              <a:off x="2844593" y="2636945"/>
              <a:ext cx="1035138" cy="432239"/>
            </a:xfrm>
            <a:prstGeom prst="rect">
              <a:avLst/>
            </a:prstGeom>
            <a:noFill/>
            <a:ln w="9525">
              <a:noFill/>
            </a:ln>
          </p:spPr>
          <p:txBody>
            <a:bodyPr wrap="non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stStyle>
            <a:p>
              <a:pPr marL="0" lvl="0" indent="0">
                <a:lnSpc>
                  <a:spcPct val="100000"/>
                </a:lnSpc>
                <a:spcBef>
                  <a:spcPct val="0"/>
                </a:spcBef>
                <a:buNone/>
              </a:pPr>
              <a:r>
                <a:rPr lang="en-US" altLang="zh-CN" sz="2200" b="1" dirty="0">
                  <a:solidFill>
                    <a:srgbClr val="CC3300"/>
                  </a:solidFill>
                  <a:latin typeface="Times New Roman" panose="02020603050405020304" pitchFamily="18" charset="0"/>
                  <a:ea typeface="宋体" panose="02010600030101010101" pitchFamily="2" charset="-122"/>
                  <a:sym typeface="微软雅黑" panose="020B0503020204020204" pitchFamily="34" charset="-122"/>
                </a:rPr>
                <a:t>λ</a:t>
              </a:r>
              <a:r>
                <a:rPr lang="en-US" altLang="zh-CN" sz="2200" b="1" baseline="-25000" dirty="0">
                  <a:solidFill>
                    <a:srgbClr val="CC3300"/>
                  </a:solidFill>
                  <a:latin typeface="Times New Roman" panose="02020603050405020304" pitchFamily="18" charset="0"/>
                  <a:ea typeface="宋体" panose="02010600030101010101" pitchFamily="2" charset="-122"/>
                  <a:sym typeface="微软雅黑" panose="020B0503020204020204" pitchFamily="34" charset="-122"/>
                </a:rPr>
                <a:t>p1</a:t>
              </a:r>
              <a:r>
                <a:rPr lang="en-US" altLang="zh-CN" sz="2200" b="1" dirty="0">
                  <a:solidFill>
                    <a:srgbClr val="CC3300"/>
                  </a:solidFill>
                  <a:latin typeface="Times New Roman" panose="02020603050405020304" pitchFamily="18" charset="0"/>
                  <a:ea typeface="宋体" panose="02010600030101010101" pitchFamily="2" charset="-122"/>
                  <a:sym typeface="微软雅黑" panose="020B0503020204020204" pitchFamily="34" charset="-122"/>
                </a:rPr>
                <a:t>=1.4</a:t>
              </a:r>
              <a:endParaRPr lang="zh-CN" altLang="en-US" sz="2200" dirty="0">
                <a:latin typeface="Arial" panose="020B0604020202020204" pitchFamily="34" charset="0"/>
                <a:ea typeface="宋体" panose="02010600030101010101" pitchFamily="2" charset="-122"/>
              </a:endParaRPr>
            </a:p>
          </p:txBody>
        </p:sp>
      </p:grpSp>
      <p:grpSp>
        <p:nvGrpSpPr>
          <p:cNvPr id="63493" name="组合 16"/>
          <p:cNvGrpSpPr/>
          <p:nvPr/>
        </p:nvGrpSpPr>
        <p:grpSpPr>
          <a:xfrm>
            <a:off x="6796088" y="2492375"/>
            <a:ext cx="1609725" cy="430213"/>
            <a:chOff x="2267840" y="2636945"/>
            <a:chExt cx="1610795" cy="430650"/>
          </a:xfrm>
        </p:grpSpPr>
        <p:sp>
          <p:nvSpPr>
            <p:cNvPr id="63513" name="右箭头 17"/>
            <p:cNvSpPr/>
            <p:nvPr/>
          </p:nvSpPr>
          <p:spPr>
            <a:xfrm>
              <a:off x="2267840" y="2780955"/>
              <a:ext cx="504035" cy="216015"/>
            </a:xfrm>
            <a:prstGeom prst="rightArrow">
              <a:avLst>
                <a:gd name="adj1" fmla="val 50000"/>
                <a:gd name="adj2" fmla="val 49972"/>
              </a:avLst>
            </a:prstGeom>
            <a:solidFill>
              <a:schemeClr val="accent1"/>
            </a:solidFill>
            <a:ln w="9525" cap="flat" cmpd="sng">
              <a:solidFill>
                <a:schemeClr val="tx1"/>
              </a:solidFill>
              <a:prstDash val="solid"/>
              <a:round/>
              <a:headEnd type="none" w="med" len="med"/>
              <a:tailEnd type="none" w="med" len="med"/>
            </a:ln>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stStyle>
            <a:p>
              <a:pPr marL="0" lvl="0" indent="0">
                <a:lnSpc>
                  <a:spcPct val="100000"/>
                </a:lnSpc>
                <a:spcBef>
                  <a:spcPct val="0"/>
                </a:spcBef>
                <a:buNone/>
              </a:pPr>
              <a:endParaRPr lang="zh-CN" altLang="en-US" sz="1800" dirty="0">
                <a:latin typeface="Arial" panose="020B0604020202020204" pitchFamily="34" charset="0"/>
                <a:ea typeface="宋体" panose="02010600030101010101" pitchFamily="2" charset="-122"/>
              </a:endParaRPr>
            </a:p>
          </p:txBody>
        </p:sp>
        <p:sp>
          <p:nvSpPr>
            <p:cNvPr id="63514" name="矩形 18"/>
            <p:cNvSpPr/>
            <p:nvPr/>
          </p:nvSpPr>
          <p:spPr>
            <a:xfrm>
              <a:off x="2844201" y="2636945"/>
              <a:ext cx="1034434" cy="430650"/>
            </a:xfrm>
            <a:prstGeom prst="rect">
              <a:avLst/>
            </a:prstGeom>
            <a:noFill/>
            <a:ln w="9525">
              <a:noFill/>
            </a:ln>
          </p:spPr>
          <p:txBody>
            <a:bodyPr wrap="non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stStyle>
            <a:p>
              <a:pPr marL="0" lvl="0" indent="0">
                <a:lnSpc>
                  <a:spcPct val="100000"/>
                </a:lnSpc>
                <a:spcBef>
                  <a:spcPct val="0"/>
                </a:spcBef>
                <a:buNone/>
              </a:pPr>
              <a:r>
                <a:rPr lang="en-US" altLang="zh-CN" sz="2200" b="1" dirty="0">
                  <a:solidFill>
                    <a:srgbClr val="CC3300"/>
                  </a:solidFill>
                  <a:latin typeface="Times New Roman" panose="02020603050405020304" pitchFamily="18" charset="0"/>
                  <a:ea typeface="宋体" panose="02010600030101010101" pitchFamily="2" charset="-122"/>
                  <a:sym typeface="微软雅黑" panose="020B0503020204020204" pitchFamily="34" charset="-122"/>
                </a:rPr>
                <a:t>λ</a:t>
              </a:r>
              <a:r>
                <a:rPr lang="en-US" altLang="zh-CN" sz="2200" b="1" baseline="-25000" dirty="0">
                  <a:solidFill>
                    <a:srgbClr val="CC3300"/>
                  </a:solidFill>
                  <a:latin typeface="Times New Roman" panose="02020603050405020304" pitchFamily="18" charset="0"/>
                  <a:ea typeface="宋体" panose="02010600030101010101" pitchFamily="2" charset="-122"/>
                  <a:sym typeface="微软雅黑" panose="020B0503020204020204" pitchFamily="34" charset="-122"/>
                </a:rPr>
                <a:t>p2</a:t>
              </a:r>
              <a:r>
                <a:rPr lang="en-US" altLang="zh-CN" sz="2200" b="1" dirty="0">
                  <a:solidFill>
                    <a:srgbClr val="CC3300"/>
                  </a:solidFill>
                  <a:latin typeface="Times New Roman" panose="02020603050405020304" pitchFamily="18" charset="0"/>
                  <a:ea typeface="宋体" panose="02010600030101010101" pitchFamily="2" charset="-122"/>
                  <a:sym typeface="微软雅黑" panose="020B0503020204020204" pitchFamily="34" charset="-122"/>
                </a:rPr>
                <a:t>=1.2</a:t>
              </a:r>
              <a:endParaRPr lang="zh-CN" altLang="en-US" sz="2200" dirty="0">
                <a:latin typeface="Arial" panose="020B0604020202020204" pitchFamily="34" charset="0"/>
                <a:ea typeface="宋体" panose="02010600030101010101" pitchFamily="2" charset="-122"/>
              </a:endParaRPr>
            </a:p>
          </p:txBody>
        </p:sp>
      </p:grpSp>
      <p:grpSp>
        <p:nvGrpSpPr>
          <p:cNvPr id="63494" name="组合 31"/>
          <p:cNvGrpSpPr/>
          <p:nvPr/>
        </p:nvGrpSpPr>
        <p:grpSpPr>
          <a:xfrm>
            <a:off x="2478088" y="2924175"/>
            <a:ext cx="1679575" cy="430213"/>
            <a:chOff x="2267840" y="2636945"/>
            <a:chExt cx="1680788" cy="429067"/>
          </a:xfrm>
        </p:grpSpPr>
        <p:sp>
          <p:nvSpPr>
            <p:cNvPr id="63511" name="右箭头 32"/>
            <p:cNvSpPr/>
            <p:nvPr/>
          </p:nvSpPr>
          <p:spPr>
            <a:xfrm>
              <a:off x="2267840" y="2780955"/>
              <a:ext cx="504035" cy="216015"/>
            </a:xfrm>
            <a:prstGeom prst="rightArrow">
              <a:avLst>
                <a:gd name="adj1" fmla="val 50000"/>
                <a:gd name="adj2" fmla="val 49972"/>
              </a:avLst>
            </a:prstGeom>
            <a:solidFill>
              <a:schemeClr val="accent1"/>
            </a:solidFill>
            <a:ln w="9525" cap="flat" cmpd="sng">
              <a:solidFill>
                <a:schemeClr val="tx1"/>
              </a:solidFill>
              <a:prstDash val="solid"/>
              <a:round/>
              <a:headEnd type="none" w="med" len="med"/>
              <a:tailEnd type="none" w="med" len="med"/>
            </a:ln>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stStyle>
            <a:p>
              <a:pPr marL="0" lvl="0" indent="0">
                <a:lnSpc>
                  <a:spcPct val="100000"/>
                </a:lnSpc>
                <a:spcBef>
                  <a:spcPct val="0"/>
                </a:spcBef>
                <a:buNone/>
              </a:pPr>
              <a:endParaRPr lang="zh-CN" altLang="en-US" sz="1800" dirty="0">
                <a:latin typeface="Arial" panose="020B0604020202020204" pitchFamily="34" charset="0"/>
                <a:ea typeface="宋体" panose="02010600030101010101" pitchFamily="2" charset="-122"/>
              </a:endParaRPr>
            </a:p>
          </p:txBody>
        </p:sp>
        <p:sp>
          <p:nvSpPr>
            <p:cNvPr id="63512" name="矩形 49"/>
            <p:cNvSpPr/>
            <p:nvPr/>
          </p:nvSpPr>
          <p:spPr>
            <a:xfrm>
              <a:off x="2844012" y="2636945"/>
              <a:ext cx="1104616" cy="429067"/>
            </a:xfrm>
            <a:prstGeom prst="rect">
              <a:avLst/>
            </a:prstGeom>
            <a:noFill/>
            <a:ln w="9525">
              <a:noFill/>
            </a:ln>
          </p:spPr>
          <p:txBody>
            <a:bodyPr wrap="non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stStyle>
            <a:p>
              <a:pPr marL="0" lvl="0" indent="0">
                <a:lnSpc>
                  <a:spcPct val="100000"/>
                </a:lnSpc>
                <a:spcBef>
                  <a:spcPct val="0"/>
                </a:spcBef>
                <a:buNone/>
              </a:pPr>
              <a:r>
                <a:rPr lang="en-US" altLang="zh-CN" sz="2200" b="1" dirty="0">
                  <a:solidFill>
                    <a:srgbClr val="CC3300"/>
                  </a:solidFill>
                  <a:latin typeface="Times New Roman" panose="02020603050405020304" pitchFamily="18" charset="0"/>
                  <a:ea typeface="宋体" panose="02010600030101010101" pitchFamily="2" charset="-122"/>
                  <a:sym typeface="微软雅黑" panose="020B0503020204020204" pitchFamily="34" charset="-122"/>
                </a:rPr>
                <a:t>λ</a:t>
              </a:r>
              <a:r>
                <a:rPr lang="en-US" altLang="zh-CN" sz="2200" b="1" baseline="-25000" dirty="0">
                  <a:solidFill>
                    <a:srgbClr val="CC3300"/>
                  </a:solidFill>
                  <a:latin typeface="Times New Roman" panose="02020603050405020304" pitchFamily="18" charset="0"/>
                  <a:ea typeface="宋体" panose="02010600030101010101" pitchFamily="2" charset="-122"/>
                  <a:sym typeface="微软雅黑" panose="020B0503020204020204" pitchFamily="34" charset="-122"/>
                </a:rPr>
                <a:t>p3</a:t>
              </a:r>
              <a:r>
                <a:rPr lang="en-US" altLang="zh-CN" sz="2200" b="1" dirty="0">
                  <a:solidFill>
                    <a:srgbClr val="CC3300"/>
                  </a:solidFill>
                  <a:latin typeface="Times New Roman" panose="02020603050405020304" pitchFamily="18" charset="0"/>
                  <a:ea typeface="宋体" panose="02010600030101010101" pitchFamily="2" charset="-122"/>
                  <a:sym typeface="微软雅黑" panose="020B0503020204020204" pitchFamily="34" charset="-122"/>
                </a:rPr>
                <a:t>= 1.0</a:t>
              </a:r>
              <a:endParaRPr lang="zh-CN" altLang="en-US" sz="2200" dirty="0">
                <a:latin typeface="Arial" panose="020B0604020202020204" pitchFamily="34" charset="0"/>
                <a:ea typeface="宋体" panose="02010600030101010101" pitchFamily="2" charset="-122"/>
              </a:endParaRPr>
            </a:p>
          </p:txBody>
        </p:sp>
      </p:grpSp>
      <p:grpSp>
        <p:nvGrpSpPr>
          <p:cNvPr id="63495" name="组合 75790"/>
          <p:cNvGrpSpPr/>
          <p:nvPr/>
        </p:nvGrpSpPr>
        <p:grpSpPr>
          <a:xfrm>
            <a:off x="768350" y="4076700"/>
            <a:ext cx="7653338" cy="647700"/>
            <a:chOff x="339" y="3203"/>
            <a:chExt cx="4821" cy="454"/>
          </a:xfrm>
        </p:grpSpPr>
        <p:grpSp>
          <p:nvGrpSpPr>
            <p:cNvPr id="63505" name="组合 75791"/>
            <p:cNvGrpSpPr/>
            <p:nvPr/>
          </p:nvGrpSpPr>
          <p:grpSpPr>
            <a:xfrm>
              <a:off x="339" y="3203"/>
              <a:ext cx="1906" cy="454"/>
              <a:chOff x="339" y="3203"/>
              <a:chExt cx="1906" cy="454"/>
            </a:xfrm>
          </p:grpSpPr>
          <p:grpSp>
            <p:nvGrpSpPr>
              <p:cNvPr id="63507" name="组合 31"/>
              <p:cNvGrpSpPr/>
              <p:nvPr/>
            </p:nvGrpSpPr>
            <p:grpSpPr>
              <a:xfrm>
                <a:off x="339" y="3204"/>
                <a:ext cx="479" cy="302"/>
                <a:chOff x="2267840" y="2636945"/>
                <a:chExt cx="761502" cy="479224"/>
              </a:xfrm>
            </p:grpSpPr>
            <p:sp>
              <p:nvSpPr>
                <p:cNvPr id="63509" name="右箭头 32"/>
                <p:cNvSpPr/>
                <p:nvPr/>
              </p:nvSpPr>
              <p:spPr>
                <a:xfrm>
                  <a:off x="2267840" y="2780955"/>
                  <a:ext cx="504035" cy="216015"/>
                </a:xfrm>
                <a:prstGeom prst="rightArrow">
                  <a:avLst>
                    <a:gd name="adj1" fmla="val 50000"/>
                    <a:gd name="adj2" fmla="val 49972"/>
                  </a:avLst>
                </a:prstGeom>
                <a:solidFill>
                  <a:schemeClr val="accent1"/>
                </a:solidFill>
                <a:ln w="9525" cap="flat" cmpd="sng">
                  <a:solidFill>
                    <a:schemeClr val="tx1"/>
                  </a:solidFill>
                  <a:prstDash val="solid"/>
                  <a:round/>
                  <a:headEnd type="none" w="med" len="med"/>
                  <a:tailEnd type="none" w="med" len="med"/>
                </a:ln>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stStyle>
                <a:p>
                  <a:pPr marL="0" lvl="0" indent="0">
                    <a:lnSpc>
                      <a:spcPct val="100000"/>
                    </a:lnSpc>
                    <a:spcBef>
                      <a:spcPct val="0"/>
                    </a:spcBef>
                    <a:buNone/>
                  </a:pPr>
                  <a:endParaRPr lang="zh-CN" altLang="en-US" sz="1800" dirty="0">
                    <a:latin typeface="Arial" panose="020B0604020202020204" pitchFamily="34" charset="0"/>
                    <a:ea typeface="宋体" panose="02010600030101010101" pitchFamily="2" charset="-122"/>
                  </a:endParaRPr>
                </a:p>
              </p:txBody>
            </p:sp>
            <p:sp>
              <p:nvSpPr>
                <p:cNvPr id="63510" name="矩形 58"/>
                <p:cNvSpPr/>
                <p:nvPr/>
              </p:nvSpPr>
              <p:spPr>
                <a:xfrm>
                  <a:off x="2844488" y="2636945"/>
                  <a:ext cx="184854" cy="479224"/>
                </a:xfrm>
                <a:prstGeom prst="rect">
                  <a:avLst/>
                </a:prstGeom>
                <a:noFill/>
                <a:ln w="9525">
                  <a:noFill/>
                </a:ln>
              </p:spPr>
              <p:txBody>
                <a:bodyPr wrap="non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stStyle>
                <a:p>
                  <a:pPr marL="0" lvl="0" indent="0">
                    <a:lnSpc>
                      <a:spcPct val="100000"/>
                    </a:lnSpc>
                    <a:spcBef>
                      <a:spcPct val="0"/>
                    </a:spcBef>
                    <a:buNone/>
                  </a:pPr>
                  <a:endParaRPr lang="zh-CN" altLang="en-US" sz="2200" dirty="0">
                    <a:latin typeface="Arial" panose="020B0604020202020204" pitchFamily="34" charset="0"/>
                    <a:ea typeface="宋体" panose="02010600030101010101" pitchFamily="2" charset="-122"/>
                  </a:endParaRPr>
                </a:p>
              </p:txBody>
            </p:sp>
          </p:grpSp>
          <p:pic>
            <p:nvPicPr>
              <p:cNvPr id="63508" name="Picture 4"/>
              <p:cNvPicPr>
                <a:picLocks noChangeAspect="1"/>
              </p:cNvPicPr>
              <p:nvPr/>
            </p:nvPicPr>
            <p:blipFill>
              <a:blip r:embed="rId3" cstate="print"/>
              <a:stretch>
                <a:fillRect/>
              </a:stretch>
            </p:blipFill>
            <p:spPr>
              <a:xfrm>
                <a:off x="699" y="3203"/>
                <a:ext cx="1546" cy="454"/>
              </a:xfrm>
              <a:prstGeom prst="rect">
                <a:avLst/>
              </a:prstGeom>
              <a:noFill/>
              <a:ln w="9525">
                <a:noFill/>
              </a:ln>
            </p:spPr>
          </p:pic>
        </p:grpSp>
        <p:sp>
          <p:nvSpPr>
            <p:cNvPr id="63506" name="矩形 62"/>
            <p:cNvSpPr/>
            <p:nvPr/>
          </p:nvSpPr>
          <p:spPr>
            <a:xfrm>
              <a:off x="2200" y="3249"/>
              <a:ext cx="2960" cy="302"/>
            </a:xfrm>
            <a:prstGeom prst="rect">
              <a:avLst/>
            </a:prstGeom>
            <a:noFill/>
            <a:ln w="9525">
              <a:noFill/>
            </a:ln>
          </p:spPr>
          <p:txBody>
            <a:bodyPr wrap="non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stStyle>
            <a:p>
              <a:pPr marL="0" lvl="0" indent="0">
                <a:lnSpc>
                  <a:spcPct val="100000"/>
                </a:lnSpc>
                <a:spcBef>
                  <a:spcPct val="0"/>
                </a:spcBef>
                <a:buNone/>
              </a:pPr>
              <a:r>
                <a:rPr lang="en-US" altLang="zh-CN" sz="2200" b="1" dirty="0">
                  <a:solidFill>
                    <a:srgbClr val="CC3300"/>
                  </a:solidFill>
                  <a:latin typeface="Times New Roman" panose="02020603050405020304" pitchFamily="18" charset="0"/>
                  <a:ea typeface="宋体" panose="02010600030101010101" pitchFamily="2" charset="-122"/>
                  <a:sym typeface="微软雅黑" panose="020B0503020204020204" pitchFamily="34" charset="-122"/>
                </a:rPr>
                <a:t>= 13+(23-13)(600-500)/(1000-500) =15</a:t>
              </a:r>
              <a:endParaRPr lang="zh-CN" altLang="en-US" sz="2200" dirty="0">
                <a:latin typeface="Arial" panose="020B0604020202020204" pitchFamily="34" charset="0"/>
                <a:ea typeface="宋体" panose="02010600030101010101" pitchFamily="2" charset="-122"/>
              </a:endParaRPr>
            </a:p>
          </p:txBody>
        </p:sp>
      </p:grpSp>
      <p:grpSp>
        <p:nvGrpSpPr>
          <p:cNvPr id="63496" name="组合 75804"/>
          <p:cNvGrpSpPr/>
          <p:nvPr/>
        </p:nvGrpSpPr>
        <p:grpSpPr>
          <a:xfrm>
            <a:off x="788988" y="5518150"/>
            <a:ext cx="7653337" cy="647700"/>
            <a:chOff x="339" y="3203"/>
            <a:chExt cx="4821" cy="454"/>
          </a:xfrm>
        </p:grpSpPr>
        <p:grpSp>
          <p:nvGrpSpPr>
            <p:cNvPr id="63499" name="组合 75805"/>
            <p:cNvGrpSpPr/>
            <p:nvPr/>
          </p:nvGrpSpPr>
          <p:grpSpPr>
            <a:xfrm>
              <a:off x="339" y="3203"/>
              <a:ext cx="1906" cy="454"/>
              <a:chOff x="339" y="3203"/>
              <a:chExt cx="1906" cy="454"/>
            </a:xfrm>
          </p:grpSpPr>
          <p:grpSp>
            <p:nvGrpSpPr>
              <p:cNvPr id="63501" name="组合 31"/>
              <p:cNvGrpSpPr/>
              <p:nvPr/>
            </p:nvGrpSpPr>
            <p:grpSpPr>
              <a:xfrm>
                <a:off x="339" y="3204"/>
                <a:ext cx="479" cy="302"/>
                <a:chOff x="2267840" y="2636945"/>
                <a:chExt cx="761502" cy="479224"/>
              </a:xfrm>
            </p:grpSpPr>
            <p:sp>
              <p:nvSpPr>
                <p:cNvPr id="63503" name="右箭头 32"/>
                <p:cNvSpPr/>
                <p:nvPr/>
              </p:nvSpPr>
              <p:spPr>
                <a:xfrm>
                  <a:off x="2267840" y="2780955"/>
                  <a:ext cx="504035" cy="216015"/>
                </a:xfrm>
                <a:prstGeom prst="rightArrow">
                  <a:avLst>
                    <a:gd name="adj1" fmla="val 50000"/>
                    <a:gd name="adj2" fmla="val 49972"/>
                  </a:avLst>
                </a:prstGeom>
                <a:solidFill>
                  <a:schemeClr val="accent1"/>
                </a:solidFill>
                <a:ln w="9525" cap="flat" cmpd="sng">
                  <a:solidFill>
                    <a:schemeClr val="tx1"/>
                  </a:solidFill>
                  <a:prstDash val="solid"/>
                  <a:round/>
                  <a:headEnd type="none" w="med" len="med"/>
                  <a:tailEnd type="none" w="med" len="med"/>
                </a:ln>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stStyle>
                <a:p>
                  <a:pPr marL="0" lvl="0" indent="0">
                    <a:lnSpc>
                      <a:spcPct val="100000"/>
                    </a:lnSpc>
                    <a:spcBef>
                      <a:spcPct val="0"/>
                    </a:spcBef>
                    <a:buNone/>
                  </a:pPr>
                  <a:endParaRPr lang="zh-CN" altLang="en-US" sz="1800" dirty="0">
                    <a:latin typeface="Arial" panose="020B0604020202020204" pitchFamily="34" charset="0"/>
                    <a:ea typeface="宋体" panose="02010600030101010101" pitchFamily="2" charset="-122"/>
                  </a:endParaRPr>
                </a:p>
              </p:txBody>
            </p:sp>
            <p:sp>
              <p:nvSpPr>
                <p:cNvPr id="63504" name="矩形 58"/>
                <p:cNvSpPr/>
                <p:nvPr/>
              </p:nvSpPr>
              <p:spPr>
                <a:xfrm>
                  <a:off x="2844488" y="2636945"/>
                  <a:ext cx="184854" cy="479224"/>
                </a:xfrm>
                <a:prstGeom prst="rect">
                  <a:avLst/>
                </a:prstGeom>
                <a:noFill/>
                <a:ln w="9525">
                  <a:noFill/>
                </a:ln>
              </p:spPr>
              <p:txBody>
                <a:bodyPr wrap="non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stStyle>
                <a:p>
                  <a:pPr marL="0" lvl="0" indent="0">
                    <a:lnSpc>
                      <a:spcPct val="100000"/>
                    </a:lnSpc>
                    <a:spcBef>
                      <a:spcPct val="0"/>
                    </a:spcBef>
                    <a:buNone/>
                  </a:pPr>
                  <a:endParaRPr lang="zh-CN" altLang="en-US" sz="2200" dirty="0">
                    <a:latin typeface="Arial" panose="020B0604020202020204" pitchFamily="34" charset="0"/>
                    <a:ea typeface="宋体" panose="02010600030101010101" pitchFamily="2" charset="-122"/>
                  </a:endParaRPr>
                </a:p>
              </p:txBody>
            </p:sp>
          </p:grpSp>
          <p:pic>
            <p:nvPicPr>
              <p:cNvPr id="63502" name="Picture 4"/>
              <p:cNvPicPr>
                <a:picLocks noChangeAspect="1"/>
              </p:cNvPicPr>
              <p:nvPr/>
            </p:nvPicPr>
            <p:blipFill>
              <a:blip r:embed="rId3" cstate="print"/>
              <a:stretch>
                <a:fillRect/>
              </a:stretch>
            </p:blipFill>
            <p:spPr>
              <a:xfrm>
                <a:off x="699" y="3203"/>
                <a:ext cx="1546" cy="454"/>
              </a:xfrm>
              <a:prstGeom prst="rect">
                <a:avLst/>
              </a:prstGeom>
              <a:noFill/>
              <a:ln w="9525">
                <a:noFill/>
              </a:ln>
            </p:spPr>
          </p:pic>
        </p:grpSp>
        <p:sp>
          <p:nvSpPr>
            <p:cNvPr id="63500" name="矩形 62"/>
            <p:cNvSpPr/>
            <p:nvPr/>
          </p:nvSpPr>
          <p:spPr>
            <a:xfrm>
              <a:off x="2200" y="3249"/>
              <a:ext cx="2960" cy="302"/>
            </a:xfrm>
            <a:prstGeom prst="rect">
              <a:avLst/>
            </a:prstGeom>
            <a:noFill/>
            <a:ln w="9525">
              <a:noFill/>
            </a:ln>
          </p:spPr>
          <p:txBody>
            <a:bodyPr wrap="non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stStyle>
            <a:p>
              <a:pPr marL="0" lvl="0" indent="0">
                <a:lnSpc>
                  <a:spcPct val="100000"/>
                </a:lnSpc>
                <a:spcBef>
                  <a:spcPct val="0"/>
                </a:spcBef>
                <a:buNone/>
              </a:pPr>
              <a:r>
                <a:rPr lang="en-US" altLang="zh-CN" sz="2200" b="1" dirty="0">
                  <a:solidFill>
                    <a:srgbClr val="CC3300"/>
                  </a:solidFill>
                  <a:latin typeface="Times New Roman" panose="02020603050405020304" pitchFamily="18" charset="0"/>
                  <a:ea typeface="宋体" panose="02010600030101010101" pitchFamily="2" charset="-122"/>
                  <a:sym typeface="微软雅黑" panose="020B0503020204020204" pitchFamily="34" charset="-122"/>
                </a:rPr>
                <a:t>= 21+(36-21)(600-500)/(1000-500) =24</a:t>
              </a:r>
              <a:endParaRPr lang="zh-CN" altLang="en-US" sz="2200" dirty="0">
                <a:latin typeface="Arial" panose="020B0604020202020204" pitchFamily="34" charset="0"/>
                <a:ea typeface="宋体" panose="02010600030101010101" pitchFamily="2" charset="-122"/>
              </a:endParaRPr>
            </a:p>
          </p:txBody>
        </p:sp>
      </p:grpSp>
      <p:sp>
        <p:nvSpPr>
          <p:cNvPr id="63497" name="矩形 4"/>
          <p:cNvSpPr/>
          <p:nvPr/>
        </p:nvSpPr>
        <p:spPr>
          <a:xfrm>
            <a:off x="0" y="0"/>
            <a:ext cx="12192000" cy="981075"/>
          </a:xfrm>
          <a:prstGeom prst="rect">
            <a:avLst/>
          </a:prstGeom>
          <a:solidFill>
            <a:srgbClr val="339966">
              <a:alpha val="94116"/>
            </a:srgbClr>
          </a:solidFill>
          <a:ln w="9525">
            <a:noFill/>
          </a:ln>
        </p:spPr>
        <p:txBody>
          <a:bodyPr anchor="ctr" anchorCtr="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stStyle>
          <a:p>
            <a:pPr marL="0" lvl="0" indent="0" algn="ctr">
              <a:lnSpc>
                <a:spcPct val="100000"/>
              </a:lnSpc>
              <a:spcBef>
                <a:spcPct val="0"/>
              </a:spcBef>
              <a:buNone/>
            </a:pPr>
            <a:endParaRPr lang="zh-CN" altLang="en-US" sz="1600"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31" name="矩形 11"/>
          <p:cNvSpPr>
            <a:spLocks noChangeArrowheads="1"/>
          </p:cNvSpPr>
          <p:nvPr/>
        </p:nvSpPr>
        <p:spPr bwMode="auto">
          <a:xfrm>
            <a:off x="0" y="257175"/>
            <a:ext cx="12192000" cy="584200"/>
          </a:xfrm>
          <a:prstGeom prst="rect">
            <a:avLst/>
          </a:prstGeom>
          <a:noFill/>
          <a:ln w="9525">
            <a:noFill/>
            <a:miter lim="800000"/>
          </a:ln>
        </p:spPr>
        <p:txBody>
          <a:bodyPr wrap="square">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32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6 </a:t>
            </a:r>
            <a:r>
              <a:rPr kumimoji="0" lang="zh-CN" altLang="en-US" sz="32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地质灾害防治工程咨询评估取费</a:t>
            </a:r>
            <a:endParaRPr kumimoji="0" lang="zh-CN" altLang="en-US"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n-cs"/>
              <a:sym typeface="Calibri" panose="020F0502020204030204" charset="0"/>
            </a:endParaRPr>
          </a:p>
        </p:txBody>
      </p:sp>
    </p:spTree>
  </p:cSld>
  <p:clrMapOvr>
    <a:masterClrMapping/>
  </p:clrMapOvr>
  <p:transition advTm="2265"/>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4514" name="矩形 11"/>
          <p:cNvSpPr/>
          <p:nvPr/>
        </p:nvSpPr>
        <p:spPr>
          <a:xfrm>
            <a:off x="1773238" y="981075"/>
            <a:ext cx="8737600" cy="503238"/>
          </a:xfrm>
          <a:prstGeom prst="rect">
            <a:avLst/>
          </a:prstGeom>
          <a:noFill/>
          <a:ln w="9525">
            <a:noFill/>
          </a:ln>
        </p:spPr>
        <p:txBody>
          <a:bodyPr>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stStyle>
          <a:p>
            <a:pPr marL="0" lvl="0" indent="0">
              <a:lnSpc>
                <a:spcPct val="135000"/>
              </a:lnSpc>
              <a:spcBef>
                <a:spcPct val="0"/>
              </a:spcBef>
              <a:buNone/>
            </a:pPr>
            <a:r>
              <a:rPr lang="zh-CN" altLang="en-US" sz="2000" b="1" dirty="0">
                <a:latin typeface="Arial" panose="020B0604020202020204" pitchFamily="34" charset="0"/>
                <a:ea typeface="宋体" panose="02010600030101010101" pitchFamily="2" charset="-122"/>
                <a:sym typeface="微软雅黑" panose="020B0503020204020204" pitchFamily="34" charset="-122"/>
              </a:rPr>
              <a:t>         </a:t>
            </a:r>
            <a:endParaRPr lang="zh-CN" altLang="en-US" sz="2300" b="1" dirty="0">
              <a:latin typeface="Arial" panose="020B0604020202020204" pitchFamily="34" charset="0"/>
              <a:ea typeface="宋体" panose="02010600030101010101" pitchFamily="2" charset="-122"/>
              <a:sym typeface="微软雅黑" panose="020B0503020204020204" pitchFamily="34" charset="-122"/>
            </a:endParaRPr>
          </a:p>
        </p:txBody>
      </p:sp>
      <p:sp>
        <p:nvSpPr>
          <p:cNvPr id="64515" name="矩形 11"/>
          <p:cNvSpPr/>
          <p:nvPr/>
        </p:nvSpPr>
        <p:spPr>
          <a:xfrm>
            <a:off x="192088" y="1049020"/>
            <a:ext cx="11807825" cy="5262563"/>
          </a:xfrm>
          <a:prstGeom prst="rect">
            <a:avLst/>
          </a:prstGeom>
          <a:noFill/>
          <a:ln w="9525">
            <a:noFill/>
          </a:ln>
        </p:spPr>
        <p:txBody>
          <a:bodyPr>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stStyle>
          <a:p>
            <a:pPr marL="0" lvl="0" indent="0">
              <a:lnSpc>
                <a:spcPct val="120000"/>
              </a:lnSpc>
              <a:spcBef>
                <a:spcPct val="0"/>
              </a:spcBef>
              <a:buClr>
                <a:srgbClr val="833634"/>
              </a:buClr>
              <a:buNone/>
            </a:pPr>
            <a:r>
              <a:rPr lang="zh-CN" altLang="en-US" sz="2000" b="1" dirty="0">
                <a:latin typeface="Times New Roman" panose="02020603050405020304" pitchFamily="18" charset="0"/>
                <a:ea typeface="宋体" panose="02010600030101010101" pitchFamily="2" charset="-122"/>
                <a:sym typeface="微软雅黑" panose="020B0503020204020204" pitchFamily="34" charset="-122"/>
              </a:rPr>
              <a:t>实例五：</a:t>
            </a:r>
            <a:endParaRPr lang="en-US" altLang="zh-CN" sz="2000" b="1" dirty="0">
              <a:latin typeface="Times New Roman" panose="02020603050405020304" pitchFamily="18" charset="0"/>
              <a:ea typeface="宋体" panose="02010600030101010101" pitchFamily="2" charset="-122"/>
              <a:sym typeface="微软雅黑" panose="020B0503020204020204" pitchFamily="34" charset="-122"/>
            </a:endParaRPr>
          </a:p>
          <a:p>
            <a:pPr marL="0" lvl="0" indent="0">
              <a:lnSpc>
                <a:spcPct val="120000"/>
              </a:lnSpc>
              <a:spcBef>
                <a:spcPct val="0"/>
              </a:spcBef>
              <a:buClr>
                <a:srgbClr val="833634"/>
              </a:buClr>
              <a:buNone/>
            </a:pPr>
            <a:r>
              <a:rPr lang="zh-CN" altLang="en-US" sz="2000" b="1" dirty="0">
                <a:latin typeface="Times New Roman" panose="02020603050405020304" pitchFamily="18" charset="0"/>
                <a:ea typeface="宋体" panose="02010600030101010101" pitchFamily="2" charset="-122"/>
                <a:sym typeface="微软雅黑" panose="020B0503020204020204" pitchFamily="34" charset="-122"/>
              </a:rPr>
              <a:t>        加格达奇地区某采石场矿山地质环境恢复治理项目，项目总投资</a:t>
            </a:r>
            <a:r>
              <a:rPr lang="en-US" altLang="zh-CN" sz="2000" b="1" dirty="0">
                <a:latin typeface="Times New Roman" panose="02020603050405020304" pitchFamily="18" charset="0"/>
                <a:ea typeface="宋体" panose="02010600030101010101" pitchFamily="2" charset="-122"/>
                <a:sym typeface="微软雅黑" panose="020B0503020204020204" pitchFamily="34" charset="-122"/>
              </a:rPr>
              <a:t>600</a:t>
            </a:r>
            <a:r>
              <a:rPr lang="zh-CN" altLang="en-US" sz="2000" b="1" dirty="0">
                <a:latin typeface="Times New Roman" panose="02020603050405020304" pitchFamily="18" charset="0"/>
                <a:ea typeface="宋体" panose="02010600030101010101" pitchFamily="2" charset="-122"/>
                <a:sym typeface="微软雅黑" panose="020B0503020204020204" pitchFamily="34" charset="-122"/>
              </a:rPr>
              <a:t>万元，崩塌地质灾害发育，地质环境复杂程度为复杂，该治理工程预可行性研究报告编制及评估、可行性研究报告编制及评估费用分别取多少？</a:t>
            </a:r>
            <a:endParaRPr lang="en-US" altLang="zh-CN" sz="2000" b="1" dirty="0">
              <a:latin typeface="Times New Roman" panose="02020603050405020304" pitchFamily="18" charset="0"/>
              <a:ea typeface="宋体" panose="02010600030101010101" pitchFamily="2" charset="-122"/>
              <a:sym typeface="微软雅黑" panose="020B0503020204020204" pitchFamily="34" charset="-122"/>
            </a:endParaRPr>
          </a:p>
          <a:p>
            <a:pPr marL="0" lvl="0" indent="0">
              <a:lnSpc>
                <a:spcPct val="150000"/>
              </a:lnSpc>
              <a:spcBef>
                <a:spcPct val="0"/>
              </a:spcBef>
              <a:buClr>
                <a:srgbClr val="833634"/>
              </a:buClr>
              <a:buNone/>
            </a:pPr>
            <a:r>
              <a:rPr lang="en-US" altLang="zh-CN" sz="1800" b="1" dirty="0">
                <a:latin typeface="Times New Roman" panose="02020603050405020304" pitchFamily="18" charset="0"/>
                <a:ea typeface="宋体" panose="02010600030101010101" pitchFamily="2" charset="-122"/>
                <a:sym typeface="微软雅黑" panose="020B0503020204020204" pitchFamily="34" charset="-122"/>
              </a:rPr>
              <a:t>1</a:t>
            </a:r>
            <a:r>
              <a:rPr lang="zh-CN" altLang="en-US" sz="1800" b="1" dirty="0">
                <a:latin typeface="Times New Roman" panose="02020603050405020304" pitchFamily="18" charset="0"/>
                <a:ea typeface="宋体" panose="02010600030101010101" pitchFamily="2" charset="-122"/>
                <a:sym typeface="微软雅黑" panose="020B0503020204020204" pitchFamily="34" charset="-122"/>
              </a:rPr>
              <a:t>、</a:t>
            </a:r>
            <a:r>
              <a:rPr lang="zh-CN" altLang="en-US" sz="1800" b="1" dirty="0">
                <a:latin typeface="Arial" panose="020B0604020202020204" pitchFamily="34" charset="0"/>
                <a:ea typeface="宋体" panose="02010600030101010101" pitchFamily="2" charset="-122"/>
                <a:sym typeface="微软雅黑" panose="020B0503020204020204" pitchFamily="34" charset="-122"/>
                <a:hlinkClick r:id="rId2" action="ppaction://hlinksldjump"/>
              </a:rPr>
              <a:t>加格达奇地区</a:t>
            </a:r>
            <a:r>
              <a:rPr lang="zh-CN" altLang="en-US" sz="1800" b="1" dirty="0">
                <a:latin typeface="Arial" panose="020B0604020202020204" pitchFamily="34" charset="0"/>
                <a:ea typeface="宋体" panose="02010600030101010101" pitchFamily="2" charset="-122"/>
                <a:sym typeface="微软雅黑" panose="020B0503020204020204" pitchFamily="34" charset="-122"/>
              </a:rPr>
              <a:t>                               </a:t>
            </a:r>
            <a:r>
              <a:rPr lang="en-US" altLang="zh-CN" sz="1800" b="1" dirty="0">
                <a:latin typeface="Times New Roman" panose="02020603050405020304" pitchFamily="18" charset="0"/>
                <a:ea typeface="宋体" panose="02010600030101010101" pitchFamily="2" charset="-122"/>
                <a:sym typeface="微软雅黑" panose="020B0503020204020204" pitchFamily="34" charset="-122"/>
              </a:rPr>
              <a:t>2</a:t>
            </a:r>
            <a:r>
              <a:rPr lang="zh-CN" altLang="en-US" sz="1800" b="1" dirty="0">
                <a:latin typeface="Times New Roman" panose="02020603050405020304" pitchFamily="18" charset="0"/>
                <a:ea typeface="宋体" panose="02010600030101010101" pitchFamily="2" charset="-122"/>
                <a:sym typeface="微软雅黑" panose="020B0503020204020204" pitchFamily="34" charset="-122"/>
              </a:rPr>
              <a:t>、地质环境复杂</a:t>
            </a:r>
            <a:endParaRPr lang="en-US" altLang="zh-CN" sz="1800" b="1" dirty="0">
              <a:latin typeface="Times New Roman" panose="02020603050405020304" pitchFamily="18" charset="0"/>
              <a:ea typeface="宋体" panose="02010600030101010101" pitchFamily="2" charset="-122"/>
              <a:sym typeface="微软雅黑" panose="020B0503020204020204" pitchFamily="34" charset="-122"/>
            </a:endParaRPr>
          </a:p>
          <a:p>
            <a:pPr marL="0" lvl="0" indent="0">
              <a:lnSpc>
                <a:spcPct val="150000"/>
              </a:lnSpc>
              <a:spcBef>
                <a:spcPct val="0"/>
              </a:spcBef>
              <a:buClr>
                <a:srgbClr val="833634"/>
              </a:buClr>
              <a:buNone/>
            </a:pPr>
            <a:r>
              <a:rPr lang="en-US" altLang="zh-CN" sz="1800" b="1" dirty="0">
                <a:latin typeface="Times New Roman" panose="02020603050405020304" pitchFamily="18" charset="0"/>
                <a:ea typeface="宋体" panose="02010600030101010101" pitchFamily="2" charset="-122"/>
                <a:sym typeface="微软雅黑" panose="020B0503020204020204" pitchFamily="34" charset="-122"/>
              </a:rPr>
              <a:t>3</a:t>
            </a:r>
            <a:r>
              <a:rPr lang="zh-CN" altLang="en-US" sz="1800" b="1" dirty="0">
                <a:latin typeface="Times New Roman" panose="02020603050405020304" pitchFamily="18" charset="0"/>
                <a:ea typeface="宋体" panose="02010600030101010101" pitchFamily="2" charset="-122"/>
                <a:sym typeface="微软雅黑" panose="020B0503020204020204" pitchFamily="34" charset="-122"/>
              </a:rPr>
              <a:t>、单一地质灾害                                  </a:t>
            </a:r>
            <a:r>
              <a:rPr lang="en-US" altLang="zh-CN" sz="1800" b="1" dirty="0">
                <a:latin typeface="Times New Roman" panose="02020603050405020304" pitchFamily="18" charset="0"/>
                <a:ea typeface="宋体" panose="02010600030101010101" pitchFamily="2" charset="-122"/>
                <a:sym typeface="微软雅黑" panose="020B0503020204020204" pitchFamily="34" charset="-122"/>
              </a:rPr>
              <a:t>4</a:t>
            </a:r>
            <a:r>
              <a:rPr lang="zh-CN" altLang="en-US" sz="1800" b="1" dirty="0">
                <a:latin typeface="Times New Roman" panose="02020603050405020304" pitchFamily="18" charset="0"/>
                <a:ea typeface="宋体" panose="02010600030101010101" pitchFamily="2" charset="-122"/>
                <a:sym typeface="微软雅黑" panose="020B0503020204020204" pitchFamily="34" charset="-122"/>
              </a:rPr>
              <a:t>、</a:t>
            </a:r>
            <a:r>
              <a:rPr lang="en-US" altLang="zh-CN" sz="1800" b="1" dirty="0">
                <a:latin typeface="Times New Roman" panose="02020603050405020304" pitchFamily="18" charset="0"/>
                <a:ea typeface="宋体" panose="02010600030101010101" pitchFamily="2" charset="-122"/>
                <a:sym typeface="Calibri" panose="020F0502020204030204" charset="0"/>
              </a:rPr>
              <a:t>λ</a:t>
            </a:r>
            <a:r>
              <a:rPr lang="en-US" altLang="zh-CN" sz="1800" b="1" baseline="-25000" dirty="0">
                <a:latin typeface="Times New Roman" panose="02020603050405020304" pitchFamily="18" charset="0"/>
                <a:ea typeface="宋体" panose="02010600030101010101" pitchFamily="2" charset="-122"/>
                <a:sym typeface="Calibri" panose="020F0502020204030204" charset="0"/>
              </a:rPr>
              <a:t>p</a:t>
            </a:r>
            <a:r>
              <a:rPr lang="en-US" altLang="zh-CN" sz="1800" b="1" dirty="0">
                <a:latin typeface="Times New Roman" panose="02020603050405020304" pitchFamily="18" charset="0"/>
                <a:ea typeface="宋体" panose="02010600030101010101" pitchFamily="2" charset="-122"/>
                <a:sym typeface="Calibri" panose="020F0502020204030204" charset="0"/>
              </a:rPr>
              <a:t> =</a:t>
            </a:r>
            <a:r>
              <a:rPr lang="en-US" altLang="zh-CN" sz="1800" b="1" dirty="0">
                <a:latin typeface="Times New Roman" panose="02020603050405020304" pitchFamily="18" charset="0"/>
                <a:ea typeface="宋体" panose="02010600030101010101" pitchFamily="2" charset="-122"/>
                <a:sym typeface="微软雅黑" panose="020B0503020204020204" pitchFamily="34" charset="-122"/>
              </a:rPr>
              <a:t>1.5 +1.5 +1.0-3 +1=2.0</a:t>
            </a:r>
          </a:p>
          <a:p>
            <a:pPr marL="0" lvl="0" indent="0">
              <a:lnSpc>
                <a:spcPct val="150000"/>
              </a:lnSpc>
              <a:spcBef>
                <a:spcPct val="0"/>
              </a:spcBef>
              <a:buClr>
                <a:srgbClr val="833634"/>
              </a:buClr>
              <a:buNone/>
            </a:pPr>
            <a:r>
              <a:rPr lang="en-US" altLang="zh-CN" sz="1800" b="1" dirty="0">
                <a:latin typeface="Times New Roman" panose="02020603050405020304" pitchFamily="18" charset="0"/>
                <a:ea typeface="宋体" panose="02010600030101010101" pitchFamily="2" charset="-122"/>
                <a:sym typeface="微软雅黑" panose="020B0503020204020204" pitchFamily="34" charset="-122"/>
              </a:rPr>
              <a:t>5</a:t>
            </a:r>
            <a:r>
              <a:rPr lang="zh-CN" altLang="en-US" sz="1800" b="1" dirty="0">
                <a:latin typeface="Times New Roman" panose="02020603050405020304" pitchFamily="18" charset="0"/>
                <a:ea typeface="宋体" panose="02010600030101010101" pitchFamily="2" charset="-122"/>
                <a:sym typeface="微软雅黑" panose="020B0503020204020204" pitchFamily="34" charset="-122"/>
              </a:rPr>
              <a:t>、预可行性研究报告编制：</a:t>
            </a:r>
            <a:r>
              <a:rPr lang="zh-CN" altLang="en-US" sz="1800" b="1" dirty="0">
                <a:latin typeface="Times New Roman" panose="02020603050405020304" pitchFamily="18" charset="0"/>
                <a:ea typeface="宋体" panose="02010600030101010101" pitchFamily="2" charset="-122"/>
                <a:sym typeface="微软雅黑" panose="020B0503020204020204" pitchFamily="34" charset="-122"/>
                <a:hlinkClick r:id="rId3" action="ppaction://hlinksldjump"/>
              </a:rPr>
              <a:t>总投资</a:t>
            </a:r>
            <a:r>
              <a:rPr lang="en-US" altLang="zh-CN" sz="1800" b="1" dirty="0">
                <a:latin typeface="Times New Roman" panose="02020603050405020304" pitchFamily="18" charset="0"/>
                <a:ea typeface="宋体" panose="02010600030101010101" pitchFamily="2" charset="-122"/>
                <a:sym typeface="微软雅黑" panose="020B0503020204020204" pitchFamily="34" charset="-122"/>
                <a:hlinkClick r:id="rId3" action="ppaction://hlinksldjump"/>
              </a:rPr>
              <a:t>600</a:t>
            </a:r>
            <a:r>
              <a:rPr lang="zh-CN" altLang="en-US" sz="1800" b="1" dirty="0">
                <a:latin typeface="Times New Roman" panose="02020603050405020304" pitchFamily="18" charset="0"/>
                <a:ea typeface="宋体" panose="02010600030101010101" pitchFamily="2" charset="-122"/>
                <a:sym typeface="微软雅黑" panose="020B0503020204020204" pitchFamily="34" charset="-122"/>
                <a:hlinkClick r:id="rId3" action="ppaction://hlinksldjump"/>
              </a:rPr>
              <a:t>万元</a:t>
            </a:r>
            <a:r>
              <a:rPr lang="zh-CN" altLang="en-US" sz="1800" b="1" dirty="0">
                <a:latin typeface="Times New Roman" panose="02020603050405020304" pitchFamily="18" charset="0"/>
                <a:ea typeface="宋体" panose="02010600030101010101" pitchFamily="2" charset="-122"/>
                <a:sym typeface="微软雅黑" panose="020B0503020204020204" pitchFamily="34" charset="-122"/>
              </a:rPr>
              <a:t>，</a:t>
            </a:r>
            <a:r>
              <a:rPr lang="en-US" altLang="zh-CN" sz="1800" b="1" dirty="0">
                <a:latin typeface="Times New Roman" panose="02020603050405020304" pitchFamily="18" charset="0"/>
                <a:ea typeface="宋体" panose="02010600030101010101" pitchFamily="2" charset="-122"/>
                <a:sym typeface="微软雅黑" panose="020B0503020204020204" pitchFamily="34" charset="-122"/>
              </a:rPr>
              <a:t>x</a:t>
            </a:r>
            <a:r>
              <a:rPr lang="en-US" altLang="zh-CN" sz="1800" b="1" baseline="-25000" dirty="0">
                <a:latin typeface="Times New Roman" panose="02020603050405020304" pitchFamily="18" charset="0"/>
                <a:ea typeface="宋体" panose="02010600030101010101" pitchFamily="2" charset="-122"/>
                <a:sym typeface="微软雅黑" panose="020B0503020204020204" pitchFamily="34" charset="-122"/>
              </a:rPr>
              <a:t>1</a:t>
            </a:r>
            <a:r>
              <a:rPr lang="en-US" altLang="zh-CN" sz="1800" b="1" dirty="0">
                <a:latin typeface="Times New Roman" panose="02020603050405020304" pitchFamily="18" charset="0"/>
                <a:ea typeface="宋体" panose="02010600030101010101" pitchFamily="2" charset="-122"/>
                <a:sym typeface="微软雅黑" panose="020B0503020204020204" pitchFamily="34" charset="-122"/>
              </a:rPr>
              <a:t>=500</a:t>
            </a:r>
            <a:r>
              <a:rPr lang="zh-CN" altLang="en-US" sz="1800" b="1" dirty="0">
                <a:latin typeface="Times New Roman" panose="02020603050405020304" pitchFamily="18" charset="0"/>
                <a:ea typeface="宋体" panose="02010600030101010101" pitchFamily="2" charset="-122"/>
                <a:sym typeface="微软雅黑" panose="020B0503020204020204" pitchFamily="34" charset="-122"/>
              </a:rPr>
              <a:t>、</a:t>
            </a:r>
            <a:r>
              <a:rPr lang="en-US" altLang="zh-CN" sz="1800" b="1" dirty="0">
                <a:latin typeface="Times New Roman" panose="02020603050405020304" pitchFamily="18" charset="0"/>
                <a:ea typeface="宋体" panose="02010600030101010101" pitchFamily="2" charset="-122"/>
                <a:sym typeface="微软雅黑" panose="020B0503020204020204" pitchFamily="34" charset="-122"/>
              </a:rPr>
              <a:t>x</a:t>
            </a:r>
            <a:r>
              <a:rPr lang="en-US" altLang="zh-CN" sz="1800" b="1" baseline="-25000" dirty="0">
                <a:latin typeface="Times New Roman" panose="02020603050405020304" pitchFamily="18" charset="0"/>
                <a:ea typeface="宋体" panose="02010600030101010101" pitchFamily="2" charset="-122"/>
                <a:sym typeface="微软雅黑" panose="020B0503020204020204" pitchFamily="34" charset="-122"/>
              </a:rPr>
              <a:t>2</a:t>
            </a:r>
            <a:r>
              <a:rPr lang="en-US" altLang="zh-CN" sz="1800" b="1" dirty="0">
                <a:latin typeface="Times New Roman" panose="02020603050405020304" pitchFamily="18" charset="0"/>
                <a:ea typeface="宋体" panose="02010600030101010101" pitchFamily="2" charset="-122"/>
                <a:sym typeface="微软雅黑" panose="020B0503020204020204" pitchFamily="34" charset="-122"/>
              </a:rPr>
              <a:t>=1000</a:t>
            </a:r>
            <a:r>
              <a:rPr lang="zh-CN" altLang="en-US" sz="1800" b="1" dirty="0">
                <a:latin typeface="Times New Roman" panose="02020603050405020304" pitchFamily="18" charset="0"/>
                <a:ea typeface="宋体" panose="02010600030101010101" pitchFamily="2" charset="-122"/>
                <a:sym typeface="微软雅黑" panose="020B0503020204020204" pitchFamily="34" charset="-122"/>
              </a:rPr>
              <a:t>，</a:t>
            </a:r>
            <a:r>
              <a:rPr lang="en-US" altLang="zh-CN" sz="1800" b="1" dirty="0">
                <a:latin typeface="Times New Roman" panose="02020603050405020304" pitchFamily="18" charset="0"/>
                <a:ea typeface="宋体" panose="02010600030101010101" pitchFamily="2" charset="-122"/>
                <a:sym typeface="微软雅黑" panose="020B0503020204020204" pitchFamily="34" charset="-122"/>
              </a:rPr>
              <a:t> y</a:t>
            </a:r>
            <a:r>
              <a:rPr lang="en-US" altLang="zh-CN" sz="1800" b="1" baseline="-25000" dirty="0">
                <a:latin typeface="Times New Roman" panose="02020603050405020304" pitchFamily="18" charset="0"/>
                <a:ea typeface="宋体" panose="02010600030101010101" pitchFamily="2" charset="-122"/>
                <a:sym typeface="微软雅黑" panose="020B0503020204020204" pitchFamily="34" charset="-122"/>
              </a:rPr>
              <a:t>1</a:t>
            </a:r>
            <a:r>
              <a:rPr lang="en-US" altLang="zh-CN" sz="1800" b="1" dirty="0">
                <a:latin typeface="Times New Roman" panose="02020603050405020304" pitchFamily="18" charset="0"/>
                <a:ea typeface="宋体" panose="02010600030101010101" pitchFamily="2" charset="-122"/>
                <a:sym typeface="微软雅黑" panose="020B0503020204020204" pitchFamily="34" charset="-122"/>
              </a:rPr>
              <a:t>=13</a:t>
            </a:r>
            <a:r>
              <a:rPr lang="zh-CN" altLang="en-US" sz="1800" b="1" dirty="0">
                <a:latin typeface="Times New Roman" panose="02020603050405020304" pitchFamily="18" charset="0"/>
                <a:ea typeface="宋体" panose="02010600030101010101" pitchFamily="2" charset="-122"/>
                <a:sym typeface="微软雅黑" panose="020B0503020204020204" pitchFamily="34" charset="-122"/>
              </a:rPr>
              <a:t>、</a:t>
            </a:r>
            <a:r>
              <a:rPr lang="en-US" altLang="zh-CN" sz="1800" b="1" dirty="0">
                <a:latin typeface="Times New Roman" panose="02020603050405020304" pitchFamily="18" charset="0"/>
                <a:ea typeface="宋体" panose="02010600030101010101" pitchFamily="2" charset="-122"/>
                <a:sym typeface="微软雅黑" panose="020B0503020204020204" pitchFamily="34" charset="-122"/>
              </a:rPr>
              <a:t>y</a:t>
            </a:r>
            <a:r>
              <a:rPr lang="en-US" altLang="zh-CN" sz="1800" b="1" baseline="-25000" dirty="0">
                <a:latin typeface="Times New Roman" panose="02020603050405020304" pitchFamily="18" charset="0"/>
                <a:ea typeface="宋体" panose="02010600030101010101" pitchFamily="2" charset="-122"/>
                <a:sym typeface="微软雅黑" panose="020B0503020204020204" pitchFamily="34" charset="-122"/>
              </a:rPr>
              <a:t>2</a:t>
            </a:r>
            <a:r>
              <a:rPr lang="en-US" altLang="zh-CN" sz="1800" b="1" dirty="0">
                <a:latin typeface="Times New Roman" panose="02020603050405020304" pitchFamily="18" charset="0"/>
                <a:ea typeface="宋体" panose="02010600030101010101" pitchFamily="2" charset="-122"/>
                <a:sym typeface="微软雅黑" panose="020B0503020204020204" pitchFamily="34" charset="-122"/>
              </a:rPr>
              <a:t>=23</a:t>
            </a:r>
          </a:p>
          <a:p>
            <a:pPr marL="0" lvl="0" indent="0">
              <a:lnSpc>
                <a:spcPct val="150000"/>
              </a:lnSpc>
              <a:spcBef>
                <a:spcPct val="0"/>
              </a:spcBef>
              <a:buClr>
                <a:srgbClr val="833634"/>
              </a:buClr>
              <a:buNone/>
            </a:pPr>
            <a:endParaRPr lang="en-US" altLang="zh-CN" sz="2400" b="1" dirty="0">
              <a:latin typeface="Times New Roman" panose="02020603050405020304" pitchFamily="18" charset="0"/>
              <a:ea typeface="宋体" panose="02010600030101010101" pitchFamily="2" charset="-122"/>
              <a:sym typeface="微软雅黑" panose="020B0503020204020204" pitchFamily="34" charset="-122"/>
            </a:endParaRPr>
          </a:p>
          <a:p>
            <a:pPr marL="0" lvl="0" indent="0">
              <a:lnSpc>
                <a:spcPct val="150000"/>
              </a:lnSpc>
              <a:spcBef>
                <a:spcPct val="0"/>
              </a:spcBef>
              <a:buClr>
                <a:srgbClr val="833634"/>
              </a:buClr>
              <a:buNone/>
            </a:pPr>
            <a:r>
              <a:rPr lang="zh-CN" altLang="en-US" sz="1800" b="1" dirty="0">
                <a:latin typeface="Times New Roman" panose="02020603050405020304" pitchFamily="18" charset="0"/>
                <a:ea typeface="宋体" panose="02010600030101010101" pitchFamily="2" charset="-122"/>
                <a:sym typeface="微软雅黑" panose="020B0503020204020204" pitchFamily="34" charset="-122"/>
              </a:rPr>
              <a:t>     预可行性研究报告编制取费</a:t>
            </a:r>
            <a:r>
              <a:rPr lang="en-US" altLang="zh-CN" sz="1800" b="1" dirty="0">
                <a:latin typeface="Times New Roman" panose="02020603050405020304" pitchFamily="18" charset="0"/>
                <a:ea typeface="宋体" panose="02010600030101010101" pitchFamily="2" charset="-122"/>
                <a:sym typeface="Calibri" panose="020F0502020204030204" charset="0"/>
              </a:rPr>
              <a:t>=</a:t>
            </a:r>
            <a:r>
              <a:rPr lang="zh-CN" altLang="en-US" sz="1800" b="1" dirty="0">
                <a:latin typeface="Times New Roman" panose="02020603050405020304" pitchFamily="18" charset="0"/>
                <a:ea typeface="宋体" panose="02010600030101010101" pitchFamily="2" charset="-122"/>
                <a:sym typeface="Calibri" panose="020F0502020204030204" charset="0"/>
              </a:rPr>
              <a:t>基准价</a:t>
            </a:r>
            <a:r>
              <a:rPr lang="en-US" altLang="zh-CN" sz="1800" b="1" dirty="0">
                <a:latin typeface="Times New Roman" panose="02020603050405020304" pitchFamily="18" charset="0"/>
                <a:ea typeface="宋体" panose="02010600030101010101" pitchFamily="2" charset="-122"/>
                <a:sym typeface="Calibri" panose="020F0502020204030204" charset="0"/>
              </a:rPr>
              <a:t>×</a:t>
            </a:r>
            <a:r>
              <a:rPr lang="zh-CN" altLang="en-US" sz="1800" b="1" dirty="0">
                <a:latin typeface="Times New Roman" panose="02020603050405020304" pitchFamily="18" charset="0"/>
                <a:ea typeface="宋体" panose="02010600030101010101" pitchFamily="2" charset="-122"/>
                <a:sym typeface="Calibri" panose="020F0502020204030204" charset="0"/>
              </a:rPr>
              <a:t>综合调整系数</a:t>
            </a:r>
            <a:r>
              <a:rPr lang="en-US" altLang="zh-CN" sz="1800" b="1" dirty="0">
                <a:latin typeface="Times New Roman" panose="02020603050405020304" pitchFamily="18" charset="0"/>
                <a:ea typeface="宋体" panose="02010600030101010101" pitchFamily="2" charset="-122"/>
                <a:sym typeface="Calibri" panose="020F0502020204030204" charset="0"/>
              </a:rPr>
              <a:t>=15 ×2=30</a:t>
            </a:r>
            <a:r>
              <a:rPr lang="zh-CN" altLang="en-US" sz="1800" b="1" dirty="0">
                <a:latin typeface="Times New Roman" panose="02020603050405020304" pitchFamily="18" charset="0"/>
                <a:ea typeface="宋体" panose="02010600030101010101" pitchFamily="2" charset="-122"/>
                <a:sym typeface="Calibri" panose="020F0502020204030204" charset="0"/>
              </a:rPr>
              <a:t>万元</a:t>
            </a:r>
            <a:endParaRPr lang="en-US" altLang="zh-CN" sz="1800" b="1" dirty="0">
              <a:latin typeface="Times New Roman" panose="02020603050405020304" pitchFamily="18" charset="0"/>
              <a:ea typeface="宋体" panose="02010600030101010101" pitchFamily="2" charset="-122"/>
              <a:sym typeface="Calibri" panose="020F0502020204030204" charset="0"/>
            </a:endParaRPr>
          </a:p>
          <a:p>
            <a:pPr marL="0" lvl="0" indent="0">
              <a:lnSpc>
                <a:spcPct val="150000"/>
              </a:lnSpc>
              <a:spcBef>
                <a:spcPct val="0"/>
              </a:spcBef>
              <a:buClr>
                <a:srgbClr val="833634"/>
              </a:buClr>
              <a:buNone/>
            </a:pPr>
            <a:r>
              <a:rPr lang="en-US" altLang="zh-CN" sz="1800" b="1" dirty="0">
                <a:latin typeface="Times New Roman" panose="02020603050405020304" pitchFamily="18" charset="0"/>
                <a:ea typeface="宋体" panose="02010600030101010101" pitchFamily="2" charset="-122"/>
                <a:sym typeface="Calibri" panose="020F0502020204030204" charset="0"/>
              </a:rPr>
              <a:t>6</a:t>
            </a:r>
            <a:r>
              <a:rPr lang="zh-CN" altLang="en-US" sz="1800" b="1" dirty="0">
                <a:latin typeface="Times New Roman" panose="02020603050405020304" pitchFamily="18" charset="0"/>
                <a:ea typeface="宋体" panose="02010600030101010101" pitchFamily="2" charset="-122"/>
                <a:sym typeface="Calibri" panose="020F0502020204030204" charset="0"/>
              </a:rPr>
              <a:t>、评估预</a:t>
            </a:r>
            <a:r>
              <a:rPr lang="zh-CN" altLang="en-US" sz="1800" b="1" dirty="0">
                <a:latin typeface="Times New Roman" panose="02020603050405020304" pitchFamily="18" charset="0"/>
                <a:ea typeface="宋体" panose="02010600030101010101" pitchFamily="2" charset="-122"/>
                <a:sym typeface="微软雅黑" panose="020B0503020204020204" pitchFamily="34" charset="-122"/>
              </a:rPr>
              <a:t>可行性研究报告：</a:t>
            </a:r>
            <a:r>
              <a:rPr lang="zh-CN" altLang="en-US" sz="1800" b="1" dirty="0">
                <a:latin typeface="Times New Roman" panose="02020603050405020304" pitchFamily="18" charset="0"/>
                <a:ea typeface="宋体" panose="02010600030101010101" pitchFamily="2" charset="-122"/>
                <a:sym typeface="微软雅黑" panose="020B0503020204020204" pitchFamily="34" charset="-122"/>
                <a:hlinkClick r:id="rId3" action="ppaction://hlinksldjump"/>
              </a:rPr>
              <a:t>总投资</a:t>
            </a:r>
            <a:r>
              <a:rPr lang="en-US" altLang="zh-CN" sz="1800" b="1" dirty="0">
                <a:latin typeface="Times New Roman" panose="02020603050405020304" pitchFamily="18" charset="0"/>
                <a:ea typeface="宋体" panose="02010600030101010101" pitchFamily="2" charset="-122"/>
                <a:sym typeface="微软雅黑" panose="020B0503020204020204" pitchFamily="34" charset="-122"/>
                <a:hlinkClick r:id="rId3" action="ppaction://hlinksldjump"/>
              </a:rPr>
              <a:t>600</a:t>
            </a:r>
            <a:r>
              <a:rPr lang="zh-CN" altLang="en-US" sz="1800" b="1" dirty="0">
                <a:latin typeface="Times New Roman" panose="02020603050405020304" pitchFamily="18" charset="0"/>
                <a:ea typeface="宋体" panose="02010600030101010101" pitchFamily="2" charset="-122"/>
                <a:sym typeface="微软雅黑" panose="020B0503020204020204" pitchFamily="34" charset="-122"/>
                <a:hlinkClick r:id="rId3" action="ppaction://hlinksldjump"/>
              </a:rPr>
              <a:t>万元</a:t>
            </a:r>
            <a:r>
              <a:rPr lang="zh-CN" altLang="en-US" sz="1800" b="1" dirty="0">
                <a:latin typeface="Times New Roman" panose="02020603050405020304" pitchFamily="18" charset="0"/>
                <a:ea typeface="宋体" panose="02010600030101010101" pitchFamily="2" charset="-122"/>
                <a:sym typeface="微软雅黑" panose="020B0503020204020204" pitchFamily="34" charset="-122"/>
              </a:rPr>
              <a:t>，</a:t>
            </a:r>
            <a:r>
              <a:rPr lang="en-US" altLang="zh-CN" sz="1800" b="1" dirty="0">
                <a:latin typeface="Times New Roman" panose="02020603050405020304" pitchFamily="18" charset="0"/>
                <a:ea typeface="宋体" panose="02010600030101010101" pitchFamily="2" charset="-122"/>
                <a:sym typeface="微软雅黑" panose="020B0503020204020204" pitchFamily="34" charset="-122"/>
              </a:rPr>
              <a:t>x</a:t>
            </a:r>
            <a:r>
              <a:rPr lang="en-US" altLang="zh-CN" sz="1800" b="1" baseline="-25000" dirty="0">
                <a:latin typeface="Times New Roman" panose="02020603050405020304" pitchFamily="18" charset="0"/>
                <a:ea typeface="宋体" panose="02010600030101010101" pitchFamily="2" charset="-122"/>
                <a:sym typeface="微软雅黑" panose="020B0503020204020204" pitchFamily="34" charset="-122"/>
              </a:rPr>
              <a:t>1</a:t>
            </a:r>
            <a:r>
              <a:rPr lang="en-US" altLang="zh-CN" sz="1800" b="1" dirty="0">
                <a:latin typeface="Times New Roman" panose="02020603050405020304" pitchFamily="18" charset="0"/>
                <a:ea typeface="宋体" panose="02010600030101010101" pitchFamily="2" charset="-122"/>
                <a:sym typeface="微软雅黑" panose="020B0503020204020204" pitchFamily="34" charset="-122"/>
              </a:rPr>
              <a:t>=500</a:t>
            </a:r>
            <a:r>
              <a:rPr lang="zh-CN" altLang="en-US" sz="1800" b="1" dirty="0">
                <a:latin typeface="Times New Roman" panose="02020603050405020304" pitchFamily="18" charset="0"/>
                <a:ea typeface="宋体" panose="02010600030101010101" pitchFamily="2" charset="-122"/>
                <a:sym typeface="微软雅黑" panose="020B0503020204020204" pitchFamily="34" charset="-122"/>
              </a:rPr>
              <a:t>、</a:t>
            </a:r>
            <a:r>
              <a:rPr lang="en-US" altLang="zh-CN" sz="1800" b="1" dirty="0">
                <a:latin typeface="Times New Roman" panose="02020603050405020304" pitchFamily="18" charset="0"/>
                <a:ea typeface="宋体" panose="02010600030101010101" pitchFamily="2" charset="-122"/>
                <a:sym typeface="微软雅黑" panose="020B0503020204020204" pitchFamily="34" charset="-122"/>
              </a:rPr>
              <a:t>x</a:t>
            </a:r>
            <a:r>
              <a:rPr lang="en-US" altLang="zh-CN" sz="1800" b="1" baseline="-25000" dirty="0">
                <a:latin typeface="Times New Roman" panose="02020603050405020304" pitchFamily="18" charset="0"/>
                <a:ea typeface="宋体" panose="02010600030101010101" pitchFamily="2" charset="-122"/>
                <a:sym typeface="微软雅黑" panose="020B0503020204020204" pitchFamily="34" charset="-122"/>
              </a:rPr>
              <a:t>2</a:t>
            </a:r>
            <a:r>
              <a:rPr lang="en-US" altLang="zh-CN" sz="1800" b="1" dirty="0">
                <a:latin typeface="Times New Roman" panose="02020603050405020304" pitchFamily="18" charset="0"/>
                <a:ea typeface="宋体" panose="02010600030101010101" pitchFamily="2" charset="-122"/>
                <a:sym typeface="微软雅黑" panose="020B0503020204020204" pitchFamily="34" charset="-122"/>
              </a:rPr>
              <a:t>=1000</a:t>
            </a:r>
            <a:r>
              <a:rPr lang="zh-CN" altLang="en-US" sz="1800" b="1" dirty="0">
                <a:latin typeface="Times New Roman" panose="02020603050405020304" pitchFamily="18" charset="0"/>
                <a:ea typeface="宋体" panose="02010600030101010101" pitchFamily="2" charset="-122"/>
                <a:sym typeface="微软雅黑" panose="020B0503020204020204" pitchFamily="34" charset="-122"/>
              </a:rPr>
              <a:t>，</a:t>
            </a:r>
            <a:r>
              <a:rPr lang="en-US" altLang="zh-CN" sz="1800" b="1" dirty="0">
                <a:latin typeface="Times New Roman" panose="02020603050405020304" pitchFamily="18" charset="0"/>
                <a:ea typeface="宋体" panose="02010600030101010101" pitchFamily="2" charset="-122"/>
                <a:sym typeface="微软雅黑" panose="020B0503020204020204" pitchFamily="34" charset="-122"/>
              </a:rPr>
              <a:t> y</a:t>
            </a:r>
            <a:r>
              <a:rPr lang="en-US" altLang="zh-CN" sz="1800" b="1" baseline="-25000" dirty="0">
                <a:latin typeface="Times New Roman" panose="02020603050405020304" pitchFamily="18" charset="0"/>
                <a:ea typeface="宋体" panose="02010600030101010101" pitchFamily="2" charset="-122"/>
                <a:sym typeface="微软雅黑" panose="020B0503020204020204" pitchFamily="34" charset="-122"/>
              </a:rPr>
              <a:t>1</a:t>
            </a:r>
            <a:r>
              <a:rPr lang="en-US" altLang="zh-CN" sz="1800" b="1" dirty="0">
                <a:latin typeface="Times New Roman" panose="02020603050405020304" pitchFamily="18" charset="0"/>
                <a:ea typeface="宋体" panose="02010600030101010101" pitchFamily="2" charset="-122"/>
                <a:sym typeface="微软雅黑" panose="020B0503020204020204" pitchFamily="34" charset="-122"/>
              </a:rPr>
              <a:t>=6</a:t>
            </a:r>
            <a:r>
              <a:rPr lang="zh-CN" altLang="en-US" sz="1800" b="1" dirty="0">
                <a:latin typeface="Times New Roman" panose="02020603050405020304" pitchFamily="18" charset="0"/>
                <a:ea typeface="宋体" panose="02010600030101010101" pitchFamily="2" charset="-122"/>
                <a:sym typeface="微软雅黑" panose="020B0503020204020204" pitchFamily="34" charset="-122"/>
              </a:rPr>
              <a:t>、</a:t>
            </a:r>
            <a:r>
              <a:rPr lang="en-US" altLang="zh-CN" sz="1800" b="1" dirty="0">
                <a:latin typeface="Times New Roman" panose="02020603050405020304" pitchFamily="18" charset="0"/>
                <a:ea typeface="宋体" panose="02010600030101010101" pitchFamily="2" charset="-122"/>
                <a:sym typeface="微软雅黑" panose="020B0503020204020204" pitchFamily="34" charset="-122"/>
              </a:rPr>
              <a:t>y</a:t>
            </a:r>
            <a:r>
              <a:rPr lang="en-US" altLang="zh-CN" sz="1800" b="1" baseline="-25000" dirty="0">
                <a:latin typeface="Times New Roman" panose="02020603050405020304" pitchFamily="18" charset="0"/>
                <a:ea typeface="宋体" panose="02010600030101010101" pitchFamily="2" charset="-122"/>
                <a:sym typeface="微软雅黑" panose="020B0503020204020204" pitchFamily="34" charset="-122"/>
              </a:rPr>
              <a:t>2</a:t>
            </a:r>
            <a:r>
              <a:rPr lang="en-US" altLang="zh-CN" sz="1800" b="1" dirty="0">
                <a:latin typeface="Times New Roman" panose="02020603050405020304" pitchFamily="18" charset="0"/>
                <a:ea typeface="宋体" panose="02010600030101010101" pitchFamily="2" charset="-122"/>
                <a:sym typeface="微软雅黑" panose="020B0503020204020204" pitchFamily="34" charset="-122"/>
              </a:rPr>
              <a:t>=10</a:t>
            </a:r>
          </a:p>
          <a:p>
            <a:pPr marL="0" lvl="0" indent="0">
              <a:lnSpc>
                <a:spcPct val="150000"/>
              </a:lnSpc>
              <a:spcBef>
                <a:spcPct val="0"/>
              </a:spcBef>
              <a:buClr>
                <a:srgbClr val="833634"/>
              </a:buClr>
              <a:buNone/>
            </a:pPr>
            <a:endParaRPr lang="en-US" altLang="zh-CN" sz="1800" b="1" dirty="0">
              <a:latin typeface="Times New Roman" panose="02020603050405020304" pitchFamily="18" charset="0"/>
              <a:ea typeface="宋体" panose="02010600030101010101" pitchFamily="2" charset="-122"/>
              <a:sym typeface="微软雅黑" panose="020B0503020204020204" pitchFamily="34" charset="-122"/>
            </a:endParaRPr>
          </a:p>
          <a:p>
            <a:pPr marL="0" lvl="0" indent="0">
              <a:lnSpc>
                <a:spcPct val="150000"/>
              </a:lnSpc>
              <a:spcBef>
                <a:spcPct val="0"/>
              </a:spcBef>
              <a:buClr>
                <a:srgbClr val="833634"/>
              </a:buClr>
              <a:buNone/>
            </a:pPr>
            <a:r>
              <a:rPr lang="zh-CN" altLang="en-US" sz="1000" b="1" dirty="0">
                <a:latin typeface="Times New Roman" panose="02020603050405020304" pitchFamily="18" charset="0"/>
                <a:ea typeface="宋体" panose="02010600030101010101" pitchFamily="2" charset="-122"/>
                <a:sym typeface="微软雅黑" panose="020B0503020204020204" pitchFamily="34" charset="-122"/>
              </a:rPr>
              <a:t>     </a:t>
            </a:r>
          </a:p>
          <a:p>
            <a:pPr marL="0" lvl="0" indent="0">
              <a:lnSpc>
                <a:spcPct val="150000"/>
              </a:lnSpc>
              <a:spcBef>
                <a:spcPct val="0"/>
              </a:spcBef>
              <a:buClr>
                <a:srgbClr val="833634"/>
              </a:buClr>
              <a:buNone/>
            </a:pPr>
            <a:r>
              <a:rPr lang="zh-CN" altLang="en-US" sz="1800" b="1" dirty="0">
                <a:latin typeface="Arial" panose="020B0604020202020204" pitchFamily="34" charset="0"/>
                <a:ea typeface="宋体" panose="02010600030101010101" pitchFamily="2" charset="-122"/>
                <a:sym typeface="Calibri" panose="020F0502020204030204" charset="0"/>
              </a:rPr>
              <a:t>    评估预</a:t>
            </a:r>
            <a:r>
              <a:rPr lang="zh-CN" altLang="en-US" sz="1800" b="1" dirty="0">
                <a:latin typeface="Arial" panose="020B0604020202020204" pitchFamily="34" charset="0"/>
                <a:ea typeface="宋体" panose="02010600030101010101" pitchFamily="2" charset="-122"/>
                <a:sym typeface="微软雅黑" panose="020B0503020204020204" pitchFamily="34" charset="-122"/>
              </a:rPr>
              <a:t>可行性研究报告</a:t>
            </a:r>
            <a:r>
              <a:rPr lang="zh-CN" altLang="en-US" sz="1800" b="1" dirty="0">
                <a:latin typeface="Times New Roman" panose="02020603050405020304" pitchFamily="18" charset="0"/>
                <a:ea typeface="宋体" panose="02010600030101010101" pitchFamily="2" charset="-122"/>
                <a:sym typeface="微软雅黑" panose="020B0503020204020204" pitchFamily="34" charset="-122"/>
              </a:rPr>
              <a:t>取费</a:t>
            </a:r>
            <a:r>
              <a:rPr lang="en-US" altLang="zh-CN" sz="1800" b="1" dirty="0">
                <a:latin typeface="Times New Roman" panose="02020603050405020304" pitchFamily="18" charset="0"/>
                <a:ea typeface="宋体" panose="02010600030101010101" pitchFamily="2" charset="-122"/>
                <a:sym typeface="Calibri" panose="020F0502020204030204" charset="0"/>
              </a:rPr>
              <a:t>=</a:t>
            </a:r>
            <a:r>
              <a:rPr lang="zh-CN" altLang="en-US" sz="1800" b="1" dirty="0">
                <a:latin typeface="Times New Roman" panose="02020603050405020304" pitchFamily="18" charset="0"/>
                <a:ea typeface="宋体" panose="02010600030101010101" pitchFamily="2" charset="-122"/>
                <a:sym typeface="Calibri" panose="020F0502020204030204" charset="0"/>
              </a:rPr>
              <a:t>基准价</a:t>
            </a:r>
            <a:r>
              <a:rPr lang="en-US" altLang="zh-CN" sz="1800" b="1" dirty="0">
                <a:latin typeface="Times New Roman" panose="02020603050405020304" pitchFamily="18" charset="0"/>
                <a:ea typeface="宋体" panose="02010600030101010101" pitchFamily="2" charset="-122"/>
                <a:sym typeface="Calibri" panose="020F0502020204030204" charset="0"/>
              </a:rPr>
              <a:t>×</a:t>
            </a:r>
            <a:r>
              <a:rPr lang="zh-CN" altLang="en-US" sz="1800" b="1" dirty="0">
                <a:latin typeface="Times New Roman" panose="02020603050405020304" pitchFamily="18" charset="0"/>
                <a:ea typeface="宋体" panose="02010600030101010101" pitchFamily="2" charset="-122"/>
                <a:sym typeface="Calibri" panose="020F0502020204030204" charset="0"/>
              </a:rPr>
              <a:t>综合调整系数</a:t>
            </a:r>
            <a:r>
              <a:rPr lang="en-US" altLang="zh-CN" sz="1800" b="1" dirty="0">
                <a:latin typeface="Times New Roman" panose="02020603050405020304" pitchFamily="18" charset="0"/>
                <a:ea typeface="宋体" panose="02010600030101010101" pitchFamily="2" charset="-122"/>
                <a:sym typeface="Calibri" panose="020F0502020204030204" charset="0"/>
              </a:rPr>
              <a:t>=6.8 ×2=13.6</a:t>
            </a:r>
            <a:r>
              <a:rPr lang="zh-CN" altLang="en-US" sz="1800" b="1" dirty="0">
                <a:latin typeface="Times New Roman" panose="02020603050405020304" pitchFamily="18" charset="0"/>
                <a:ea typeface="宋体" panose="02010600030101010101" pitchFamily="2" charset="-122"/>
                <a:sym typeface="Calibri" panose="020F0502020204030204" charset="0"/>
              </a:rPr>
              <a:t>万元</a:t>
            </a:r>
          </a:p>
        </p:txBody>
      </p:sp>
      <p:grpSp>
        <p:nvGrpSpPr>
          <p:cNvPr id="64516" name="组合 15"/>
          <p:cNvGrpSpPr/>
          <p:nvPr/>
        </p:nvGrpSpPr>
        <p:grpSpPr>
          <a:xfrm>
            <a:off x="2065338" y="2492375"/>
            <a:ext cx="1531937" cy="430213"/>
            <a:chOff x="2267840" y="2636945"/>
            <a:chExt cx="1775515" cy="432239"/>
          </a:xfrm>
        </p:grpSpPr>
        <p:sp>
          <p:nvSpPr>
            <p:cNvPr id="64539" name="右箭头 5"/>
            <p:cNvSpPr/>
            <p:nvPr/>
          </p:nvSpPr>
          <p:spPr>
            <a:xfrm>
              <a:off x="2267840" y="2780955"/>
              <a:ext cx="504035" cy="216015"/>
            </a:xfrm>
            <a:prstGeom prst="rightArrow">
              <a:avLst>
                <a:gd name="adj1" fmla="val 50000"/>
                <a:gd name="adj2" fmla="val 49972"/>
              </a:avLst>
            </a:prstGeom>
            <a:solidFill>
              <a:schemeClr val="accent1"/>
            </a:solidFill>
            <a:ln w="9525" cap="flat" cmpd="sng">
              <a:solidFill>
                <a:schemeClr val="tx1"/>
              </a:solidFill>
              <a:prstDash val="solid"/>
              <a:round/>
              <a:headEnd type="none" w="med" len="med"/>
              <a:tailEnd type="none" w="med" len="med"/>
            </a:ln>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stStyle>
            <a:p>
              <a:pPr marL="0" lvl="0" indent="0">
                <a:lnSpc>
                  <a:spcPct val="100000"/>
                </a:lnSpc>
                <a:spcBef>
                  <a:spcPct val="0"/>
                </a:spcBef>
                <a:buNone/>
              </a:pPr>
              <a:endParaRPr lang="zh-CN" altLang="en-US" sz="1800" dirty="0">
                <a:latin typeface="Arial" panose="020B0604020202020204" pitchFamily="34" charset="0"/>
                <a:ea typeface="宋体" panose="02010600030101010101" pitchFamily="2" charset="-122"/>
              </a:endParaRPr>
            </a:p>
          </p:txBody>
        </p:sp>
        <p:sp>
          <p:nvSpPr>
            <p:cNvPr id="64540" name="矩形 14"/>
            <p:cNvSpPr/>
            <p:nvPr/>
          </p:nvSpPr>
          <p:spPr>
            <a:xfrm>
              <a:off x="2844031" y="2636945"/>
              <a:ext cx="1199324" cy="432239"/>
            </a:xfrm>
            <a:prstGeom prst="rect">
              <a:avLst/>
            </a:prstGeom>
            <a:noFill/>
            <a:ln w="9525">
              <a:noFill/>
            </a:ln>
          </p:spPr>
          <p:txBody>
            <a:bodyPr wrap="non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stStyle>
            <a:p>
              <a:pPr marL="0" lvl="0" indent="0">
                <a:lnSpc>
                  <a:spcPct val="100000"/>
                </a:lnSpc>
                <a:spcBef>
                  <a:spcPct val="0"/>
                </a:spcBef>
                <a:buNone/>
              </a:pPr>
              <a:r>
                <a:rPr lang="en-US" altLang="zh-CN" sz="2200" b="1" dirty="0">
                  <a:solidFill>
                    <a:srgbClr val="CC3300"/>
                  </a:solidFill>
                  <a:latin typeface="Times New Roman" panose="02020603050405020304" pitchFamily="18" charset="0"/>
                  <a:ea typeface="宋体" panose="02010600030101010101" pitchFamily="2" charset="-122"/>
                  <a:sym typeface="微软雅黑" panose="020B0503020204020204" pitchFamily="34" charset="-122"/>
                </a:rPr>
                <a:t>λ</a:t>
              </a:r>
              <a:r>
                <a:rPr lang="en-US" altLang="zh-CN" sz="2200" b="1" baseline="-25000" dirty="0">
                  <a:solidFill>
                    <a:srgbClr val="CC3300"/>
                  </a:solidFill>
                  <a:latin typeface="Times New Roman" panose="02020603050405020304" pitchFamily="18" charset="0"/>
                  <a:ea typeface="宋体" panose="02010600030101010101" pitchFamily="2" charset="-122"/>
                  <a:sym typeface="微软雅黑" panose="020B0503020204020204" pitchFamily="34" charset="-122"/>
                </a:rPr>
                <a:t>p1</a:t>
              </a:r>
              <a:r>
                <a:rPr lang="en-US" altLang="zh-CN" sz="2200" b="1" dirty="0">
                  <a:solidFill>
                    <a:srgbClr val="CC3300"/>
                  </a:solidFill>
                  <a:latin typeface="Times New Roman" panose="02020603050405020304" pitchFamily="18" charset="0"/>
                  <a:ea typeface="宋体" panose="02010600030101010101" pitchFamily="2" charset="-122"/>
                  <a:sym typeface="微软雅黑" panose="020B0503020204020204" pitchFamily="34" charset="-122"/>
                </a:rPr>
                <a:t>=1.5</a:t>
              </a:r>
              <a:endParaRPr lang="zh-CN" altLang="en-US" sz="2200" dirty="0">
                <a:latin typeface="Arial" panose="020B0604020202020204" pitchFamily="34" charset="0"/>
                <a:ea typeface="宋体" panose="02010600030101010101" pitchFamily="2" charset="-122"/>
              </a:endParaRPr>
            </a:p>
          </p:txBody>
        </p:sp>
      </p:grpSp>
      <p:grpSp>
        <p:nvGrpSpPr>
          <p:cNvPr id="64517" name="组合 16"/>
          <p:cNvGrpSpPr/>
          <p:nvPr/>
        </p:nvGrpSpPr>
        <p:grpSpPr>
          <a:xfrm>
            <a:off x="5808663" y="2516188"/>
            <a:ext cx="1490662" cy="430212"/>
            <a:chOff x="2267840" y="2636945"/>
            <a:chExt cx="1878264" cy="430650"/>
          </a:xfrm>
        </p:grpSpPr>
        <p:sp>
          <p:nvSpPr>
            <p:cNvPr id="64537" name="右箭头 17"/>
            <p:cNvSpPr/>
            <p:nvPr/>
          </p:nvSpPr>
          <p:spPr>
            <a:xfrm>
              <a:off x="2267840" y="2780955"/>
              <a:ext cx="504035" cy="216015"/>
            </a:xfrm>
            <a:prstGeom prst="rightArrow">
              <a:avLst>
                <a:gd name="adj1" fmla="val 50000"/>
                <a:gd name="adj2" fmla="val 49972"/>
              </a:avLst>
            </a:prstGeom>
            <a:solidFill>
              <a:schemeClr val="accent1"/>
            </a:solidFill>
            <a:ln w="9525" cap="flat" cmpd="sng">
              <a:solidFill>
                <a:schemeClr val="tx1"/>
              </a:solidFill>
              <a:prstDash val="solid"/>
              <a:round/>
              <a:headEnd type="none" w="med" len="med"/>
              <a:tailEnd type="none" w="med" len="med"/>
            </a:ln>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stStyle>
            <a:p>
              <a:pPr marL="0" lvl="0" indent="0">
                <a:lnSpc>
                  <a:spcPct val="100000"/>
                </a:lnSpc>
                <a:spcBef>
                  <a:spcPct val="0"/>
                </a:spcBef>
                <a:buNone/>
              </a:pPr>
              <a:endParaRPr lang="zh-CN" altLang="en-US" sz="1800" dirty="0">
                <a:latin typeface="Arial" panose="020B0604020202020204" pitchFamily="34" charset="0"/>
                <a:ea typeface="宋体" panose="02010600030101010101" pitchFamily="2" charset="-122"/>
              </a:endParaRPr>
            </a:p>
          </p:txBody>
        </p:sp>
        <p:sp>
          <p:nvSpPr>
            <p:cNvPr id="64538" name="矩形 18"/>
            <p:cNvSpPr/>
            <p:nvPr/>
          </p:nvSpPr>
          <p:spPr>
            <a:xfrm>
              <a:off x="2843614" y="2636945"/>
              <a:ext cx="1302490" cy="430650"/>
            </a:xfrm>
            <a:prstGeom prst="rect">
              <a:avLst/>
            </a:prstGeom>
            <a:noFill/>
            <a:ln w="9525">
              <a:noFill/>
            </a:ln>
          </p:spPr>
          <p:txBody>
            <a:bodyPr wrap="non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stStyle>
            <a:p>
              <a:pPr marL="0" lvl="0" indent="0">
                <a:lnSpc>
                  <a:spcPct val="100000"/>
                </a:lnSpc>
                <a:spcBef>
                  <a:spcPct val="0"/>
                </a:spcBef>
                <a:buNone/>
              </a:pPr>
              <a:r>
                <a:rPr lang="en-US" altLang="zh-CN" sz="2200" b="1" dirty="0">
                  <a:solidFill>
                    <a:srgbClr val="CC3300"/>
                  </a:solidFill>
                  <a:latin typeface="Times New Roman" panose="02020603050405020304" pitchFamily="18" charset="0"/>
                  <a:ea typeface="宋体" panose="02010600030101010101" pitchFamily="2" charset="-122"/>
                  <a:sym typeface="微软雅黑" panose="020B0503020204020204" pitchFamily="34" charset="-122"/>
                </a:rPr>
                <a:t>λ</a:t>
              </a:r>
              <a:r>
                <a:rPr lang="en-US" altLang="zh-CN" sz="2200" b="1" baseline="-25000" dirty="0">
                  <a:solidFill>
                    <a:srgbClr val="CC3300"/>
                  </a:solidFill>
                  <a:latin typeface="Times New Roman" panose="02020603050405020304" pitchFamily="18" charset="0"/>
                  <a:ea typeface="宋体" panose="02010600030101010101" pitchFamily="2" charset="-122"/>
                  <a:sym typeface="微软雅黑" panose="020B0503020204020204" pitchFamily="34" charset="-122"/>
                </a:rPr>
                <a:t>p2</a:t>
              </a:r>
              <a:r>
                <a:rPr lang="en-US" altLang="zh-CN" sz="2200" b="1" dirty="0">
                  <a:solidFill>
                    <a:srgbClr val="CC3300"/>
                  </a:solidFill>
                  <a:latin typeface="Times New Roman" panose="02020603050405020304" pitchFamily="18" charset="0"/>
                  <a:ea typeface="宋体" panose="02010600030101010101" pitchFamily="2" charset="-122"/>
                  <a:sym typeface="微软雅黑" panose="020B0503020204020204" pitchFamily="34" charset="-122"/>
                </a:rPr>
                <a:t>=1.5</a:t>
              </a:r>
              <a:endParaRPr lang="zh-CN" altLang="en-US" sz="2200" dirty="0">
                <a:latin typeface="Arial" panose="020B0604020202020204" pitchFamily="34" charset="0"/>
                <a:ea typeface="宋体" panose="02010600030101010101" pitchFamily="2" charset="-122"/>
              </a:endParaRPr>
            </a:p>
          </p:txBody>
        </p:sp>
      </p:grpSp>
      <p:grpSp>
        <p:nvGrpSpPr>
          <p:cNvPr id="64518" name="组合 31"/>
          <p:cNvGrpSpPr/>
          <p:nvPr/>
        </p:nvGrpSpPr>
        <p:grpSpPr>
          <a:xfrm>
            <a:off x="2065338" y="2924175"/>
            <a:ext cx="1581150" cy="430213"/>
            <a:chOff x="2267840" y="2636945"/>
            <a:chExt cx="1916090" cy="429067"/>
          </a:xfrm>
        </p:grpSpPr>
        <p:sp>
          <p:nvSpPr>
            <p:cNvPr id="64535" name="右箭头 32"/>
            <p:cNvSpPr/>
            <p:nvPr/>
          </p:nvSpPr>
          <p:spPr>
            <a:xfrm>
              <a:off x="2267840" y="2780955"/>
              <a:ext cx="504035" cy="216015"/>
            </a:xfrm>
            <a:prstGeom prst="rightArrow">
              <a:avLst>
                <a:gd name="adj1" fmla="val 50000"/>
                <a:gd name="adj2" fmla="val 49972"/>
              </a:avLst>
            </a:prstGeom>
            <a:solidFill>
              <a:schemeClr val="accent1"/>
            </a:solidFill>
            <a:ln w="9525" cap="flat" cmpd="sng">
              <a:solidFill>
                <a:schemeClr val="tx1"/>
              </a:solidFill>
              <a:prstDash val="solid"/>
              <a:round/>
              <a:headEnd type="none" w="med" len="med"/>
              <a:tailEnd type="none" w="med" len="med"/>
            </a:ln>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stStyle>
            <a:p>
              <a:pPr marL="0" lvl="0" indent="0">
                <a:lnSpc>
                  <a:spcPct val="100000"/>
                </a:lnSpc>
                <a:spcBef>
                  <a:spcPct val="0"/>
                </a:spcBef>
                <a:buNone/>
              </a:pPr>
              <a:endParaRPr lang="zh-CN" altLang="en-US" sz="1800" dirty="0">
                <a:latin typeface="Arial" panose="020B0604020202020204" pitchFamily="34" charset="0"/>
                <a:ea typeface="宋体" panose="02010600030101010101" pitchFamily="2" charset="-122"/>
              </a:endParaRPr>
            </a:p>
          </p:txBody>
        </p:sp>
        <p:sp>
          <p:nvSpPr>
            <p:cNvPr id="64536" name="矩形 49"/>
            <p:cNvSpPr/>
            <p:nvPr/>
          </p:nvSpPr>
          <p:spPr>
            <a:xfrm>
              <a:off x="2845016" y="2636945"/>
              <a:ext cx="1338914" cy="429067"/>
            </a:xfrm>
            <a:prstGeom prst="rect">
              <a:avLst/>
            </a:prstGeom>
            <a:noFill/>
            <a:ln w="9525">
              <a:noFill/>
            </a:ln>
          </p:spPr>
          <p:txBody>
            <a:bodyPr wrap="non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stStyle>
            <a:p>
              <a:pPr marL="0" lvl="0" indent="0">
                <a:lnSpc>
                  <a:spcPct val="100000"/>
                </a:lnSpc>
                <a:spcBef>
                  <a:spcPct val="0"/>
                </a:spcBef>
                <a:buNone/>
              </a:pPr>
              <a:r>
                <a:rPr lang="en-US" altLang="zh-CN" sz="2200" b="1" dirty="0">
                  <a:solidFill>
                    <a:srgbClr val="CC3300"/>
                  </a:solidFill>
                  <a:latin typeface="Times New Roman" panose="02020603050405020304" pitchFamily="18" charset="0"/>
                  <a:ea typeface="宋体" panose="02010600030101010101" pitchFamily="2" charset="-122"/>
                  <a:sym typeface="微软雅黑" panose="020B0503020204020204" pitchFamily="34" charset="-122"/>
                </a:rPr>
                <a:t>λ</a:t>
              </a:r>
              <a:r>
                <a:rPr lang="en-US" altLang="zh-CN" sz="2200" b="1" baseline="-25000" dirty="0">
                  <a:solidFill>
                    <a:srgbClr val="CC3300"/>
                  </a:solidFill>
                  <a:latin typeface="Times New Roman" panose="02020603050405020304" pitchFamily="18" charset="0"/>
                  <a:ea typeface="宋体" panose="02010600030101010101" pitchFamily="2" charset="-122"/>
                  <a:sym typeface="微软雅黑" panose="020B0503020204020204" pitchFamily="34" charset="-122"/>
                </a:rPr>
                <a:t>p3</a:t>
              </a:r>
              <a:r>
                <a:rPr lang="en-US" altLang="zh-CN" sz="2200" b="1" dirty="0">
                  <a:solidFill>
                    <a:srgbClr val="CC3300"/>
                  </a:solidFill>
                  <a:latin typeface="Times New Roman" panose="02020603050405020304" pitchFamily="18" charset="0"/>
                  <a:ea typeface="宋体" panose="02010600030101010101" pitchFamily="2" charset="-122"/>
                  <a:sym typeface="微软雅黑" panose="020B0503020204020204" pitchFamily="34" charset="-122"/>
                </a:rPr>
                <a:t>= 1.0</a:t>
              </a:r>
              <a:endParaRPr lang="zh-CN" altLang="en-US" sz="2200" dirty="0">
                <a:latin typeface="Arial" panose="020B0604020202020204" pitchFamily="34" charset="0"/>
                <a:ea typeface="宋体" panose="02010600030101010101" pitchFamily="2" charset="-122"/>
              </a:endParaRPr>
            </a:p>
          </p:txBody>
        </p:sp>
      </p:grpSp>
      <p:grpSp>
        <p:nvGrpSpPr>
          <p:cNvPr id="64519" name="组合 75790"/>
          <p:cNvGrpSpPr/>
          <p:nvPr/>
        </p:nvGrpSpPr>
        <p:grpSpPr>
          <a:xfrm>
            <a:off x="695325" y="3716338"/>
            <a:ext cx="7653338" cy="647700"/>
            <a:chOff x="339" y="3203"/>
            <a:chExt cx="4821" cy="454"/>
          </a:xfrm>
        </p:grpSpPr>
        <p:grpSp>
          <p:nvGrpSpPr>
            <p:cNvPr id="64529" name="组合 75791"/>
            <p:cNvGrpSpPr/>
            <p:nvPr/>
          </p:nvGrpSpPr>
          <p:grpSpPr>
            <a:xfrm>
              <a:off x="339" y="3203"/>
              <a:ext cx="1906" cy="454"/>
              <a:chOff x="339" y="3203"/>
              <a:chExt cx="1906" cy="454"/>
            </a:xfrm>
          </p:grpSpPr>
          <p:grpSp>
            <p:nvGrpSpPr>
              <p:cNvPr id="64531" name="组合 31"/>
              <p:cNvGrpSpPr/>
              <p:nvPr/>
            </p:nvGrpSpPr>
            <p:grpSpPr>
              <a:xfrm>
                <a:off x="339" y="3204"/>
                <a:ext cx="479" cy="302"/>
                <a:chOff x="2267840" y="2636945"/>
                <a:chExt cx="761502" cy="479224"/>
              </a:xfrm>
            </p:grpSpPr>
            <p:sp>
              <p:nvSpPr>
                <p:cNvPr id="64533" name="右箭头 32"/>
                <p:cNvSpPr/>
                <p:nvPr/>
              </p:nvSpPr>
              <p:spPr>
                <a:xfrm>
                  <a:off x="2267840" y="2780955"/>
                  <a:ext cx="504035" cy="216015"/>
                </a:xfrm>
                <a:prstGeom prst="rightArrow">
                  <a:avLst>
                    <a:gd name="adj1" fmla="val 50000"/>
                    <a:gd name="adj2" fmla="val 49972"/>
                  </a:avLst>
                </a:prstGeom>
                <a:solidFill>
                  <a:schemeClr val="accent1"/>
                </a:solidFill>
                <a:ln w="9525" cap="flat" cmpd="sng">
                  <a:solidFill>
                    <a:schemeClr val="tx1"/>
                  </a:solidFill>
                  <a:prstDash val="solid"/>
                  <a:round/>
                  <a:headEnd type="none" w="med" len="med"/>
                  <a:tailEnd type="none" w="med" len="med"/>
                </a:ln>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stStyle>
                <a:p>
                  <a:pPr marL="0" lvl="0" indent="0">
                    <a:lnSpc>
                      <a:spcPct val="100000"/>
                    </a:lnSpc>
                    <a:spcBef>
                      <a:spcPct val="0"/>
                    </a:spcBef>
                    <a:buNone/>
                  </a:pPr>
                  <a:endParaRPr lang="zh-CN" altLang="en-US" sz="1800" dirty="0">
                    <a:latin typeface="Arial" panose="020B0604020202020204" pitchFamily="34" charset="0"/>
                    <a:ea typeface="宋体" panose="02010600030101010101" pitchFamily="2" charset="-122"/>
                  </a:endParaRPr>
                </a:p>
              </p:txBody>
            </p:sp>
            <p:sp>
              <p:nvSpPr>
                <p:cNvPr id="64534" name="矩形 58"/>
                <p:cNvSpPr/>
                <p:nvPr/>
              </p:nvSpPr>
              <p:spPr>
                <a:xfrm>
                  <a:off x="2844488" y="2636945"/>
                  <a:ext cx="184854" cy="479224"/>
                </a:xfrm>
                <a:prstGeom prst="rect">
                  <a:avLst/>
                </a:prstGeom>
                <a:noFill/>
                <a:ln w="9525">
                  <a:noFill/>
                </a:ln>
              </p:spPr>
              <p:txBody>
                <a:bodyPr wrap="non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stStyle>
                <a:p>
                  <a:pPr marL="0" lvl="0" indent="0">
                    <a:lnSpc>
                      <a:spcPct val="100000"/>
                    </a:lnSpc>
                    <a:spcBef>
                      <a:spcPct val="0"/>
                    </a:spcBef>
                    <a:buNone/>
                  </a:pPr>
                  <a:endParaRPr lang="zh-CN" altLang="en-US" sz="2200" dirty="0">
                    <a:latin typeface="Arial" panose="020B0604020202020204" pitchFamily="34" charset="0"/>
                    <a:ea typeface="宋体" panose="02010600030101010101" pitchFamily="2" charset="-122"/>
                  </a:endParaRPr>
                </a:p>
              </p:txBody>
            </p:sp>
          </p:grpSp>
          <p:pic>
            <p:nvPicPr>
              <p:cNvPr id="64532" name="Picture 4"/>
              <p:cNvPicPr>
                <a:picLocks noChangeAspect="1"/>
              </p:cNvPicPr>
              <p:nvPr/>
            </p:nvPicPr>
            <p:blipFill>
              <a:blip r:embed="rId4" cstate="print"/>
              <a:stretch>
                <a:fillRect/>
              </a:stretch>
            </p:blipFill>
            <p:spPr>
              <a:xfrm>
                <a:off x="699" y="3203"/>
                <a:ext cx="1546" cy="454"/>
              </a:xfrm>
              <a:prstGeom prst="rect">
                <a:avLst/>
              </a:prstGeom>
              <a:noFill/>
              <a:ln w="9525">
                <a:noFill/>
              </a:ln>
            </p:spPr>
          </p:pic>
        </p:grpSp>
        <p:sp>
          <p:nvSpPr>
            <p:cNvPr id="64530" name="矩形 62"/>
            <p:cNvSpPr/>
            <p:nvPr/>
          </p:nvSpPr>
          <p:spPr>
            <a:xfrm>
              <a:off x="2200" y="3249"/>
              <a:ext cx="2960" cy="302"/>
            </a:xfrm>
            <a:prstGeom prst="rect">
              <a:avLst/>
            </a:prstGeom>
            <a:noFill/>
            <a:ln w="9525">
              <a:noFill/>
            </a:ln>
          </p:spPr>
          <p:txBody>
            <a:bodyPr wrap="non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stStyle>
            <a:p>
              <a:pPr marL="0" lvl="0" indent="0">
                <a:lnSpc>
                  <a:spcPct val="100000"/>
                </a:lnSpc>
                <a:spcBef>
                  <a:spcPct val="0"/>
                </a:spcBef>
                <a:buNone/>
              </a:pPr>
              <a:r>
                <a:rPr lang="en-US" altLang="zh-CN" sz="2200" b="1" dirty="0">
                  <a:solidFill>
                    <a:srgbClr val="CC3300"/>
                  </a:solidFill>
                  <a:latin typeface="Times New Roman" panose="02020603050405020304" pitchFamily="18" charset="0"/>
                  <a:ea typeface="宋体" panose="02010600030101010101" pitchFamily="2" charset="-122"/>
                  <a:sym typeface="微软雅黑" panose="020B0503020204020204" pitchFamily="34" charset="-122"/>
                </a:rPr>
                <a:t>= 13+(23-13)(600-500)/(1000-500) =15</a:t>
              </a:r>
              <a:endParaRPr lang="zh-CN" altLang="en-US" sz="2200" dirty="0">
                <a:latin typeface="Arial" panose="020B0604020202020204" pitchFamily="34" charset="0"/>
                <a:ea typeface="宋体" panose="02010600030101010101" pitchFamily="2" charset="-122"/>
              </a:endParaRPr>
            </a:p>
          </p:txBody>
        </p:sp>
      </p:grpSp>
      <p:grpSp>
        <p:nvGrpSpPr>
          <p:cNvPr id="64520" name="组合 75804"/>
          <p:cNvGrpSpPr/>
          <p:nvPr/>
        </p:nvGrpSpPr>
        <p:grpSpPr>
          <a:xfrm>
            <a:off x="715963" y="5157788"/>
            <a:ext cx="7442200" cy="647700"/>
            <a:chOff x="339" y="3203"/>
            <a:chExt cx="4688" cy="454"/>
          </a:xfrm>
        </p:grpSpPr>
        <p:grpSp>
          <p:nvGrpSpPr>
            <p:cNvPr id="64523" name="组合 75805"/>
            <p:cNvGrpSpPr/>
            <p:nvPr/>
          </p:nvGrpSpPr>
          <p:grpSpPr>
            <a:xfrm>
              <a:off x="339" y="3203"/>
              <a:ext cx="1906" cy="454"/>
              <a:chOff x="339" y="3203"/>
              <a:chExt cx="1906" cy="454"/>
            </a:xfrm>
          </p:grpSpPr>
          <p:grpSp>
            <p:nvGrpSpPr>
              <p:cNvPr id="64525" name="组合 31"/>
              <p:cNvGrpSpPr/>
              <p:nvPr/>
            </p:nvGrpSpPr>
            <p:grpSpPr>
              <a:xfrm>
                <a:off x="339" y="3204"/>
                <a:ext cx="479" cy="302"/>
                <a:chOff x="2267840" y="2636945"/>
                <a:chExt cx="761502" cy="479224"/>
              </a:xfrm>
            </p:grpSpPr>
            <p:sp>
              <p:nvSpPr>
                <p:cNvPr id="64527" name="右箭头 32"/>
                <p:cNvSpPr/>
                <p:nvPr/>
              </p:nvSpPr>
              <p:spPr>
                <a:xfrm>
                  <a:off x="2267840" y="2780955"/>
                  <a:ext cx="504035" cy="216015"/>
                </a:xfrm>
                <a:prstGeom prst="rightArrow">
                  <a:avLst>
                    <a:gd name="adj1" fmla="val 50000"/>
                    <a:gd name="adj2" fmla="val 49972"/>
                  </a:avLst>
                </a:prstGeom>
                <a:solidFill>
                  <a:schemeClr val="accent1"/>
                </a:solidFill>
                <a:ln w="9525" cap="flat" cmpd="sng">
                  <a:solidFill>
                    <a:schemeClr val="tx1"/>
                  </a:solidFill>
                  <a:prstDash val="solid"/>
                  <a:round/>
                  <a:headEnd type="none" w="med" len="med"/>
                  <a:tailEnd type="none" w="med" len="med"/>
                </a:ln>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stStyle>
                <a:p>
                  <a:pPr marL="0" lvl="0" indent="0">
                    <a:lnSpc>
                      <a:spcPct val="100000"/>
                    </a:lnSpc>
                    <a:spcBef>
                      <a:spcPct val="0"/>
                    </a:spcBef>
                    <a:buNone/>
                  </a:pPr>
                  <a:endParaRPr lang="zh-CN" altLang="en-US" sz="1800" dirty="0">
                    <a:latin typeface="Arial" panose="020B0604020202020204" pitchFamily="34" charset="0"/>
                    <a:ea typeface="宋体" panose="02010600030101010101" pitchFamily="2" charset="-122"/>
                  </a:endParaRPr>
                </a:p>
              </p:txBody>
            </p:sp>
            <p:sp>
              <p:nvSpPr>
                <p:cNvPr id="64528" name="矩形 58"/>
                <p:cNvSpPr/>
                <p:nvPr/>
              </p:nvSpPr>
              <p:spPr>
                <a:xfrm>
                  <a:off x="2844488" y="2636945"/>
                  <a:ext cx="184854" cy="479224"/>
                </a:xfrm>
                <a:prstGeom prst="rect">
                  <a:avLst/>
                </a:prstGeom>
                <a:noFill/>
                <a:ln w="9525">
                  <a:noFill/>
                </a:ln>
              </p:spPr>
              <p:txBody>
                <a:bodyPr wrap="non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stStyle>
                <a:p>
                  <a:pPr marL="0" lvl="0" indent="0">
                    <a:lnSpc>
                      <a:spcPct val="100000"/>
                    </a:lnSpc>
                    <a:spcBef>
                      <a:spcPct val="0"/>
                    </a:spcBef>
                    <a:buNone/>
                  </a:pPr>
                  <a:endParaRPr lang="zh-CN" altLang="en-US" sz="2200" dirty="0">
                    <a:latin typeface="Arial" panose="020B0604020202020204" pitchFamily="34" charset="0"/>
                    <a:ea typeface="宋体" panose="02010600030101010101" pitchFamily="2" charset="-122"/>
                  </a:endParaRPr>
                </a:p>
              </p:txBody>
            </p:sp>
          </p:grpSp>
          <p:pic>
            <p:nvPicPr>
              <p:cNvPr id="64526" name="Picture 4"/>
              <p:cNvPicPr>
                <a:picLocks noChangeAspect="1"/>
              </p:cNvPicPr>
              <p:nvPr/>
            </p:nvPicPr>
            <p:blipFill>
              <a:blip r:embed="rId4" cstate="print"/>
              <a:stretch>
                <a:fillRect/>
              </a:stretch>
            </p:blipFill>
            <p:spPr>
              <a:xfrm>
                <a:off x="699" y="3203"/>
                <a:ext cx="1546" cy="454"/>
              </a:xfrm>
              <a:prstGeom prst="rect">
                <a:avLst/>
              </a:prstGeom>
              <a:noFill/>
              <a:ln w="9525">
                <a:noFill/>
              </a:ln>
            </p:spPr>
          </p:pic>
        </p:grpSp>
        <p:sp>
          <p:nvSpPr>
            <p:cNvPr id="64524" name="矩形 62"/>
            <p:cNvSpPr/>
            <p:nvPr/>
          </p:nvSpPr>
          <p:spPr>
            <a:xfrm>
              <a:off x="2200" y="3249"/>
              <a:ext cx="2827" cy="302"/>
            </a:xfrm>
            <a:prstGeom prst="rect">
              <a:avLst/>
            </a:prstGeom>
            <a:noFill/>
            <a:ln w="9525">
              <a:noFill/>
            </a:ln>
          </p:spPr>
          <p:txBody>
            <a:bodyPr wrap="non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stStyle>
            <a:p>
              <a:pPr marL="0" lvl="0" indent="0">
                <a:lnSpc>
                  <a:spcPct val="100000"/>
                </a:lnSpc>
                <a:spcBef>
                  <a:spcPct val="0"/>
                </a:spcBef>
                <a:buNone/>
              </a:pPr>
              <a:r>
                <a:rPr lang="en-US" altLang="zh-CN" sz="2200" b="1" dirty="0">
                  <a:solidFill>
                    <a:srgbClr val="CC3300"/>
                  </a:solidFill>
                  <a:latin typeface="Times New Roman" panose="02020603050405020304" pitchFamily="18" charset="0"/>
                  <a:ea typeface="宋体" panose="02010600030101010101" pitchFamily="2" charset="-122"/>
                  <a:sym typeface="微软雅黑" panose="020B0503020204020204" pitchFamily="34" charset="-122"/>
                </a:rPr>
                <a:t>= 6+(10-6)(600-500)/(1000-500) =6.8</a:t>
              </a:r>
              <a:endParaRPr lang="zh-CN" altLang="en-US" sz="2200" dirty="0">
                <a:latin typeface="Arial" panose="020B0604020202020204" pitchFamily="34" charset="0"/>
                <a:ea typeface="宋体" panose="02010600030101010101" pitchFamily="2" charset="-122"/>
              </a:endParaRPr>
            </a:p>
          </p:txBody>
        </p:sp>
      </p:grpSp>
      <p:sp>
        <p:nvSpPr>
          <p:cNvPr id="64521" name="矩形 4"/>
          <p:cNvSpPr/>
          <p:nvPr/>
        </p:nvSpPr>
        <p:spPr>
          <a:xfrm>
            <a:off x="0" y="0"/>
            <a:ext cx="12192000" cy="981075"/>
          </a:xfrm>
          <a:prstGeom prst="rect">
            <a:avLst/>
          </a:prstGeom>
          <a:solidFill>
            <a:srgbClr val="339966">
              <a:alpha val="94116"/>
            </a:srgbClr>
          </a:solidFill>
          <a:ln w="9525">
            <a:noFill/>
          </a:ln>
        </p:spPr>
        <p:txBody>
          <a:bodyPr anchor="ctr" anchorCtr="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stStyle>
          <a:p>
            <a:pPr marL="0" lvl="0" indent="0" algn="ctr">
              <a:lnSpc>
                <a:spcPct val="100000"/>
              </a:lnSpc>
              <a:spcBef>
                <a:spcPct val="0"/>
              </a:spcBef>
              <a:buNone/>
            </a:pPr>
            <a:endParaRPr lang="zh-CN" altLang="en-US" sz="1600"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31" name="矩形 11"/>
          <p:cNvSpPr>
            <a:spLocks noChangeArrowheads="1"/>
          </p:cNvSpPr>
          <p:nvPr/>
        </p:nvSpPr>
        <p:spPr bwMode="auto">
          <a:xfrm>
            <a:off x="0" y="257175"/>
            <a:ext cx="12192000" cy="584200"/>
          </a:xfrm>
          <a:prstGeom prst="rect">
            <a:avLst/>
          </a:prstGeom>
          <a:noFill/>
          <a:ln w="9525">
            <a:noFill/>
            <a:miter lim="800000"/>
          </a:ln>
        </p:spPr>
        <p:txBody>
          <a:bodyPr wrap="square">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32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6 </a:t>
            </a:r>
            <a:r>
              <a:rPr kumimoji="0" lang="zh-CN" altLang="en-US" sz="32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地质灾害防治工程咨询评估取费</a:t>
            </a:r>
            <a:endParaRPr kumimoji="0" lang="zh-CN" altLang="en-US"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n-cs"/>
              <a:sym typeface="Calibri" panose="020F0502020204030204" charset="0"/>
            </a:endParaRPr>
          </a:p>
        </p:txBody>
      </p:sp>
    </p:spTree>
  </p:cSld>
  <p:clrMapOvr>
    <a:masterClrMapping/>
  </p:clrMapOvr>
  <p:transition advTm="2265"/>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5538" name="矩形 11"/>
          <p:cNvSpPr/>
          <p:nvPr/>
        </p:nvSpPr>
        <p:spPr>
          <a:xfrm>
            <a:off x="1773238" y="981075"/>
            <a:ext cx="8737600" cy="503238"/>
          </a:xfrm>
          <a:prstGeom prst="rect">
            <a:avLst/>
          </a:prstGeom>
          <a:noFill/>
          <a:ln w="9525">
            <a:noFill/>
          </a:ln>
        </p:spPr>
        <p:txBody>
          <a:bodyPr>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stStyle>
          <a:p>
            <a:pPr marL="0" lvl="0" indent="0">
              <a:lnSpc>
                <a:spcPct val="135000"/>
              </a:lnSpc>
              <a:spcBef>
                <a:spcPct val="0"/>
              </a:spcBef>
              <a:buNone/>
            </a:pPr>
            <a:r>
              <a:rPr lang="zh-CN" altLang="en-US" sz="2000" b="1" dirty="0">
                <a:latin typeface="Arial" panose="020B0604020202020204" pitchFamily="34" charset="0"/>
                <a:ea typeface="宋体" panose="02010600030101010101" pitchFamily="2" charset="-122"/>
                <a:sym typeface="微软雅黑" panose="020B0503020204020204" pitchFamily="34" charset="-122"/>
              </a:rPr>
              <a:t>         </a:t>
            </a:r>
            <a:endParaRPr lang="zh-CN" altLang="en-US" sz="2300" b="1" dirty="0">
              <a:latin typeface="Arial" panose="020B0604020202020204" pitchFamily="34" charset="0"/>
              <a:ea typeface="宋体" panose="02010600030101010101" pitchFamily="2" charset="-122"/>
              <a:sym typeface="微软雅黑" panose="020B0503020204020204" pitchFamily="34" charset="-122"/>
            </a:endParaRPr>
          </a:p>
        </p:txBody>
      </p:sp>
      <p:sp>
        <p:nvSpPr>
          <p:cNvPr id="65539" name="矩形 11"/>
          <p:cNvSpPr/>
          <p:nvPr/>
        </p:nvSpPr>
        <p:spPr>
          <a:xfrm>
            <a:off x="192405" y="1047750"/>
            <a:ext cx="11884025" cy="4799965"/>
          </a:xfrm>
          <a:prstGeom prst="rect">
            <a:avLst/>
          </a:prstGeom>
          <a:noFill/>
          <a:ln w="9525">
            <a:noFill/>
          </a:ln>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stStyle>
          <a:p>
            <a:pPr marL="0" lvl="0" indent="0">
              <a:lnSpc>
                <a:spcPct val="120000"/>
              </a:lnSpc>
              <a:spcBef>
                <a:spcPct val="0"/>
              </a:spcBef>
              <a:buClr>
                <a:srgbClr val="833634"/>
              </a:buClr>
              <a:buNone/>
            </a:pPr>
            <a:r>
              <a:rPr lang="zh-CN" altLang="en-US" sz="2000" b="1" dirty="0">
                <a:latin typeface="Times New Roman" panose="02020603050405020304" pitchFamily="18" charset="0"/>
                <a:ea typeface="宋体" panose="02010600030101010101" pitchFamily="2" charset="-122"/>
                <a:sym typeface="微软雅黑" panose="020B0503020204020204" pitchFamily="34" charset="-122"/>
              </a:rPr>
              <a:t>实例五：</a:t>
            </a:r>
            <a:endParaRPr lang="en-US" altLang="zh-CN" sz="2000" b="1" dirty="0">
              <a:latin typeface="Times New Roman" panose="02020603050405020304" pitchFamily="18" charset="0"/>
              <a:ea typeface="宋体" panose="02010600030101010101" pitchFamily="2" charset="-122"/>
              <a:sym typeface="微软雅黑" panose="020B0503020204020204" pitchFamily="34" charset="-122"/>
            </a:endParaRPr>
          </a:p>
          <a:p>
            <a:pPr marL="0" lvl="0" indent="0">
              <a:lnSpc>
                <a:spcPct val="120000"/>
              </a:lnSpc>
              <a:spcBef>
                <a:spcPct val="0"/>
              </a:spcBef>
              <a:buClr>
                <a:srgbClr val="833634"/>
              </a:buClr>
              <a:buNone/>
            </a:pPr>
            <a:r>
              <a:rPr lang="zh-CN" altLang="en-US" sz="2000" b="1" dirty="0">
                <a:latin typeface="Times New Roman" panose="02020603050405020304" pitchFamily="18" charset="0"/>
                <a:ea typeface="宋体" panose="02010600030101010101" pitchFamily="2" charset="-122"/>
                <a:sym typeface="微软雅黑" panose="020B0503020204020204" pitchFamily="34" charset="-122"/>
              </a:rPr>
              <a:t>        加格达奇地区某采石场矿山地质环境恢复治理项目，项目总投资</a:t>
            </a:r>
            <a:r>
              <a:rPr lang="en-US" altLang="zh-CN" sz="2000" b="1" dirty="0">
                <a:latin typeface="Times New Roman" panose="02020603050405020304" pitchFamily="18" charset="0"/>
                <a:ea typeface="宋体" panose="02010600030101010101" pitchFamily="2" charset="-122"/>
                <a:sym typeface="微软雅黑" panose="020B0503020204020204" pitchFamily="34" charset="-122"/>
              </a:rPr>
              <a:t>600</a:t>
            </a:r>
            <a:r>
              <a:rPr lang="zh-CN" altLang="en-US" sz="2000" b="1" dirty="0">
                <a:latin typeface="Times New Roman" panose="02020603050405020304" pitchFamily="18" charset="0"/>
                <a:ea typeface="宋体" panose="02010600030101010101" pitchFamily="2" charset="-122"/>
                <a:sym typeface="微软雅黑" panose="020B0503020204020204" pitchFamily="34" charset="-122"/>
              </a:rPr>
              <a:t>万元，崩塌地质灾害发育，地质环境复杂程度为复杂，该治理工程预可行性研究报告编制及评估、可行性研究报告编制及评估费用分别取多少？</a:t>
            </a:r>
          </a:p>
          <a:p>
            <a:pPr marL="0" lvl="0" indent="0">
              <a:lnSpc>
                <a:spcPct val="120000"/>
              </a:lnSpc>
              <a:spcBef>
                <a:spcPct val="0"/>
              </a:spcBef>
              <a:buClr>
                <a:srgbClr val="833634"/>
              </a:buClr>
              <a:buNone/>
            </a:pPr>
            <a:endParaRPr lang="en-US" altLang="zh-CN" sz="2000" b="1" dirty="0">
              <a:latin typeface="Times New Roman" panose="02020603050405020304" pitchFamily="18" charset="0"/>
              <a:ea typeface="宋体" panose="02010600030101010101" pitchFamily="2" charset="-122"/>
              <a:sym typeface="微软雅黑" panose="020B0503020204020204" pitchFamily="34" charset="-122"/>
            </a:endParaRPr>
          </a:p>
          <a:p>
            <a:pPr marL="0" lvl="0" indent="0">
              <a:lnSpc>
                <a:spcPct val="150000"/>
              </a:lnSpc>
              <a:spcBef>
                <a:spcPct val="0"/>
              </a:spcBef>
              <a:buClr>
                <a:srgbClr val="833634"/>
              </a:buClr>
              <a:buNone/>
            </a:pPr>
            <a:r>
              <a:rPr lang="en-US" altLang="zh-CN" sz="1800" b="1" dirty="0">
                <a:latin typeface="Times New Roman" panose="02020603050405020304" pitchFamily="18" charset="0"/>
                <a:ea typeface="宋体" panose="02010600030101010101" pitchFamily="2" charset="-122"/>
                <a:sym typeface="微软雅黑" panose="020B0503020204020204" pitchFamily="34" charset="-122"/>
              </a:rPr>
              <a:t>7</a:t>
            </a:r>
            <a:r>
              <a:rPr lang="zh-CN" altLang="en-US" sz="1800" b="1" dirty="0">
                <a:latin typeface="Times New Roman" panose="02020603050405020304" pitchFamily="18" charset="0"/>
                <a:ea typeface="宋体" panose="02010600030101010101" pitchFamily="2" charset="-122"/>
                <a:sym typeface="微软雅黑" panose="020B0503020204020204" pitchFamily="34" charset="-122"/>
              </a:rPr>
              <a:t>、可行性研究报告编制：</a:t>
            </a:r>
            <a:r>
              <a:rPr lang="zh-CN" altLang="en-US" sz="1800" b="1" dirty="0">
                <a:latin typeface="Times New Roman" panose="02020603050405020304" pitchFamily="18" charset="0"/>
                <a:ea typeface="宋体" panose="02010600030101010101" pitchFamily="2" charset="-122"/>
                <a:sym typeface="微软雅黑" panose="020B0503020204020204" pitchFamily="34" charset="-122"/>
                <a:hlinkClick r:id="rId2" action="ppaction://hlinksldjump"/>
              </a:rPr>
              <a:t>总投资</a:t>
            </a:r>
            <a:r>
              <a:rPr lang="en-US" altLang="zh-CN" sz="1800" b="1" dirty="0">
                <a:latin typeface="Times New Roman" panose="02020603050405020304" pitchFamily="18" charset="0"/>
                <a:ea typeface="宋体" panose="02010600030101010101" pitchFamily="2" charset="-122"/>
                <a:sym typeface="微软雅黑" panose="020B0503020204020204" pitchFamily="34" charset="-122"/>
                <a:hlinkClick r:id="rId2" action="ppaction://hlinksldjump"/>
              </a:rPr>
              <a:t>600</a:t>
            </a:r>
            <a:r>
              <a:rPr lang="zh-CN" altLang="en-US" sz="1800" b="1" dirty="0">
                <a:latin typeface="Times New Roman" panose="02020603050405020304" pitchFamily="18" charset="0"/>
                <a:ea typeface="宋体" panose="02010600030101010101" pitchFamily="2" charset="-122"/>
                <a:sym typeface="微软雅黑" panose="020B0503020204020204" pitchFamily="34" charset="-122"/>
                <a:hlinkClick r:id="rId2" action="ppaction://hlinksldjump"/>
              </a:rPr>
              <a:t>万元</a:t>
            </a:r>
            <a:r>
              <a:rPr lang="zh-CN" altLang="en-US" sz="1800" b="1" dirty="0">
                <a:latin typeface="Times New Roman" panose="02020603050405020304" pitchFamily="18" charset="0"/>
                <a:ea typeface="宋体" panose="02010600030101010101" pitchFamily="2" charset="-122"/>
                <a:sym typeface="微软雅黑" panose="020B0503020204020204" pitchFamily="34" charset="-122"/>
              </a:rPr>
              <a:t>，</a:t>
            </a:r>
            <a:r>
              <a:rPr lang="en-US" altLang="zh-CN" sz="1800" b="1" dirty="0">
                <a:latin typeface="Times New Roman" panose="02020603050405020304" pitchFamily="18" charset="0"/>
                <a:ea typeface="宋体" panose="02010600030101010101" pitchFamily="2" charset="-122"/>
                <a:sym typeface="微软雅黑" panose="020B0503020204020204" pitchFamily="34" charset="-122"/>
              </a:rPr>
              <a:t>x</a:t>
            </a:r>
            <a:r>
              <a:rPr lang="en-US" altLang="zh-CN" sz="1800" b="1" baseline="-25000" dirty="0">
                <a:latin typeface="Times New Roman" panose="02020603050405020304" pitchFamily="18" charset="0"/>
                <a:ea typeface="宋体" panose="02010600030101010101" pitchFamily="2" charset="-122"/>
                <a:sym typeface="微软雅黑" panose="020B0503020204020204" pitchFamily="34" charset="-122"/>
              </a:rPr>
              <a:t>1</a:t>
            </a:r>
            <a:r>
              <a:rPr lang="en-US" altLang="zh-CN" sz="1800" b="1" dirty="0">
                <a:latin typeface="Times New Roman" panose="02020603050405020304" pitchFamily="18" charset="0"/>
                <a:ea typeface="宋体" panose="02010600030101010101" pitchFamily="2" charset="-122"/>
                <a:sym typeface="微软雅黑" panose="020B0503020204020204" pitchFamily="34" charset="-122"/>
              </a:rPr>
              <a:t>=500</a:t>
            </a:r>
            <a:r>
              <a:rPr lang="zh-CN" altLang="en-US" sz="1800" b="1" dirty="0">
                <a:latin typeface="Times New Roman" panose="02020603050405020304" pitchFamily="18" charset="0"/>
                <a:ea typeface="宋体" panose="02010600030101010101" pitchFamily="2" charset="-122"/>
                <a:sym typeface="微软雅黑" panose="020B0503020204020204" pitchFamily="34" charset="-122"/>
              </a:rPr>
              <a:t>、</a:t>
            </a:r>
            <a:r>
              <a:rPr lang="en-US" altLang="zh-CN" sz="1800" b="1" dirty="0">
                <a:latin typeface="Times New Roman" panose="02020603050405020304" pitchFamily="18" charset="0"/>
                <a:ea typeface="宋体" panose="02010600030101010101" pitchFamily="2" charset="-122"/>
                <a:sym typeface="微软雅黑" panose="020B0503020204020204" pitchFamily="34" charset="-122"/>
              </a:rPr>
              <a:t>x</a:t>
            </a:r>
            <a:r>
              <a:rPr lang="en-US" altLang="zh-CN" sz="1800" b="1" baseline="-25000" dirty="0">
                <a:latin typeface="Times New Roman" panose="02020603050405020304" pitchFamily="18" charset="0"/>
                <a:ea typeface="宋体" panose="02010600030101010101" pitchFamily="2" charset="-122"/>
                <a:sym typeface="微软雅黑" panose="020B0503020204020204" pitchFamily="34" charset="-122"/>
              </a:rPr>
              <a:t>2</a:t>
            </a:r>
            <a:r>
              <a:rPr lang="en-US" altLang="zh-CN" sz="1800" b="1" dirty="0">
                <a:latin typeface="Times New Roman" panose="02020603050405020304" pitchFamily="18" charset="0"/>
                <a:ea typeface="宋体" panose="02010600030101010101" pitchFamily="2" charset="-122"/>
                <a:sym typeface="微软雅黑" panose="020B0503020204020204" pitchFamily="34" charset="-122"/>
              </a:rPr>
              <a:t>=1000</a:t>
            </a:r>
            <a:r>
              <a:rPr lang="zh-CN" altLang="en-US" sz="1800" b="1" dirty="0">
                <a:latin typeface="Times New Roman" panose="02020603050405020304" pitchFamily="18" charset="0"/>
                <a:ea typeface="宋体" panose="02010600030101010101" pitchFamily="2" charset="-122"/>
                <a:sym typeface="微软雅黑" panose="020B0503020204020204" pitchFamily="34" charset="-122"/>
              </a:rPr>
              <a:t>，</a:t>
            </a:r>
            <a:r>
              <a:rPr lang="en-US" altLang="zh-CN" sz="1800" b="1" dirty="0">
                <a:latin typeface="Times New Roman" panose="02020603050405020304" pitchFamily="18" charset="0"/>
                <a:ea typeface="宋体" panose="02010600030101010101" pitchFamily="2" charset="-122"/>
                <a:sym typeface="微软雅黑" panose="020B0503020204020204" pitchFamily="34" charset="-122"/>
              </a:rPr>
              <a:t> y</a:t>
            </a:r>
            <a:r>
              <a:rPr lang="en-US" altLang="zh-CN" sz="1800" b="1" baseline="-25000" dirty="0">
                <a:latin typeface="Times New Roman" panose="02020603050405020304" pitchFamily="18" charset="0"/>
                <a:ea typeface="宋体" panose="02010600030101010101" pitchFamily="2" charset="-122"/>
                <a:sym typeface="微软雅黑" panose="020B0503020204020204" pitchFamily="34" charset="-122"/>
              </a:rPr>
              <a:t>1</a:t>
            </a:r>
            <a:r>
              <a:rPr lang="en-US" altLang="zh-CN" sz="1800" b="1" dirty="0">
                <a:latin typeface="Times New Roman" panose="02020603050405020304" pitchFamily="18" charset="0"/>
                <a:ea typeface="宋体" panose="02010600030101010101" pitchFamily="2" charset="-122"/>
                <a:sym typeface="微软雅黑" panose="020B0503020204020204" pitchFamily="34" charset="-122"/>
              </a:rPr>
              <a:t>=21</a:t>
            </a:r>
            <a:r>
              <a:rPr lang="zh-CN" altLang="en-US" sz="1800" b="1" dirty="0">
                <a:latin typeface="Times New Roman" panose="02020603050405020304" pitchFamily="18" charset="0"/>
                <a:ea typeface="宋体" panose="02010600030101010101" pitchFamily="2" charset="-122"/>
                <a:sym typeface="微软雅黑" panose="020B0503020204020204" pitchFamily="34" charset="-122"/>
              </a:rPr>
              <a:t>、</a:t>
            </a:r>
            <a:r>
              <a:rPr lang="en-US" altLang="zh-CN" sz="1800" b="1" dirty="0">
                <a:latin typeface="Times New Roman" panose="02020603050405020304" pitchFamily="18" charset="0"/>
                <a:ea typeface="宋体" panose="02010600030101010101" pitchFamily="2" charset="-122"/>
                <a:sym typeface="微软雅黑" panose="020B0503020204020204" pitchFamily="34" charset="-122"/>
              </a:rPr>
              <a:t>y</a:t>
            </a:r>
            <a:r>
              <a:rPr lang="en-US" altLang="zh-CN" sz="1800" b="1" baseline="-25000" dirty="0">
                <a:latin typeface="Times New Roman" panose="02020603050405020304" pitchFamily="18" charset="0"/>
                <a:ea typeface="宋体" panose="02010600030101010101" pitchFamily="2" charset="-122"/>
                <a:sym typeface="微软雅黑" panose="020B0503020204020204" pitchFamily="34" charset="-122"/>
              </a:rPr>
              <a:t>2</a:t>
            </a:r>
            <a:r>
              <a:rPr lang="en-US" altLang="zh-CN" sz="1800" b="1" dirty="0">
                <a:latin typeface="Times New Roman" panose="02020603050405020304" pitchFamily="18" charset="0"/>
                <a:ea typeface="宋体" panose="02010600030101010101" pitchFamily="2" charset="-122"/>
                <a:sym typeface="微软雅黑" panose="020B0503020204020204" pitchFamily="34" charset="-122"/>
              </a:rPr>
              <a:t>=36</a:t>
            </a:r>
          </a:p>
          <a:p>
            <a:pPr marL="0" lvl="0" indent="0">
              <a:lnSpc>
                <a:spcPct val="150000"/>
              </a:lnSpc>
              <a:spcBef>
                <a:spcPct val="0"/>
              </a:spcBef>
              <a:buClr>
                <a:srgbClr val="833634"/>
              </a:buClr>
              <a:buNone/>
            </a:pPr>
            <a:endParaRPr lang="en-US" altLang="zh-CN" sz="2400" b="1" dirty="0">
              <a:latin typeface="Times New Roman" panose="02020603050405020304" pitchFamily="18" charset="0"/>
              <a:ea typeface="宋体" panose="02010600030101010101" pitchFamily="2" charset="-122"/>
              <a:sym typeface="微软雅黑" panose="020B0503020204020204" pitchFamily="34" charset="-122"/>
            </a:endParaRPr>
          </a:p>
          <a:p>
            <a:pPr marL="0" lvl="0" indent="0">
              <a:lnSpc>
                <a:spcPct val="150000"/>
              </a:lnSpc>
              <a:spcBef>
                <a:spcPct val="0"/>
              </a:spcBef>
              <a:buClr>
                <a:srgbClr val="833634"/>
              </a:buClr>
              <a:buNone/>
            </a:pPr>
            <a:r>
              <a:rPr lang="zh-CN" altLang="en-US" sz="1800" b="1" dirty="0">
                <a:latin typeface="Times New Roman" panose="02020603050405020304" pitchFamily="18" charset="0"/>
                <a:ea typeface="宋体" panose="02010600030101010101" pitchFamily="2" charset="-122"/>
                <a:sym typeface="微软雅黑" panose="020B0503020204020204" pitchFamily="34" charset="-122"/>
              </a:rPr>
              <a:t>     可行性研究报告编制取费</a:t>
            </a:r>
            <a:r>
              <a:rPr lang="en-US" altLang="zh-CN" sz="1800" b="1" dirty="0">
                <a:latin typeface="Times New Roman" panose="02020603050405020304" pitchFamily="18" charset="0"/>
                <a:ea typeface="宋体" panose="02010600030101010101" pitchFamily="2" charset="-122"/>
                <a:sym typeface="Calibri" panose="020F0502020204030204" charset="0"/>
              </a:rPr>
              <a:t>=</a:t>
            </a:r>
            <a:r>
              <a:rPr lang="zh-CN" altLang="en-US" sz="1800" b="1" dirty="0">
                <a:latin typeface="Times New Roman" panose="02020603050405020304" pitchFamily="18" charset="0"/>
                <a:ea typeface="宋体" panose="02010600030101010101" pitchFamily="2" charset="-122"/>
                <a:sym typeface="Calibri" panose="020F0502020204030204" charset="0"/>
              </a:rPr>
              <a:t>基准价</a:t>
            </a:r>
            <a:r>
              <a:rPr lang="en-US" altLang="zh-CN" sz="1800" b="1" dirty="0">
                <a:latin typeface="Times New Roman" panose="02020603050405020304" pitchFamily="18" charset="0"/>
                <a:ea typeface="宋体" panose="02010600030101010101" pitchFamily="2" charset="-122"/>
                <a:sym typeface="Calibri" panose="020F0502020204030204" charset="0"/>
              </a:rPr>
              <a:t>×</a:t>
            </a:r>
            <a:r>
              <a:rPr lang="zh-CN" altLang="en-US" sz="1800" b="1" dirty="0">
                <a:latin typeface="Times New Roman" panose="02020603050405020304" pitchFamily="18" charset="0"/>
                <a:ea typeface="宋体" panose="02010600030101010101" pitchFamily="2" charset="-122"/>
                <a:sym typeface="Calibri" panose="020F0502020204030204" charset="0"/>
              </a:rPr>
              <a:t>综合调整系数</a:t>
            </a:r>
            <a:r>
              <a:rPr lang="en-US" altLang="zh-CN" sz="1800" b="1" dirty="0">
                <a:latin typeface="Times New Roman" panose="02020603050405020304" pitchFamily="18" charset="0"/>
                <a:ea typeface="宋体" panose="02010600030101010101" pitchFamily="2" charset="-122"/>
                <a:sym typeface="Calibri" panose="020F0502020204030204" charset="0"/>
              </a:rPr>
              <a:t>=24 ×2=48</a:t>
            </a:r>
            <a:r>
              <a:rPr lang="zh-CN" altLang="en-US" sz="1800" b="1" dirty="0">
                <a:latin typeface="Times New Roman" panose="02020603050405020304" pitchFamily="18" charset="0"/>
                <a:ea typeface="宋体" panose="02010600030101010101" pitchFamily="2" charset="-122"/>
                <a:sym typeface="Calibri" panose="020F0502020204030204" charset="0"/>
              </a:rPr>
              <a:t>万元</a:t>
            </a:r>
            <a:endParaRPr lang="en-US" altLang="zh-CN" sz="1800" b="1" dirty="0">
              <a:latin typeface="Times New Roman" panose="02020603050405020304" pitchFamily="18" charset="0"/>
              <a:ea typeface="宋体" panose="02010600030101010101" pitchFamily="2" charset="-122"/>
              <a:sym typeface="Calibri" panose="020F0502020204030204" charset="0"/>
            </a:endParaRPr>
          </a:p>
          <a:p>
            <a:pPr marL="0" lvl="0" indent="0">
              <a:lnSpc>
                <a:spcPct val="150000"/>
              </a:lnSpc>
              <a:spcBef>
                <a:spcPct val="0"/>
              </a:spcBef>
              <a:buClr>
                <a:srgbClr val="833634"/>
              </a:buClr>
              <a:buNone/>
            </a:pPr>
            <a:r>
              <a:rPr lang="en-US" altLang="zh-CN" sz="1800" b="1" dirty="0">
                <a:latin typeface="Times New Roman" panose="02020603050405020304" pitchFamily="18" charset="0"/>
                <a:ea typeface="宋体" panose="02010600030101010101" pitchFamily="2" charset="-122"/>
                <a:sym typeface="Calibri" panose="020F0502020204030204" charset="0"/>
              </a:rPr>
              <a:t>8</a:t>
            </a:r>
            <a:r>
              <a:rPr lang="zh-CN" altLang="en-US" sz="1800" b="1" dirty="0">
                <a:latin typeface="Times New Roman" panose="02020603050405020304" pitchFamily="18" charset="0"/>
                <a:ea typeface="宋体" panose="02010600030101010101" pitchFamily="2" charset="-122"/>
                <a:sym typeface="Calibri" panose="020F0502020204030204" charset="0"/>
              </a:rPr>
              <a:t>、评估</a:t>
            </a:r>
            <a:r>
              <a:rPr lang="zh-CN" altLang="en-US" sz="1800" b="1" dirty="0">
                <a:latin typeface="Times New Roman" panose="02020603050405020304" pitchFamily="18" charset="0"/>
                <a:ea typeface="宋体" panose="02010600030101010101" pitchFamily="2" charset="-122"/>
                <a:sym typeface="微软雅黑" panose="020B0503020204020204" pitchFamily="34" charset="-122"/>
              </a:rPr>
              <a:t>可行性研究报告：</a:t>
            </a:r>
            <a:r>
              <a:rPr lang="zh-CN" altLang="en-US" sz="1800" b="1" dirty="0">
                <a:latin typeface="Times New Roman" panose="02020603050405020304" pitchFamily="18" charset="0"/>
                <a:ea typeface="宋体" panose="02010600030101010101" pitchFamily="2" charset="-122"/>
                <a:sym typeface="微软雅黑" panose="020B0503020204020204" pitchFamily="34" charset="-122"/>
                <a:hlinkClick r:id="rId2" action="ppaction://hlinksldjump"/>
              </a:rPr>
              <a:t>总投资</a:t>
            </a:r>
            <a:r>
              <a:rPr lang="en-US" altLang="zh-CN" sz="1800" b="1" dirty="0">
                <a:latin typeface="Times New Roman" panose="02020603050405020304" pitchFamily="18" charset="0"/>
                <a:ea typeface="宋体" panose="02010600030101010101" pitchFamily="2" charset="-122"/>
                <a:sym typeface="微软雅黑" panose="020B0503020204020204" pitchFamily="34" charset="-122"/>
                <a:hlinkClick r:id="rId2" action="ppaction://hlinksldjump"/>
              </a:rPr>
              <a:t>600</a:t>
            </a:r>
            <a:r>
              <a:rPr lang="zh-CN" altLang="en-US" sz="1800" b="1" dirty="0">
                <a:latin typeface="Times New Roman" panose="02020603050405020304" pitchFamily="18" charset="0"/>
                <a:ea typeface="宋体" panose="02010600030101010101" pitchFamily="2" charset="-122"/>
                <a:sym typeface="微软雅黑" panose="020B0503020204020204" pitchFamily="34" charset="-122"/>
                <a:hlinkClick r:id="rId2" action="ppaction://hlinksldjump"/>
              </a:rPr>
              <a:t>万元</a:t>
            </a:r>
            <a:r>
              <a:rPr lang="zh-CN" altLang="en-US" sz="1800" b="1" dirty="0">
                <a:latin typeface="Times New Roman" panose="02020603050405020304" pitchFamily="18" charset="0"/>
                <a:ea typeface="宋体" panose="02010600030101010101" pitchFamily="2" charset="-122"/>
                <a:sym typeface="微软雅黑" panose="020B0503020204020204" pitchFamily="34" charset="-122"/>
              </a:rPr>
              <a:t>，</a:t>
            </a:r>
            <a:r>
              <a:rPr lang="en-US" altLang="zh-CN" sz="1800" b="1" dirty="0">
                <a:latin typeface="Times New Roman" panose="02020603050405020304" pitchFamily="18" charset="0"/>
                <a:ea typeface="宋体" panose="02010600030101010101" pitchFamily="2" charset="-122"/>
                <a:sym typeface="微软雅黑" panose="020B0503020204020204" pitchFamily="34" charset="-122"/>
              </a:rPr>
              <a:t>x</a:t>
            </a:r>
            <a:r>
              <a:rPr lang="en-US" altLang="zh-CN" sz="1800" b="1" baseline="-25000" dirty="0">
                <a:latin typeface="Times New Roman" panose="02020603050405020304" pitchFamily="18" charset="0"/>
                <a:ea typeface="宋体" panose="02010600030101010101" pitchFamily="2" charset="-122"/>
                <a:sym typeface="微软雅黑" panose="020B0503020204020204" pitchFamily="34" charset="-122"/>
              </a:rPr>
              <a:t>1</a:t>
            </a:r>
            <a:r>
              <a:rPr lang="en-US" altLang="zh-CN" sz="1800" b="1" dirty="0">
                <a:latin typeface="Times New Roman" panose="02020603050405020304" pitchFamily="18" charset="0"/>
                <a:ea typeface="宋体" panose="02010600030101010101" pitchFamily="2" charset="-122"/>
                <a:sym typeface="微软雅黑" panose="020B0503020204020204" pitchFamily="34" charset="-122"/>
              </a:rPr>
              <a:t>=500</a:t>
            </a:r>
            <a:r>
              <a:rPr lang="zh-CN" altLang="en-US" sz="1800" b="1" dirty="0">
                <a:latin typeface="Times New Roman" panose="02020603050405020304" pitchFamily="18" charset="0"/>
                <a:ea typeface="宋体" panose="02010600030101010101" pitchFamily="2" charset="-122"/>
                <a:sym typeface="微软雅黑" panose="020B0503020204020204" pitchFamily="34" charset="-122"/>
              </a:rPr>
              <a:t>、</a:t>
            </a:r>
            <a:r>
              <a:rPr lang="en-US" altLang="zh-CN" sz="1800" b="1" dirty="0">
                <a:latin typeface="Times New Roman" panose="02020603050405020304" pitchFamily="18" charset="0"/>
                <a:ea typeface="宋体" panose="02010600030101010101" pitchFamily="2" charset="-122"/>
                <a:sym typeface="微软雅黑" panose="020B0503020204020204" pitchFamily="34" charset="-122"/>
              </a:rPr>
              <a:t>x</a:t>
            </a:r>
            <a:r>
              <a:rPr lang="en-US" altLang="zh-CN" sz="1800" b="1" baseline="-25000" dirty="0">
                <a:latin typeface="Times New Roman" panose="02020603050405020304" pitchFamily="18" charset="0"/>
                <a:ea typeface="宋体" panose="02010600030101010101" pitchFamily="2" charset="-122"/>
                <a:sym typeface="微软雅黑" panose="020B0503020204020204" pitchFamily="34" charset="-122"/>
              </a:rPr>
              <a:t>2</a:t>
            </a:r>
            <a:r>
              <a:rPr lang="en-US" altLang="zh-CN" sz="1800" b="1" dirty="0">
                <a:latin typeface="Times New Roman" panose="02020603050405020304" pitchFamily="18" charset="0"/>
                <a:ea typeface="宋体" panose="02010600030101010101" pitchFamily="2" charset="-122"/>
                <a:sym typeface="微软雅黑" panose="020B0503020204020204" pitchFamily="34" charset="-122"/>
              </a:rPr>
              <a:t>=1000</a:t>
            </a:r>
            <a:r>
              <a:rPr lang="zh-CN" altLang="en-US" sz="1800" b="1" dirty="0">
                <a:latin typeface="Times New Roman" panose="02020603050405020304" pitchFamily="18" charset="0"/>
                <a:ea typeface="宋体" panose="02010600030101010101" pitchFamily="2" charset="-122"/>
                <a:sym typeface="微软雅黑" panose="020B0503020204020204" pitchFamily="34" charset="-122"/>
              </a:rPr>
              <a:t>，</a:t>
            </a:r>
            <a:r>
              <a:rPr lang="en-US" altLang="zh-CN" sz="1800" b="1" dirty="0">
                <a:latin typeface="Times New Roman" panose="02020603050405020304" pitchFamily="18" charset="0"/>
                <a:ea typeface="宋体" panose="02010600030101010101" pitchFamily="2" charset="-122"/>
                <a:sym typeface="微软雅黑" panose="020B0503020204020204" pitchFamily="34" charset="-122"/>
              </a:rPr>
              <a:t> y</a:t>
            </a:r>
            <a:r>
              <a:rPr lang="en-US" altLang="zh-CN" sz="1800" b="1" baseline="-25000" dirty="0">
                <a:latin typeface="Times New Roman" panose="02020603050405020304" pitchFamily="18" charset="0"/>
                <a:ea typeface="宋体" panose="02010600030101010101" pitchFamily="2" charset="-122"/>
                <a:sym typeface="微软雅黑" panose="020B0503020204020204" pitchFamily="34" charset="-122"/>
              </a:rPr>
              <a:t>1</a:t>
            </a:r>
            <a:r>
              <a:rPr lang="en-US" altLang="zh-CN" sz="1800" b="1" dirty="0">
                <a:latin typeface="Times New Roman" panose="02020603050405020304" pitchFamily="18" charset="0"/>
                <a:ea typeface="宋体" panose="02010600030101010101" pitchFamily="2" charset="-122"/>
                <a:sym typeface="微软雅黑" panose="020B0503020204020204" pitchFamily="34" charset="-122"/>
              </a:rPr>
              <a:t>=8</a:t>
            </a:r>
            <a:r>
              <a:rPr lang="zh-CN" altLang="en-US" sz="1800" b="1" dirty="0">
                <a:latin typeface="Times New Roman" panose="02020603050405020304" pitchFamily="18" charset="0"/>
                <a:ea typeface="宋体" panose="02010600030101010101" pitchFamily="2" charset="-122"/>
                <a:sym typeface="微软雅黑" panose="020B0503020204020204" pitchFamily="34" charset="-122"/>
              </a:rPr>
              <a:t>、</a:t>
            </a:r>
            <a:r>
              <a:rPr lang="en-US" altLang="zh-CN" sz="1800" b="1" dirty="0">
                <a:latin typeface="Times New Roman" panose="02020603050405020304" pitchFamily="18" charset="0"/>
                <a:ea typeface="宋体" panose="02010600030101010101" pitchFamily="2" charset="-122"/>
                <a:sym typeface="微软雅黑" panose="020B0503020204020204" pitchFamily="34" charset="-122"/>
              </a:rPr>
              <a:t>y</a:t>
            </a:r>
            <a:r>
              <a:rPr lang="en-US" altLang="zh-CN" sz="1800" b="1" baseline="-25000" dirty="0">
                <a:latin typeface="Times New Roman" panose="02020603050405020304" pitchFamily="18" charset="0"/>
                <a:ea typeface="宋体" panose="02010600030101010101" pitchFamily="2" charset="-122"/>
                <a:sym typeface="微软雅黑" panose="020B0503020204020204" pitchFamily="34" charset="-122"/>
              </a:rPr>
              <a:t>2</a:t>
            </a:r>
            <a:r>
              <a:rPr lang="en-US" altLang="zh-CN" sz="1800" b="1" dirty="0">
                <a:latin typeface="Times New Roman" panose="02020603050405020304" pitchFamily="18" charset="0"/>
                <a:ea typeface="宋体" panose="02010600030101010101" pitchFamily="2" charset="-122"/>
                <a:sym typeface="微软雅黑" panose="020B0503020204020204" pitchFamily="34" charset="-122"/>
              </a:rPr>
              <a:t>=13</a:t>
            </a:r>
          </a:p>
          <a:p>
            <a:pPr marL="0" lvl="0" indent="0">
              <a:lnSpc>
                <a:spcPct val="150000"/>
              </a:lnSpc>
              <a:spcBef>
                <a:spcPct val="0"/>
              </a:spcBef>
              <a:buClr>
                <a:srgbClr val="833634"/>
              </a:buClr>
              <a:buNone/>
            </a:pPr>
            <a:endParaRPr lang="en-US" altLang="zh-CN" sz="1800" b="1" dirty="0">
              <a:latin typeface="Times New Roman" panose="02020603050405020304" pitchFamily="18" charset="0"/>
              <a:ea typeface="宋体" panose="02010600030101010101" pitchFamily="2" charset="-122"/>
              <a:sym typeface="微软雅黑" panose="020B0503020204020204" pitchFamily="34" charset="-122"/>
            </a:endParaRPr>
          </a:p>
          <a:p>
            <a:pPr marL="0" lvl="0" indent="0">
              <a:lnSpc>
                <a:spcPct val="150000"/>
              </a:lnSpc>
              <a:spcBef>
                <a:spcPct val="0"/>
              </a:spcBef>
              <a:buClr>
                <a:srgbClr val="833634"/>
              </a:buClr>
              <a:buNone/>
            </a:pPr>
            <a:r>
              <a:rPr lang="zh-CN" altLang="en-US" sz="1000" b="1" dirty="0">
                <a:latin typeface="Times New Roman" panose="02020603050405020304" pitchFamily="18" charset="0"/>
                <a:ea typeface="宋体" panose="02010600030101010101" pitchFamily="2" charset="-122"/>
                <a:sym typeface="微软雅黑" panose="020B0503020204020204" pitchFamily="34" charset="-122"/>
              </a:rPr>
              <a:t>     </a:t>
            </a:r>
          </a:p>
          <a:p>
            <a:pPr marL="0" lvl="0" indent="0">
              <a:lnSpc>
                <a:spcPct val="150000"/>
              </a:lnSpc>
              <a:spcBef>
                <a:spcPct val="0"/>
              </a:spcBef>
              <a:buClr>
                <a:srgbClr val="833634"/>
              </a:buClr>
              <a:buNone/>
            </a:pPr>
            <a:r>
              <a:rPr lang="zh-CN" altLang="en-US" sz="1800" b="1" dirty="0">
                <a:latin typeface="Arial" panose="020B0604020202020204" pitchFamily="34" charset="0"/>
                <a:ea typeface="宋体" panose="02010600030101010101" pitchFamily="2" charset="-122"/>
                <a:sym typeface="Calibri" panose="020F0502020204030204" charset="0"/>
              </a:rPr>
              <a:t>    评估</a:t>
            </a:r>
            <a:r>
              <a:rPr lang="zh-CN" altLang="en-US" sz="1800" b="1" dirty="0">
                <a:latin typeface="Arial" panose="020B0604020202020204" pitchFamily="34" charset="0"/>
                <a:ea typeface="宋体" panose="02010600030101010101" pitchFamily="2" charset="-122"/>
                <a:sym typeface="微软雅黑" panose="020B0503020204020204" pitchFamily="34" charset="-122"/>
              </a:rPr>
              <a:t>可行性研究报告</a:t>
            </a:r>
            <a:r>
              <a:rPr lang="zh-CN" altLang="en-US" sz="1800" b="1" dirty="0">
                <a:latin typeface="Times New Roman" panose="02020603050405020304" pitchFamily="18" charset="0"/>
                <a:ea typeface="宋体" panose="02010600030101010101" pitchFamily="2" charset="-122"/>
                <a:sym typeface="微软雅黑" panose="020B0503020204020204" pitchFamily="34" charset="-122"/>
              </a:rPr>
              <a:t>取费</a:t>
            </a:r>
            <a:r>
              <a:rPr lang="en-US" altLang="zh-CN" sz="1800" b="1" dirty="0">
                <a:latin typeface="Times New Roman" panose="02020603050405020304" pitchFamily="18" charset="0"/>
                <a:ea typeface="宋体" panose="02010600030101010101" pitchFamily="2" charset="-122"/>
                <a:sym typeface="Calibri" panose="020F0502020204030204" charset="0"/>
              </a:rPr>
              <a:t>=</a:t>
            </a:r>
            <a:r>
              <a:rPr lang="zh-CN" altLang="en-US" sz="1800" b="1" dirty="0">
                <a:latin typeface="Times New Roman" panose="02020603050405020304" pitchFamily="18" charset="0"/>
                <a:ea typeface="宋体" panose="02010600030101010101" pitchFamily="2" charset="-122"/>
                <a:sym typeface="Calibri" panose="020F0502020204030204" charset="0"/>
              </a:rPr>
              <a:t>基准价</a:t>
            </a:r>
            <a:r>
              <a:rPr lang="en-US" altLang="zh-CN" sz="1800" b="1" dirty="0">
                <a:latin typeface="Times New Roman" panose="02020603050405020304" pitchFamily="18" charset="0"/>
                <a:ea typeface="宋体" panose="02010600030101010101" pitchFamily="2" charset="-122"/>
                <a:sym typeface="Calibri" panose="020F0502020204030204" charset="0"/>
              </a:rPr>
              <a:t>×</a:t>
            </a:r>
            <a:r>
              <a:rPr lang="zh-CN" altLang="en-US" sz="1800" b="1" dirty="0">
                <a:latin typeface="Times New Roman" panose="02020603050405020304" pitchFamily="18" charset="0"/>
                <a:ea typeface="宋体" panose="02010600030101010101" pitchFamily="2" charset="-122"/>
                <a:sym typeface="Calibri" panose="020F0502020204030204" charset="0"/>
              </a:rPr>
              <a:t>综合调整系数</a:t>
            </a:r>
            <a:r>
              <a:rPr lang="en-US" altLang="zh-CN" sz="1800" b="1" dirty="0">
                <a:latin typeface="Times New Roman" panose="02020603050405020304" pitchFamily="18" charset="0"/>
                <a:ea typeface="宋体" panose="02010600030101010101" pitchFamily="2" charset="-122"/>
                <a:sym typeface="Calibri" panose="020F0502020204030204" charset="0"/>
              </a:rPr>
              <a:t>=9×2=18</a:t>
            </a:r>
            <a:r>
              <a:rPr lang="zh-CN" altLang="en-US" sz="1800" b="1" dirty="0">
                <a:latin typeface="Times New Roman" panose="02020603050405020304" pitchFamily="18" charset="0"/>
                <a:ea typeface="宋体" panose="02010600030101010101" pitchFamily="2" charset="-122"/>
                <a:sym typeface="Calibri" panose="020F0502020204030204" charset="0"/>
              </a:rPr>
              <a:t>万元</a:t>
            </a:r>
          </a:p>
        </p:txBody>
      </p:sp>
      <p:grpSp>
        <p:nvGrpSpPr>
          <p:cNvPr id="65540" name="组合 75790"/>
          <p:cNvGrpSpPr/>
          <p:nvPr/>
        </p:nvGrpSpPr>
        <p:grpSpPr>
          <a:xfrm>
            <a:off x="695325" y="3284538"/>
            <a:ext cx="7653338" cy="647700"/>
            <a:chOff x="339" y="3203"/>
            <a:chExt cx="4821" cy="454"/>
          </a:xfrm>
        </p:grpSpPr>
        <p:grpSp>
          <p:nvGrpSpPr>
            <p:cNvPr id="65550" name="组合 75791"/>
            <p:cNvGrpSpPr/>
            <p:nvPr/>
          </p:nvGrpSpPr>
          <p:grpSpPr>
            <a:xfrm>
              <a:off x="339" y="3203"/>
              <a:ext cx="1906" cy="454"/>
              <a:chOff x="339" y="3203"/>
              <a:chExt cx="1906" cy="454"/>
            </a:xfrm>
          </p:grpSpPr>
          <p:grpSp>
            <p:nvGrpSpPr>
              <p:cNvPr id="65552" name="组合 31"/>
              <p:cNvGrpSpPr/>
              <p:nvPr/>
            </p:nvGrpSpPr>
            <p:grpSpPr>
              <a:xfrm>
                <a:off x="339" y="3204"/>
                <a:ext cx="479" cy="302"/>
                <a:chOff x="2267840" y="2636945"/>
                <a:chExt cx="761502" cy="479224"/>
              </a:xfrm>
            </p:grpSpPr>
            <p:sp>
              <p:nvSpPr>
                <p:cNvPr id="65554" name="右箭头 32"/>
                <p:cNvSpPr/>
                <p:nvPr/>
              </p:nvSpPr>
              <p:spPr>
                <a:xfrm>
                  <a:off x="2267840" y="2780955"/>
                  <a:ext cx="504035" cy="216015"/>
                </a:xfrm>
                <a:prstGeom prst="rightArrow">
                  <a:avLst>
                    <a:gd name="adj1" fmla="val 50000"/>
                    <a:gd name="adj2" fmla="val 49972"/>
                  </a:avLst>
                </a:prstGeom>
                <a:solidFill>
                  <a:schemeClr val="accent1"/>
                </a:solidFill>
                <a:ln w="9525" cap="flat" cmpd="sng">
                  <a:solidFill>
                    <a:schemeClr val="tx1"/>
                  </a:solidFill>
                  <a:prstDash val="solid"/>
                  <a:round/>
                  <a:headEnd type="none" w="med" len="med"/>
                  <a:tailEnd type="none" w="med" len="med"/>
                </a:ln>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stStyle>
                <a:p>
                  <a:pPr marL="0" lvl="0" indent="0">
                    <a:lnSpc>
                      <a:spcPct val="100000"/>
                    </a:lnSpc>
                    <a:spcBef>
                      <a:spcPct val="0"/>
                    </a:spcBef>
                    <a:buNone/>
                  </a:pPr>
                  <a:endParaRPr lang="zh-CN" altLang="en-US" sz="1800" dirty="0">
                    <a:latin typeface="Arial" panose="020B0604020202020204" pitchFamily="34" charset="0"/>
                    <a:ea typeface="宋体" panose="02010600030101010101" pitchFamily="2" charset="-122"/>
                  </a:endParaRPr>
                </a:p>
              </p:txBody>
            </p:sp>
            <p:sp>
              <p:nvSpPr>
                <p:cNvPr id="65555" name="矩形 58"/>
                <p:cNvSpPr/>
                <p:nvPr/>
              </p:nvSpPr>
              <p:spPr>
                <a:xfrm>
                  <a:off x="2844488" y="2636945"/>
                  <a:ext cx="184854" cy="479224"/>
                </a:xfrm>
                <a:prstGeom prst="rect">
                  <a:avLst/>
                </a:prstGeom>
                <a:noFill/>
                <a:ln w="9525">
                  <a:noFill/>
                </a:ln>
              </p:spPr>
              <p:txBody>
                <a:bodyPr wrap="non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stStyle>
                <a:p>
                  <a:pPr marL="0" lvl="0" indent="0">
                    <a:lnSpc>
                      <a:spcPct val="100000"/>
                    </a:lnSpc>
                    <a:spcBef>
                      <a:spcPct val="0"/>
                    </a:spcBef>
                    <a:buNone/>
                  </a:pPr>
                  <a:endParaRPr lang="zh-CN" altLang="en-US" sz="2200" dirty="0">
                    <a:latin typeface="Arial" panose="020B0604020202020204" pitchFamily="34" charset="0"/>
                    <a:ea typeface="宋体" panose="02010600030101010101" pitchFamily="2" charset="-122"/>
                  </a:endParaRPr>
                </a:p>
              </p:txBody>
            </p:sp>
          </p:grpSp>
          <p:pic>
            <p:nvPicPr>
              <p:cNvPr id="65553" name="Picture 4"/>
              <p:cNvPicPr>
                <a:picLocks noChangeAspect="1"/>
              </p:cNvPicPr>
              <p:nvPr/>
            </p:nvPicPr>
            <p:blipFill>
              <a:blip r:embed="rId3" cstate="print"/>
              <a:stretch>
                <a:fillRect/>
              </a:stretch>
            </p:blipFill>
            <p:spPr>
              <a:xfrm>
                <a:off x="699" y="3203"/>
                <a:ext cx="1546" cy="454"/>
              </a:xfrm>
              <a:prstGeom prst="rect">
                <a:avLst/>
              </a:prstGeom>
              <a:noFill/>
              <a:ln w="9525">
                <a:noFill/>
              </a:ln>
            </p:spPr>
          </p:pic>
        </p:grpSp>
        <p:sp>
          <p:nvSpPr>
            <p:cNvPr id="65551" name="矩形 62"/>
            <p:cNvSpPr/>
            <p:nvPr/>
          </p:nvSpPr>
          <p:spPr>
            <a:xfrm>
              <a:off x="2200" y="3249"/>
              <a:ext cx="2960" cy="302"/>
            </a:xfrm>
            <a:prstGeom prst="rect">
              <a:avLst/>
            </a:prstGeom>
            <a:noFill/>
            <a:ln w="9525">
              <a:noFill/>
            </a:ln>
          </p:spPr>
          <p:txBody>
            <a:bodyPr wrap="non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stStyle>
            <a:p>
              <a:pPr marL="0" lvl="0" indent="0">
                <a:lnSpc>
                  <a:spcPct val="100000"/>
                </a:lnSpc>
                <a:spcBef>
                  <a:spcPct val="0"/>
                </a:spcBef>
                <a:buNone/>
              </a:pPr>
              <a:r>
                <a:rPr lang="en-US" altLang="zh-CN" sz="2200" b="1" dirty="0">
                  <a:solidFill>
                    <a:srgbClr val="CC3300"/>
                  </a:solidFill>
                  <a:latin typeface="Times New Roman" panose="02020603050405020304" pitchFamily="18" charset="0"/>
                  <a:ea typeface="宋体" panose="02010600030101010101" pitchFamily="2" charset="-122"/>
                  <a:sym typeface="微软雅黑" panose="020B0503020204020204" pitchFamily="34" charset="-122"/>
                </a:rPr>
                <a:t>= 21+(36-21)(600-500)/(1000-500) =24</a:t>
              </a:r>
              <a:endParaRPr lang="zh-CN" altLang="en-US" sz="2200" dirty="0">
                <a:latin typeface="Arial" panose="020B0604020202020204" pitchFamily="34" charset="0"/>
                <a:ea typeface="宋体" panose="02010600030101010101" pitchFamily="2" charset="-122"/>
              </a:endParaRPr>
            </a:p>
          </p:txBody>
        </p:sp>
      </p:grpSp>
      <p:grpSp>
        <p:nvGrpSpPr>
          <p:cNvPr id="65541" name="组合 75804"/>
          <p:cNvGrpSpPr/>
          <p:nvPr/>
        </p:nvGrpSpPr>
        <p:grpSpPr>
          <a:xfrm>
            <a:off x="715963" y="4724400"/>
            <a:ext cx="7229475" cy="647700"/>
            <a:chOff x="339" y="3203"/>
            <a:chExt cx="4554" cy="454"/>
          </a:xfrm>
        </p:grpSpPr>
        <p:grpSp>
          <p:nvGrpSpPr>
            <p:cNvPr id="65544" name="组合 75805"/>
            <p:cNvGrpSpPr/>
            <p:nvPr/>
          </p:nvGrpSpPr>
          <p:grpSpPr>
            <a:xfrm>
              <a:off x="339" y="3203"/>
              <a:ext cx="1906" cy="454"/>
              <a:chOff x="339" y="3203"/>
              <a:chExt cx="1906" cy="454"/>
            </a:xfrm>
          </p:grpSpPr>
          <p:grpSp>
            <p:nvGrpSpPr>
              <p:cNvPr id="65546" name="组合 31"/>
              <p:cNvGrpSpPr/>
              <p:nvPr/>
            </p:nvGrpSpPr>
            <p:grpSpPr>
              <a:xfrm>
                <a:off x="339" y="3204"/>
                <a:ext cx="479" cy="302"/>
                <a:chOff x="2267840" y="2636945"/>
                <a:chExt cx="761502" cy="479224"/>
              </a:xfrm>
            </p:grpSpPr>
            <p:sp>
              <p:nvSpPr>
                <p:cNvPr id="65548" name="右箭头 32"/>
                <p:cNvSpPr/>
                <p:nvPr/>
              </p:nvSpPr>
              <p:spPr>
                <a:xfrm>
                  <a:off x="2267840" y="2780955"/>
                  <a:ext cx="504035" cy="216015"/>
                </a:xfrm>
                <a:prstGeom prst="rightArrow">
                  <a:avLst>
                    <a:gd name="adj1" fmla="val 50000"/>
                    <a:gd name="adj2" fmla="val 49972"/>
                  </a:avLst>
                </a:prstGeom>
                <a:solidFill>
                  <a:schemeClr val="accent1"/>
                </a:solidFill>
                <a:ln w="9525" cap="flat" cmpd="sng">
                  <a:solidFill>
                    <a:schemeClr val="tx1"/>
                  </a:solidFill>
                  <a:prstDash val="solid"/>
                  <a:round/>
                  <a:headEnd type="none" w="med" len="med"/>
                  <a:tailEnd type="none" w="med" len="med"/>
                </a:ln>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stStyle>
                <a:p>
                  <a:pPr marL="0" lvl="0" indent="0">
                    <a:lnSpc>
                      <a:spcPct val="100000"/>
                    </a:lnSpc>
                    <a:spcBef>
                      <a:spcPct val="0"/>
                    </a:spcBef>
                    <a:buNone/>
                  </a:pPr>
                  <a:endParaRPr lang="zh-CN" altLang="en-US" sz="1800" dirty="0">
                    <a:latin typeface="Arial" panose="020B0604020202020204" pitchFamily="34" charset="0"/>
                    <a:ea typeface="宋体" panose="02010600030101010101" pitchFamily="2" charset="-122"/>
                  </a:endParaRPr>
                </a:p>
              </p:txBody>
            </p:sp>
            <p:sp>
              <p:nvSpPr>
                <p:cNvPr id="65549" name="矩形 58"/>
                <p:cNvSpPr/>
                <p:nvPr/>
              </p:nvSpPr>
              <p:spPr>
                <a:xfrm>
                  <a:off x="2844488" y="2636945"/>
                  <a:ext cx="184854" cy="479224"/>
                </a:xfrm>
                <a:prstGeom prst="rect">
                  <a:avLst/>
                </a:prstGeom>
                <a:noFill/>
                <a:ln w="9525">
                  <a:noFill/>
                </a:ln>
              </p:spPr>
              <p:txBody>
                <a:bodyPr wrap="non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stStyle>
                <a:p>
                  <a:pPr marL="0" lvl="0" indent="0">
                    <a:lnSpc>
                      <a:spcPct val="100000"/>
                    </a:lnSpc>
                    <a:spcBef>
                      <a:spcPct val="0"/>
                    </a:spcBef>
                    <a:buNone/>
                  </a:pPr>
                  <a:endParaRPr lang="zh-CN" altLang="en-US" sz="2200" dirty="0">
                    <a:latin typeface="Arial" panose="020B0604020202020204" pitchFamily="34" charset="0"/>
                    <a:ea typeface="宋体" panose="02010600030101010101" pitchFamily="2" charset="-122"/>
                  </a:endParaRPr>
                </a:p>
              </p:txBody>
            </p:sp>
          </p:grpSp>
          <p:pic>
            <p:nvPicPr>
              <p:cNvPr id="65547" name="Picture 4"/>
              <p:cNvPicPr>
                <a:picLocks noChangeAspect="1"/>
              </p:cNvPicPr>
              <p:nvPr/>
            </p:nvPicPr>
            <p:blipFill>
              <a:blip r:embed="rId3" cstate="print"/>
              <a:stretch>
                <a:fillRect/>
              </a:stretch>
            </p:blipFill>
            <p:spPr>
              <a:xfrm>
                <a:off x="699" y="3203"/>
                <a:ext cx="1546" cy="454"/>
              </a:xfrm>
              <a:prstGeom prst="rect">
                <a:avLst/>
              </a:prstGeom>
              <a:noFill/>
              <a:ln w="9525">
                <a:noFill/>
              </a:ln>
            </p:spPr>
          </p:pic>
        </p:grpSp>
        <p:sp>
          <p:nvSpPr>
            <p:cNvPr id="65545" name="矩形 62"/>
            <p:cNvSpPr/>
            <p:nvPr/>
          </p:nvSpPr>
          <p:spPr>
            <a:xfrm>
              <a:off x="2200" y="3249"/>
              <a:ext cx="2693" cy="302"/>
            </a:xfrm>
            <a:prstGeom prst="rect">
              <a:avLst/>
            </a:prstGeom>
            <a:noFill/>
            <a:ln w="9525">
              <a:noFill/>
            </a:ln>
          </p:spPr>
          <p:txBody>
            <a:bodyPr wrap="non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stStyle>
            <a:p>
              <a:pPr marL="0" lvl="0" indent="0">
                <a:lnSpc>
                  <a:spcPct val="100000"/>
                </a:lnSpc>
                <a:spcBef>
                  <a:spcPct val="0"/>
                </a:spcBef>
                <a:buNone/>
              </a:pPr>
              <a:r>
                <a:rPr lang="en-US" altLang="zh-CN" sz="2200" b="1" dirty="0">
                  <a:solidFill>
                    <a:srgbClr val="CC3300"/>
                  </a:solidFill>
                  <a:latin typeface="Times New Roman" panose="02020603050405020304" pitchFamily="18" charset="0"/>
                  <a:ea typeface="宋体" panose="02010600030101010101" pitchFamily="2" charset="-122"/>
                  <a:sym typeface="微软雅黑" panose="020B0503020204020204" pitchFamily="34" charset="-122"/>
                </a:rPr>
                <a:t>= 8+(13-8)(600-500)/(1000-500) =9</a:t>
              </a:r>
              <a:endParaRPr lang="zh-CN" altLang="en-US" sz="2200" dirty="0">
                <a:latin typeface="Arial" panose="020B0604020202020204" pitchFamily="34" charset="0"/>
                <a:ea typeface="宋体" panose="02010600030101010101" pitchFamily="2" charset="-122"/>
              </a:endParaRPr>
            </a:p>
          </p:txBody>
        </p:sp>
      </p:grpSp>
      <p:sp>
        <p:nvSpPr>
          <p:cNvPr id="65542" name="矩形 4"/>
          <p:cNvSpPr/>
          <p:nvPr/>
        </p:nvSpPr>
        <p:spPr>
          <a:xfrm>
            <a:off x="0" y="0"/>
            <a:ext cx="12192000" cy="981075"/>
          </a:xfrm>
          <a:prstGeom prst="rect">
            <a:avLst/>
          </a:prstGeom>
          <a:solidFill>
            <a:srgbClr val="339966">
              <a:alpha val="94116"/>
            </a:srgbClr>
          </a:solidFill>
          <a:ln w="9525">
            <a:noFill/>
          </a:ln>
        </p:spPr>
        <p:txBody>
          <a:bodyPr anchor="ctr" anchorCtr="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stStyle>
          <a:p>
            <a:pPr marL="0" lvl="0" indent="0" algn="ctr">
              <a:lnSpc>
                <a:spcPct val="100000"/>
              </a:lnSpc>
              <a:spcBef>
                <a:spcPct val="0"/>
              </a:spcBef>
              <a:buNone/>
            </a:pPr>
            <a:endParaRPr lang="zh-CN" altLang="en-US" sz="1600"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22" name="矩形 11"/>
          <p:cNvSpPr>
            <a:spLocks noChangeArrowheads="1"/>
          </p:cNvSpPr>
          <p:nvPr/>
        </p:nvSpPr>
        <p:spPr bwMode="auto">
          <a:xfrm>
            <a:off x="0" y="257175"/>
            <a:ext cx="12192000" cy="584200"/>
          </a:xfrm>
          <a:prstGeom prst="rect">
            <a:avLst/>
          </a:prstGeom>
          <a:noFill/>
          <a:ln w="9525">
            <a:noFill/>
            <a:miter lim="800000"/>
          </a:ln>
        </p:spPr>
        <p:txBody>
          <a:bodyPr wrap="square">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32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6 </a:t>
            </a:r>
            <a:r>
              <a:rPr kumimoji="0" lang="zh-CN" altLang="en-US" sz="32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地质灾害防治工程咨询评估取费</a:t>
            </a:r>
            <a:endParaRPr kumimoji="0" lang="zh-CN" altLang="en-US"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n-cs"/>
              <a:sym typeface="Calibri" panose="020F0502020204030204" charset="0"/>
            </a:endParaRPr>
          </a:p>
        </p:txBody>
      </p:sp>
    </p:spTree>
  </p:cSld>
  <p:clrMapOvr>
    <a:masterClrMapping/>
  </p:clrMapOvr>
  <p:transition advTm="2265"/>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6562" name="矩形 11"/>
          <p:cNvSpPr/>
          <p:nvPr/>
        </p:nvSpPr>
        <p:spPr>
          <a:xfrm>
            <a:off x="1773238" y="981075"/>
            <a:ext cx="8737600" cy="503238"/>
          </a:xfrm>
          <a:prstGeom prst="rect">
            <a:avLst/>
          </a:prstGeom>
          <a:noFill/>
          <a:ln w="9525">
            <a:noFill/>
          </a:ln>
        </p:spPr>
        <p:txBody>
          <a:bodyPr>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stStyle>
          <a:p>
            <a:pPr marL="0" lvl="0" indent="0">
              <a:lnSpc>
                <a:spcPct val="135000"/>
              </a:lnSpc>
              <a:spcBef>
                <a:spcPct val="0"/>
              </a:spcBef>
              <a:buNone/>
            </a:pPr>
            <a:r>
              <a:rPr lang="zh-CN" altLang="en-US" sz="2000" b="1" dirty="0">
                <a:latin typeface="Arial" panose="020B0604020202020204" pitchFamily="34" charset="0"/>
                <a:ea typeface="宋体" panose="02010600030101010101" pitchFamily="2" charset="-122"/>
                <a:sym typeface="微软雅黑" panose="020B0503020204020204" pitchFamily="34" charset="-122"/>
              </a:rPr>
              <a:t>         </a:t>
            </a:r>
            <a:endParaRPr lang="zh-CN" altLang="en-US" sz="2300" b="1" dirty="0">
              <a:latin typeface="Arial" panose="020B0604020202020204" pitchFamily="34" charset="0"/>
              <a:ea typeface="宋体" panose="02010600030101010101" pitchFamily="2" charset="-122"/>
              <a:sym typeface="微软雅黑" panose="020B0503020204020204" pitchFamily="34" charset="-122"/>
            </a:endParaRPr>
          </a:p>
        </p:txBody>
      </p:sp>
      <p:sp>
        <p:nvSpPr>
          <p:cNvPr id="66563" name="矩形 11"/>
          <p:cNvSpPr/>
          <p:nvPr/>
        </p:nvSpPr>
        <p:spPr>
          <a:xfrm>
            <a:off x="479425" y="1052513"/>
            <a:ext cx="11449050" cy="5677535"/>
          </a:xfrm>
          <a:prstGeom prst="rect">
            <a:avLst/>
          </a:prstGeom>
          <a:noFill/>
          <a:ln w="9525">
            <a:noFill/>
          </a:ln>
        </p:spPr>
        <p:txBody>
          <a:bodyPr>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stStyle>
          <a:p>
            <a:pPr marL="0" lvl="0" indent="0">
              <a:lnSpc>
                <a:spcPct val="150000"/>
              </a:lnSpc>
              <a:spcBef>
                <a:spcPct val="0"/>
              </a:spcBef>
              <a:buClr>
                <a:srgbClr val="00863D"/>
              </a:buClr>
              <a:buNone/>
            </a:pPr>
            <a:r>
              <a:rPr lang="en-US" altLang="zh-CN" sz="2000" b="1" dirty="0">
                <a:latin typeface="宋体" panose="02010600030101010101" pitchFamily="2" charset="-122"/>
                <a:ea typeface="宋体" panose="02010600030101010101" pitchFamily="2" charset="-122"/>
                <a:sym typeface="Calibri" panose="020F0502020204030204" charset="0"/>
              </a:rPr>
              <a:t>6.5</a:t>
            </a:r>
            <a:r>
              <a:rPr lang="zh-CN" altLang="en-US" sz="2000" b="1" dirty="0">
                <a:latin typeface="宋体" panose="02010600030101010101" pitchFamily="2" charset="-122"/>
                <a:ea typeface="宋体" panose="02010600030101010101" pitchFamily="2" charset="-122"/>
                <a:sym typeface="Calibri" panose="020F0502020204030204" charset="0"/>
              </a:rPr>
              <a:t>地质灾害防治工程咨询评估人员工日费用标准</a:t>
            </a:r>
          </a:p>
          <a:p>
            <a:pPr marL="0" lvl="0" indent="0">
              <a:lnSpc>
                <a:spcPct val="150000"/>
              </a:lnSpc>
              <a:spcBef>
                <a:spcPct val="0"/>
              </a:spcBef>
              <a:buClr>
                <a:srgbClr val="00863D"/>
              </a:buClr>
              <a:buNone/>
            </a:pPr>
            <a:r>
              <a:rPr lang="zh-CN" altLang="en-US" sz="2000" b="1" dirty="0">
                <a:latin typeface="宋体" panose="02010600030101010101" pitchFamily="2" charset="-122"/>
                <a:ea typeface="宋体" panose="02010600030101010101" pitchFamily="2" charset="-122"/>
                <a:sym typeface="Calibri" panose="020F0502020204030204" charset="0"/>
              </a:rPr>
              <a:t>    咨询评估人员工日费用</a:t>
            </a:r>
            <a:r>
              <a:rPr lang="en-US" altLang="zh-CN" sz="2000" b="1" dirty="0">
                <a:latin typeface="宋体" panose="02010600030101010101" pitchFamily="2" charset="-122"/>
                <a:ea typeface="宋体" panose="02010600030101010101" pitchFamily="2" charset="-122"/>
                <a:sym typeface="Calibri" panose="020F0502020204030204" charset="0"/>
              </a:rPr>
              <a:t>=</a:t>
            </a:r>
            <a:r>
              <a:rPr lang="zh-CN" altLang="en-US" sz="2000" b="1" dirty="0">
                <a:solidFill>
                  <a:srgbClr val="7030A0"/>
                </a:solidFill>
                <a:latin typeface="宋体" panose="02010600030101010101" pitchFamily="2" charset="-122"/>
                <a:ea typeface="宋体" panose="02010600030101010101" pitchFamily="2" charset="-122"/>
                <a:sym typeface="Calibri" panose="020F0502020204030204" charset="0"/>
              </a:rPr>
              <a:t>直接人工费用</a:t>
            </a:r>
            <a:r>
              <a:rPr lang="en-US" altLang="zh-CN" sz="2000" b="1" dirty="0">
                <a:latin typeface="宋体" panose="02010600030101010101" pitchFamily="2" charset="-122"/>
                <a:ea typeface="宋体" panose="02010600030101010101" pitchFamily="2" charset="-122"/>
                <a:sym typeface="Calibri" panose="020F0502020204030204" charset="0"/>
              </a:rPr>
              <a:t>+</a:t>
            </a:r>
            <a:r>
              <a:rPr lang="zh-CN" altLang="en-US" sz="2000" b="1" dirty="0">
                <a:solidFill>
                  <a:srgbClr val="FF0000"/>
                </a:solidFill>
                <a:latin typeface="宋体" panose="02010600030101010101" pitchFamily="2" charset="-122"/>
                <a:ea typeface="宋体" panose="02010600030101010101" pitchFamily="2" charset="-122"/>
                <a:sym typeface="Calibri" panose="020F0502020204030204" charset="0"/>
              </a:rPr>
              <a:t>管理费用分摊</a:t>
            </a:r>
            <a:r>
              <a:rPr lang="en-US" altLang="zh-CN" sz="2000" b="1" dirty="0">
                <a:latin typeface="宋体" panose="02010600030101010101" pitchFamily="2" charset="-122"/>
                <a:ea typeface="宋体" panose="02010600030101010101" pitchFamily="2" charset="-122"/>
                <a:sym typeface="Calibri" panose="020F0502020204030204" charset="0"/>
              </a:rPr>
              <a:t>+</a:t>
            </a:r>
            <a:r>
              <a:rPr lang="zh-CN" altLang="en-US" sz="2000" b="1" dirty="0">
                <a:solidFill>
                  <a:srgbClr val="00B050"/>
                </a:solidFill>
                <a:latin typeface="宋体" panose="02010600030101010101" pitchFamily="2" charset="-122"/>
                <a:ea typeface="宋体" panose="02010600030101010101" pitchFamily="2" charset="-122"/>
                <a:sym typeface="Calibri" panose="020F0502020204030204" charset="0"/>
              </a:rPr>
              <a:t>税金</a:t>
            </a:r>
            <a:r>
              <a:rPr lang="en-US" altLang="zh-CN" sz="2000" b="1" dirty="0">
                <a:latin typeface="宋体" panose="02010600030101010101" pitchFamily="2" charset="-122"/>
                <a:ea typeface="宋体" panose="02010600030101010101" pitchFamily="2" charset="-122"/>
                <a:sym typeface="Calibri" panose="020F0502020204030204" charset="0"/>
              </a:rPr>
              <a:t>+</a:t>
            </a:r>
            <a:r>
              <a:rPr lang="zh-CN" altLang="en-US" sz="2000" b="1" dirty="0">
                <a:solidFill>
                  <a:srgbClr val="0070C0"/>
                </a:solidFill>
                <a:latin typeface="宋体" panose="02010600030101010101" pitchFamily="2" charset="-122"/>
                <a:ea typeface="宋体" panose="02010600030101010101" pitchFamily="2" charset="-122"/>
                <a:sym typeface="Calibri" panose="020F0502020204030204" charset="0"/>
              </a:rPr>
              <a:t>利润</a:t>
            </a:r>
            <a:r>
              <a:rPr lang="en-US" altLang="zh-CN" sz="2000" b="1" dirty="0">
                <a:latin typeface="宋体" panose="02010600030101010101" pitchFamily="2" charset="-122"/>
                <a:ea typeface="宋体" panose="02010600030101010101" pitchFamily="2" charset="-122"/>
                <a:sym typeface="Calibri" panose="020F0502020204030204" charset="0"/>
              </a:rPr>
              <a:t>+</a:t>
            </a:r>
            <a:r>
              <a:rPr lang="zh-CN" altLang="en-US" sz="2000" b="1" dirty="0">
                <a:solidFill>
                  <a:srgbClr val="C00000"/>
                </a:solidFill>
                <a:latin typeface="宋体" panose="02010600030101010101" pitchFamily="2" charset="-122"/>
                <a:ea typeface="宋体" panose="02010600030101010101" pitchFamily="2" charset="-122"/>
                <a:sym typeface="Calibri" panose="020F0502020204030204" charset="0"/>
              </a:rPr>
              <a:t>项目发生其他直接费用</a:t>
            </a:r>
          </a:p>
          <a:p>
            <a:pPr marL="0" lvl="0" indent="0">
              <a:lnSpc>
                <a:spcPct val="150000"/>
              </a:lnSpc>
              <a:spcBef>
                <a:spcPct val="0"/>
              </a:spcBef>
              <a:buClr>
                <a:srgbClr val="00863D"/>
              </a:buClr>
              <a:buNone/>
            </a:pPr>
            <a:r>
              <a:rPr lang="zh-CN" altLang="en-US" sz="2000" b="1" dirty="0">
                <a:latin typeface="宋体" panose="02010600030101010101" pitchFamily="2" charset="-122"/>
                <a:ea typeface="宋体" panose="02010600030101010101" pitchFamily="2" charset="-122"/>
                <a:sym typeface="Calibri" panose="020F0502020204030204" charset="0"/>
              </a:rPr>
              <a:t>    </a:t>
            </a:r>
            <a:r>
              <a:rPr lang="zh-CN" altLang="en-US" sz="2000" b="1" dirty="0">
                <a:solidFill>
                  <a:srgbClr val="7030A0"/>
                </a:solidFill>
                <a:latin typeface="宋体" panose="02010600030101010101" pitchFamily="2" charset="-122"/>
                <a:ea typeface="宋体" panose="02010600030101010101" pitchFamily="2" charset="-122"/>
                <a:sym typeface="Calibri" panose="020F0502020204030204" charset="0"/>
              </a:rPr>
              <a:t>直接人工费用</a:t>
            </a:r>
            <a:r>
              <a:rPr lang="en-US" altLang="zh-CN" sz="2000" b="1" dirty="0">
                <a:latin typeface="宋体" panose="02010600030101010101" pitchFamily="2" charset="-122"/>
                <a:ea typeface="宋体" panose="02010600030101010101" pitchFamily="2" charset="-122"/>
                <a:sym typeface="Calibri" panose="020F0502020204030204" charset="0"/>
              </a:rPr>
              <a:t>=</a:t>
            </a:r>
            <a:r>
              <a:rPr lang="zh-CN" altLang="en-US" sz="2000" b="1" dirty="0">
                <a:latin typeface="宋体" panose="02010600030101010101" pitchFamily="2" charset="-122"/>
                <a:ea typeface="宋体" panose="02010600030101010101" pitchFamily="2" charset="-122"/>
                <a:sym typeface="Calibri" panose="020F0502020204030204" charset="0"/>
              </a:rPr>
              <a:t>人工日费用标准</a:t>
            </a:r>
            <a:r>
              <a:rPr lang="en-US" altLang="zh-CN" sz="2000" b="1" dirty="0">
                <a:latin typeface="宋体" panose="02010600030101010101" pitchFamily="2" charset="-122"/>
                <a:ea typeface="宋体" panose="02010600030101010101" pitchFamily="2" charset="-122"/>
                <a:sym typeface="Calibri" panose="020F0502020204030204" charset="0"/>
              </a:rPr>
              <a:t>×</a:t>
            </a:r>
            <a:r>
              <a:rPr lang="zh-CN" altLang="en-US" sz="2000" b="1" dirty="0">
                <a:latin typeface="宋体" panose="02010600030101010101" pitchFamily="2" charset="-122"/>
                <a:ea typeface="宋体" panose="02010600030101010101" pitchFamily="2" charset="-122"/>
                <a:sym typeface="Calibri" panose="020F0502020204030204" charset="0"/>
              </a:rPr>
              <a:t>人工日</a:t>
            </a:r>
          </a:p>
          <a:p>
            <a:pPr marL="0" lvl="0" indent="0">
              <a:lnSpc>
                <a:spcPct val="150000"/>
              </a:lnSpc>
              <a:spcBef>
                <a:spcPct val="0"/>
              </a:spcBef>
              <a:buClr>
                <a:srgbClr val="00863D"/>
              </a:buClr>
              <a:buNone/>
            </a:pPr>
            <a:r>
              <a:rPr lang="zh-CN" altLang="en-US" sz="2000" b="1" dirty="0">
                <a:latin typeface="宋体" panose="02010600030101010101" pitchFamily="2" charset="-122"/>
                <a:ea typeface="宋体" panose="02010600030101010101" pitchFamily="2" charset="-122"/>
                <a:sym typeface="Calibri" panose="020F0502020204030204" charset="0"/>
              </a:rPr>
              <a:t>    直接人工费即为工程咨询评估人员劳动产生的直接费用，包括工资津贴、福利和保险等；</a:t>
            </a:r>
          </a:p>
          <a:p>
            <a:pPr marL="0" lvl="0" indent="0">
              <a:lnSpc>
                <a:spcPct val="150000"/>
              </a:lnSpc>
              <a:spcBef>
                <a:spcPct val="0"/>
              </a:spcBef>
              <a:buClr>
                <a:srgbClr val="00863D"/>
              </a:buClr>
              <a:buNone/>
            </a:pPr>
            <a:r>
              <a:rPr lang="zh-CN" altLang="en-US" sz="2000" b="1" dirty="0">
                <a:latin typeface="宋体" panose="02010600030101010101" pitchFamily="2" charset="-122"/>
                <a:ea typeface="宋体" panose="02010600030101010101" pitchFamily="2" charset="-122"/>
                <a:sym typeface="Calibri" panose="020F0502020204030204" charset="0"/>
              </a:rPr>
              <a:t>    </a:t>
            </a:r>
            <a:r>
              <a:rPr lang="zh-CN" altLang="en-US" sz="2000" b="1" dirty="0">
                <a:solidFill>
                  <a:srgbClr val="FF0000"/>
                </a:solidFill>
                <a:latin typeface="宋体" panose="02010600030101010101" pitchFamily="2" charset="-122"/>
                <a:ea typeface="宋体" panose="02010600030101010101" pitchFamily="2" charset="-122"/>
                <a:sym typeface="Calibri" panose="020F0502020204030204" charset="0"/>
              </a:rPr>
              <a:t>工程咨询评估机构的管理费用分摊</a:t>
            </a:r>
            <a:r>
              <a:rPr lang="zh-CN" altLang="en-US" sz="2000" b="1" dirty="0">
                <a:latin typeface="宋体" panose="02010600030101010101" pitchFamily="2" charset="-122"/>
                <a:ea typeface="宋体" panose="02010600030101010101" pitchFamily="2" charset="-122"/>
                <a:sym typeface="Calibri" panose="020F0502020204030204" charset="0"/>
              </a:rPr>
              <a:t>，包括地质灾害防治工程咨询评估实施过程中管理人员发生的  </a:t>
            </a:r>
            <a:endParaRPr lang="en-US" altLang="zh-CN" sz="2000" b="1" dirty="0">
              <a:latin typeface="宋体" panose="02010600030101010101" pitchFamily="2" charset="-122"/>
              <a:ea typeface="宋体" panose="02010600030101010101" pitchFamily="2" charset="-122"/>
              <a:sym typeface="Calibri" panose="020F0502020204030204" charset="0"/>
            </a:endParaRPr>
          </a:p>
          <a:p>
            <a:pPr marL="0" lvl="0" indent="0">
              <a:lnSpc>
                <a:spcPct val="150000"/>
              </a:lnSpc>
              <a:spcBef>
                <a:spcPct val="0"/>
              </a:spcBef>
              <a:buClr>
                <a:srgbClr val="00863D"/>
              </a:buClr>
              <a:buNone/>
            </a:pPr>
            <a:r>
              <a:rPr lang="zh-CN" altLang="en-US" sz="2000" b="1" dirty="0">
                <a:latin typeface="宋体" panose="02010600030101010101" pitchFamily="2" charset="-122"/>
                <a:ea typeface="宋体" panose="02010600030101010101" pitchFamily="2" charset="-122"/>
                <a:sym typeface="Calibri" panose="020F0502020204030204" charset="0"/>
              </a:rPr>
              <a:t>工资费用、办公楼租赁费用、办公水电费、各种执照注册费、咨询机构为员工缴纳的社保费用、员工医疗费用、休假员工的工资费用、办公楼和办公设备的折旧费等；</a:t>
            </a:r>
          </a:p>
          <a:p>
            <a:pPr marL="0" lvl="0" indent="0">
              <a:lnSpc>
                <a:spcPct val="150000"/>
              </a:lnSpc>
              <a:spcBef>
                <a:spcPct val="0"/>
              </a:spcBef>
              <a:buClr>
                <a:srgbClr val="00863D"/>
              </a:buClr>
              <a:buNone/>
            </a:pPr>
            <a:r>
              <a:rPr lang="zh-CN" altLang="en-US" sz="2000" b="1" dirty="0">
                <a:latin typeface="宋体" panose="02010600030101010101" pitchFamily="2" charset="-122"/>
                <a:ea typeface="宋体" panose="02010600030101010101" pitchFamily="2" charset="-122"/>
                <a:sym typeface="Calibri" panose="020F0502020204030204" charset="0"/>
              </a:rPr>
              <a:t>    管理费用一般按照直接人工费用的</a:t>
            </a:r>
            <a:r>
              <a:rPr lang="en-US" altLang="zh-CN" sz="2000" b="1" dirty="0">
                <a:latin typeface="宋体" panose="02010600030101010101" pitchFamily="2" charset="-122"/>
                <a:ea typeface="宋体" panose="02010600030101010101" pitchFamily="2" charset="-122"/>
                <a:sym typeface="Calibri" panose="020F0502020204030204" charset="0"/>
              </a:rPr>
              <a:t>40</a:t>
            </a:r>
            <a:r>
              <a:rPr lang="zh-CN" altLang="en-US" sz="2000" b="1" dirty="0">
                <a:latin typeface="宋体" panose="02010600030101010101" pitchFamily="2" charset="-122"/>
                <a:ea typeface="宋体" panose="02010600030101010101" pitchFamily="2" charset="-122"/>
                <a:sym typeface="Calibri" panose="020F0502020204030204" charset="0"/>
              </a:rPr>
              <a:t>％计取；</a:t>
            </a:r>
          </a:p>
          <a:p>
            <a:pPr marL="0" lvl="0" indent="0">
              <a:lnSpc>
                <a:spcPct val="150000"/>
              </a:lnSpc>
              <a:spcBef>
                <a:spcPct val="0"/>
              </a:spcBef>
              <a:buClr>
                <a:srgbClr val="00863D"/>
              </a:buClr>
              <a:buNone/>
            </a:pPr>
            <a:r>
              <a:rPr lang="zh-CN" altLang="en-US" sz="2000" b="1" dirty="0">
                <a:latin typeface="宋体" panose="02010600030101010101" pitchFamily="2" charset="-122"/>
                <a:ea typeface="宋体" panose="02010600030101010101" pitchFamily="2" charset="-122"/>
                <a:sym typeface="Calibri" panose="020F0502020204030204" charset="0"/>
              </a:rPr>
              <a:t>    </a:t>
            </a:r>
            <a:r>
              <a:rPr lang="zh-CN" altLang="en-US" sz="2000" b="1" dirty="0">
                <a:solidFill>
                  <a:srgbClr val="009644"/>
                </a:solidFill>
                <a:latin typeface="宋体" panose="02010600030101010101" pitchFamily="2" charset="-122"/>
                <a:ea typeface="宋体" panose="02010600030101010101" pitchFamily="2" charset="-122"/>
                <a:sym typeface="Calibri" panose="020F0502020204030204" charset="0"/>
              </a:rPr>
              <a:t>税金</a:t>
            </a:r>
            <a:r>
              <a:rPr lang="zh-CN" altLang="en-US" sz="2000" b="1" dirty="0">
                <a:latin typeface="宋体" panose="02010600030101010101" pitchFamily="2" charset="-122"/>
                <a:ea typeface="宋体" panose="02010600030101010101" pitchFamily="2" charset="-122"/>
                <a:sym typeface="Calibri" panose="020F0502020204030204" charset="0"/>
              </a:rPr>
              <a:t>按国家有关规定计算；</a:t>
            </a:r>
          </a:p>
          <a:p>
            <a:pPr marL="0" lvl="0" indent="0">
              <a:lnSpc>
                <a:spcPct val="150000"/>
              </a:lnSpc>
              <a:spcBef>
                <a:spcPct val="0"/>
              </a:spcBef>
              <a:buClr>
                <a:srgbClr val="00863D"/>
              </a:buClr>
              <a:buNone/>
            </a:pPr>
            <a:r>
              <a:rPr lang="zh-CN" altLang="en-US" sz="2000" b="1" dirty="0">
                <a:latin typeface="宋体" panose="02010600030101010101" pitchFamily="2" charset="-122"/>
                <a:ea typeface="宋体" panose="02010600030101010101" pitchFamily="2" charset="-122"/>
                <a:sym typeface="Calibri" panose="020F0502020204030204" charset="0"/>
              </a:rPr>
              <a:t>    </a:t>
            </a:r>
            <a:r>
              <a:rPr lang="zh-CN" altLang="en-US" sz="2000" b="1" dirty="0">
                <a:solidFill>
                  <a:srgbClr val="0070C0"/>
                </a:solidFill>
                <a:latin typeface="宋体" panose="02010600030101010101" pitchFamily="2" charset="-122"/>
                <a:ea typeface="宋体" panose="02010600030101010101" pitchFamily="2" charset="-122"/>
                <a:sym typeface="Calibri" panose="020F0502020204030204" charset="0"/>
              </a:rPr>
              <a:t>利润</a:t>
            </a:r>
            <a:r>
              <a:rPr lang="zh-CN" altLang="en-US" sz="2000" b="1" dirty="0">
                <a:latin typeface="宋体" panose="02010600030101010101" pitchFamily="2" charset="-122"/>
                <a:ea typeface="宋体" panose="02010600030101010101" pitchFamily="2" charset="-122"/>
                <a:sym typeface="Calibri" panose="020F0502020204030204" charset="0"/>
              </a:rPr>
              <a:t>指工程咨询单位的合理利润，一般按</a:t>
            </a:r>
            <a:r>
              <a:rPr lang="en-US" altLang="zh-CN" sz="2000" b="1" dirty="0">
                <a:latin typeface="宋体" panose="02010600030101010101" pitchFamily="2" charset="-122"/>
                <a:ea typeface="宋体" panose="02010600030101010101" pitchFamily="2" charset="-122"/>
                <a:sym typeface="Calibri" panose="020F0502020204030204" charset="0"/>
              </a:rPr>
              <a:t>(</a:t>
            </a:r>
            <a:r>
              <a:rPr lang="zh-CN" altLang="en-US" sz="2000" b="1" dirty="0">
                <a:latin typeface="宋体" panose="02010600030101010101" pitchFamily="2" charset="-122"/>
                <a:ea typeface="宋体" panose="02010600030101010101" pitchFamily="2" charset="-122"/>
                <a:sym typeface="Calibri" panose="020F0502020204030204" charset="0"/>
              </a:rPr>
              <a:t>直接人工费用</a:t>
            </a:r>
            <a:r>
              <a:rPr lang="en-US" altLang="zh-CN" sz="2000" b="1" dirty="0">
                <a:latin typeface="宋体" panose="02010600030101010101" pitchFamily="2" charset="-122"/>
                <a:ea typeface="宋体" panose="02010600030101010101" pitchFamily="2" charset="-122"/>
                <a:sym typeface="Calibri" panose="020F0502020204030204" charset="0"/>
              </a:rPr>
              <a:t>+</a:t>
            </a:r>
            <a:r>
              <a:rPr lang="zh-CN" altLang="en-US" sz="2000" b="1" dirty="0">
                <a:latin typeface="宋体" panose="02010600030101010101" pitchFamily="2" charset="-122"/>
                <a:ea typeface="宋体" panose="02010600030101010101" pitchFamily="2" charset="-122"/>
                <a:sym typeface="Calibri" panose="020F0502020204030204" charset="0"/>
              </a:rPr>
              <a:t>管理费用分摊</a:t>
            </a:r>
            <a:r>
              <a:rPr lang="en-US" altLang="zh-CN" sz="2000" b="1" dirty="0">
                <a:latin typeface="宋体" panose="02010600030101010101" pitchFamily="2" charset="-122"/>
                <a:ea typeface="宋体" panose="02010600030101010101" pitchFamily="2" charset="-122"/>
                <a:sym typeface="Calibri" panose="020F0502020204030204" charset="0"/>
              </a:rPr>
              <a:t>)</a:t>
            </a:r>
            <a:r>
              <a:rPr lang="zh-CN" altLang="en-US" sz="2000" b="1" dirty="0">
                <a:latin typeface="宋体" panose="02010600030101010101" pitchFamily="2" charset="-122"/>
                <a:ea typeface="宋体" panose="02010600030101010101" pitchFamily="2" charset="-122"/>
                <a:sym typeface="Calibri" panose="020F0502020204030204" charset="0"/>
              </a:rPr>
              <a:t>的</a:t>
            </a:r>
            <a:r>
              <a:rPr lang="en-US" altLang="zh-CN" sz="2000" b="1" dirty="0">
                <a:latin typeface="宋体" panose="02010600030101010101" pitchFamily="2" charset="-122"/>
                <a:ea typeface="宋体" panose="02010600030101010101" pitchFamily="2" charset="-122"/>
                <a:sym typeface="Calibri" panose="020F0502020204030204" charset="0"/>
              </a:rPr>
              <a:t>20</a:t>
            </a:r>
            <a:r>
              <a:rPr lang="zh-CN" altLang="en-US" sz="2000" b="1" dirty="0">
                <a:latin typeface="宋体" panose="02010600030101010101" pitchFamily="2" charset="-122"/>
                <a:ea typeface="宋体" panose="02010600030101010101" pitchFamily="2" charset="-122"/>
                <a:sym typeface="Calibri" panose="020F0502020204030204" charset="0"/>
              </a:rPr>
              <a:t>％计算；</a:t>
            </a:r>
          </a:p>
          <a:p>
            <a:pPr marL="0" lvl="0" indent="0">
              <a:lnSpc>
                <a:spcPct val="150000"/>
              </a:lnSpc>
              <a:spcBef>
                <a:spcPct val="0"/>
              </a:spcBef>
              <a:buClr>
                <a:srgbClr val="00863D"/>
              </a:buClr>
              <a:buNone/>
            </a:pPr>
            <a:r>
              <a:rPr lang="zh-CN" altLang="en-US" sz="2000" b="1" dirty="0">
                <a:latin typeface="宋体" panose="02010600030101010101" pitchFamily="2" charset="-122"/>
                <a:ea typeface="宋体" panose="02010600030101010101" pitchFamily="2" charset="-122"/>
                <a:sym typeface="Calibri" panose="020F0502020204030204" charset="0"/>
              </a:rPr>
              <a:t>    </a:t>
            </a:r>
            <a:r>
              <a:rPr lang="zh-CN" altLang="en-US" sz="2000" b="1" dirty="0">
                <a:solidFill>
                  <a:srgbClr val="C00000"/>
                </a:solidFill>
                <a:latin typeface="宋体" panose="02010600030101010101" pitchFamily="2" charset="-122"/>
                <a:ea typeface="宋体" panose="02010600030101010101" pitchFamily="2" charset="-122"/>
                <a:sym typeface="Calibri" panose="020F0502020204030204" charset="0"/>
              </a:rPr>
              <a:t>项目发生的其他直接费用</a:t>
            </a:r>
            <a:r>
              <a:rPr lang="zh-CN" altLang="en-US" sz="2000" b="1" dirty="0">
                <a:latin typeface="宋体" panose="02010600030101010101" pitchFamily="2" charset="-122"/>
                <a:ea typeface="宋体" panose="02010600030101010101" pitchFamily="2" charset="-122"/>
                <a:sym typeface="Calibri" panose="020F0502020204030204" charset="0"/>
              </a:rPr>
              <a:t>包括：购买资料、信息等相关费用。</a:t>
            </a:r>
          </a:p>
          <a:p>
            <a:pPr marL="0" lvl="0" indent="0">
              <a:lnSpc>
                <a:spcPct val="150000"/>
              </a:lnSpc>
              <a:spcBef>
                <a:spcPct val="0"/>
              </a:spcBef>
              <a:buClr>
                <a:srgbClr val="00863D"/>
              </a:buClr>
              <a:buNone/>
            </a:pPr>
            <a:r>
              <a:rPr lang="zh-CN" altLang="en-US" sz="2000" b="1" dirty="0">
                <a:latin typeface="宋体" panose="02010600030101010101" pitchFamily="2" charset="-122"/>
                <a:ea typeface="宋体" panose="02010600030101010101" pitchFamily="2" charset="-122"/>
                <a:sym typeface="Calibri" panose="020F0502020204030204" charset="0"/>
              </a:rPr>
              <a:t>    地质灾害防治工程咨询评估人员工日费用标准建议按</a:t>
            </a:r>
            <a:r>
              <a:rPr lang="zh-CN" altLang="en-US" sz="2000" b="1" dirty="0">
                <a:latin typeface="宋体" panose="02010600030101010101" pitchFamily="2" charset="-122"/>
                <a:ea typeface="宋体" panose="02010600030101010101" pitchFamily="2" charset="-122"/>
                <a:sym typeface="Calibri" panose="020F0502020204030204" charset="0"/>
                <a:hlinkClick r:id="rId2" action="ppaction://hlinksldjump"/>
              </a:rPr>
              <a:t>附录</a:t>
            </a:r>
            <a:r>
              <a:rPr lang="en-US" altLang="zh-CN" sz="2000" b="1" dirty="0">
                <a:latin typeface="宋体" panose="02010600030101010101" pitchFamily="2" charset="-122"/>
                <a:ea typeface="宋体" panose="02010600030101010101" pitchFamily="2" charset="-122"/>
                <a:sym typeface="Calibri" panose="020F0502020204030204" charset="0"/>
                <a:hlinkClick r:id="rId2" action="ppaction://hlinksldjump"/>
              </a:rPr>
              <a:t>E</a:t>
            </a:r>
            <a:r>
              <a:rPr lang="zh-CN" altLang="en-US" sz="2000" b="1" dirty="0">
                <a:latin typeface="宋体" panose="02010600030101010101" pitchFamily="2" charset="-122"/>
                <a:ea typeface="宋体" panose="02010600030101010101" pitchFamily="2" charset="-122"/>
                <a:sym typeface="Calibri" panose="020F0502020204030204" charset="0"/>
              </a:rPr>
              <a:t>计取</a:t>
            </a:r>
            <a:r>
              <a:rPr lang="zh-CN" altLang="en-US" sz="2200" b="1" dirty="0">
                <a:latin typeface="宋体" panose="02010600030101010101" pitchFamily="2" charset="-122"/>
                <a:ea typeface="宋体" panose="02010600030101010101" pitchFamily="2" charset="-122"/>
                <a:sym typeface="Calibri" panose="020F0502020204030204" charset="0"/>
              </a:rPr>
              <a:t>。</a:t>
            </a:r>
          </a:p>
        </p:txBody>
      </p:sp>
      <p:sp>
        <p:nvSpPr>
          <p:cNvPr id="66564" name="矩形 4"/>
          <p:cNvSpPr/>
          <p:nvPr/>
        </p:nvSpPr>
        <p:spPr>
          <a:xfrm>
            <a:off x="0" y="0"/>
            <a:ext cx="12192000" cy="981075"/>
          </a:xfrm>
          <a:prstGeom prst="rect">
            <a:avLst/>
          </a:prstGeom>
          <a:solidFill>
            <a:srgbClr val="339966">
              <a:alpha val="94116"/>
            </a:srgbClr>
          </a:solidFill>
          <a:ln w="9525">
            <a:noFill/>
          </a:ln>
        </p:spPr>
        <p:txBody>
          <a:bodyPr anchor="ctr" anchorCtr="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stStyle>
          <a:p>
            <a:pPr marL="0" lvl="0" indent="0" algn="ctr">
              <a:lnSpc>
                <a:spcPct val="100000"/>
              </a:lnSpc>
              <a:spcBef>
                <a:spcPct val="0"/>
              </a:spcBef>
              <a:buNone/>
            </a:pPr>
            <a:endParaRPr lang="zh-CN" altLang="en-US" sz="1600"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8" name="矩形 11"/>
          <p:cNvSpPr>
            <a:spLocks noChangeArrowheads="1"/>
          </p:cNvSpPr>
          <p:nvPr/>
        </p:nvSpPr>
        <p:spPr bwMode="auto">
          <a:xfrm>
            <a:off x="0" y="257175"/>
            <a:ext cx="12192000" cy="584200"/>
          </a:xfrm>
          <a:prstGeom prst="rect">
            <a:avLst/>
          </a:prstGeom>
          <a:noFill/>
          <a:ln w="9525">
            <a:noFill/>
            <a:miter lim="800000"/>
          </a:ln>
        </p:spPr>
        <p:txBody>
          <a:bodyPr wrap="square">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32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6 </a:t>
            </a:r>
            <a:r>
              <a:rPr kumimoji="0" lang="zh-CN" altLang="en-US" sz="32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地质灾害防治工程咨询评估取费</a:t>
            </a:r>
            <a:endParaRPr kumimoji="0" lang="zh-CN" altLang="en-US"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n-cs"/>
              <a:sym typeface="Calibri" panose="020F0502020204030204" charset="0"/>
            </a:endParaRPr>
          </a:p>
        </p:txBody>
      </p:sp>
    </p:spTree>
  </p:cSld>
  <p:clrMapOvr>
    <a:masterClrMapping/>
  </p:clrMapOvr>
  <p:transition advTm="2265"/>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54327" name="Group 55"/>
          <p:cNvGraphicFramePr>
            <a:graphicFrameLocks noGrp="1"/>
          </p:cNvGraphicFramePr>
          <p:nvPr>
            <p:custDataLst>
              <p:tags r:id="rId1"/>
            </p:custDataLst>
          </p:nvPr>
        </p:nvGraphicFramePr>
        <p:xfrm>
          <a:off x="2640013" y="2060575"/>
          <a:ext cx="6911975" cy="4391028"/>
        </p:xfrm>
        <a:graphic>
          <a:graphicData uri="http://schemas.openxmlformats.org/drawingml/2006/table">
            <a:tbl>
              <a:tblPr/>
              <a:tblGrid>
                <a:gridCol w="3311525"/>
                <a:gridCol w="3600450"/>
              </a:tblGrid>
              <a:tr h="731838">
                <a:tc>
                  <a:txBody>
                    <a:bodyPr/>
                    <a:lstStyle/>
                    <a:p>
                      <a:pPr marL="0" marR="0" lvl="0" indent="0" algn="ctr" defTabSz="914400" rtl="0" eaLnBrk="1" fontAlgn="base" latinLnBrk="0" hangingPunct="1">
                        <a:lnSpc>
                          <a:spcPct val="150000"/>
                        </a:lnSpc>
                        <a:spcBef>
                          <a:spcPct val="0"/>
                        </a:spcBef>
                        <a:spcAft>
                          <a:spcPct val="0"/>
                        </a:spcAft>
                        <a:buClrTx/>
                        <a:buSzTx/>
                        <a:buFontTx/>
                        <a:buNone/>
                      </a:pPr>
                      <a:r>
                        <a:rPr kumimoji="0" lang="zh-CN" altLang="en-US" sz="2000" b="1"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rPr>
                        <a:t>工程类别</a:t>
                      </a:r>
                    </a:p>
                  </a:txBody>
                  <a:tcPr marL="68580" marR="68580" marT="0" marB="0" anchor="ctr" horzOverflow="overflow">
                    <a:lnL w="28575" cap="flat" cmpd="sng" algn="ctr">
                      <a:solidFill>
                        <a:schemeClr val="tx1"/>
                      </a:solidFill>
                      <a:prstDash val="solid"/>
                      <a:round/>
                      <a:headEnd type="none" w="med" len="med"/>
                      <a:tailEnd type="none" w="med" len="med"/>
                    </a:lnL>
                    <a:lnR w="19050" cap="flat" cmpd="sng" algn="ctr">
                      <a:solidFill>
                        <a:srgbClr val="595959"/>
                      </a:solidFill>
                      <a:prstDash val="solid"/>
                      <a:round/>
                      <a:headEnd type="none" w="med" len="med"/>
                      <a:tailEnd type="none" w="med" len="med"/>
                    </a:lnR>
                    <a:lnT w="28575" cap="flat" cmpd="sng" algn="ctr">
                      <a:solidFill>
                        <a:schemeClr val="tx1"/>
                      </a:solidFill>
                      <a:prstDash val="solid"/>
                      <a:round/>
                      <a:headEnd type="none" w="med" len="med"/>
                      <a:tailEnd type="none" w="med" len="med"/>
                    </a:lnT>
                    <a:lnB w="19050" cap="flat" cmpd="sng" algn="ctr">
                      <a:solidFill>
                        <a:srgbClr val="595959"/>
                      </a:solidFill>
                      <a:prstDash val="solid"/>
                      <a:round/>
                      <a:headEnd type="none" w="med" len="med"/>
                      <a:tailEnd type="none" w="med" len="med"/>
                    </a:lnB>
                    <a:lnTlToBr>
                      <a:noFill/>
                    </a:lnTlToBr>
                    <a:lnBlToTr>
                      <a:noFill/>
                    </a:lnBlToTr>
                    <a:solidFill>
                      <a:srgbClr val="D28E8C"/>
                    </a:solidFill>
                  </a:tcPr>
                </a:tc>
                <a:tc>
                  <a:txBody>
                    <a:bodyPr/>
                    <a:lstStyle/>
                    <a:p>
                      <a:pPr marL="15875" marR="0" lvl="0" indent="-15875" algn="ctr" defTabSz="914400" rtl="0" eaLnBrk="1" fontAlgn="base" latinLnBrk="0" hangingPunct="1">
                        <a:lnSpc>
                          <a:spcPct val="150000"/>
                        </a:lnSpc>
                        <a:spcBef>
                          <a:spcPct val="0"/>
                        </a:spcBef>
                        <a:spcAft>
                          <a:spcPct val="0"/>
                        </a:spcAft>
                        <a:buClrTx/>
                        <a:buSzTx/>
                        <a:buFontTx/>
                        <a:buNone/>
                      </a:pPr>
                      <a:r>
                        <a:rPr kumimoji="0" lang="zh-CN" altLang="en-US" sz="20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基准价</a:t>
                      </a:r>
                    </a:p>
                  </a:txBody>
                  <a:tcPr marL="68580" marR="68580" marT="0" marB="0" anchor="ctr" horzOverflow="overflow">
                    <a:lnL w="19050" cap="flat" cmpd="sng" algn="ctr">
                      <a:solidFill>
                        <a:srgbClr val="595959"/>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9050" cap="flat" cmpd="sng" algn="ctr">
                      <a:solidFill>
                        <a:srgbClr val="595959"/>
                      </a:solidFill>
                      <a:prstDash val="solid"/>
                      <a:round/>
                      <a:headEnd type="none" w="med" len="med"/>
                      <a:tailEnd type="none" w="med" len="med"/>
                    </a:lnB>
                    <a:lnTlToBr>
                      <a:noFill/>
                    </a:lnTlToBr>
                    <a:lnBlToTr>
                      <a:noFill/>
                    </a:lnBlToTr>
                    <a:solidFill>
                      <a:srgbClr val="D28E8C"/>
                    </a:solidFill>
                  </a:tcPr>
                </a:tc>
              </a:tr>
              <a:tr h="731838">
                <a:tc>
                  <a:txBody>
                    <a:bodyPr/>
                    <a:lstStyle/>
                    <a:p>
                      <a:pPr marL="0" marR="0" lvl="0" indent="0" algn="ctr" defTabSz="914400" rtl="0" eaLnBrk="1" fontAlgn="base" latinLnBrk="0" hangingPunct="1">
                        <a:lnSpc>
                          <a:spcPct val="150000"/>
                        </a:lnSpc>
                        <a:spcBef>
                          <a:spcPct val="0"/>
                        </a:spcBef>
                        <a:spcAft>
                          <a:spcPct val="0"/>
                        </a:spcAft>
                        <a:buClrTx/>
                        <a:buSzTx/>
                        <a:buFontTx/>
                        <a:buNone/>
                      </a:pPr>
                      <a:r>
                        <a:rPr kumimoji="0" lang="zh-CN" altLang="en-US" sz="2000" b="1" i="0" u="none" strike="noStrike" kern="1200" cap="none" normalizeH="0" baseline="0" dirty="0" smtClean="0">
                          <a:ln>
                            <a:noFill/>
                          </a:ln>
                          <a:solidFill>
                            <a:schemeClr val="tx1"/>
                          </a:solidFill>
                          <a:effectLst/>
                          <a:latin typeface="Times New Roman" panose="02020603050405020304" pitchFamily="18" charset="0"/>
                          <a:ea typeface="宋体" panose="02010600030101010101" pitchFamily="2" charset="-122"/>
                          <a:cs typeface="+mn-cs"/>
                        </a:rPr>
                        <a:t>线性工程</a:t>
                      </a:r>
                    </a:p>
                  </a:txBody>
                  <a:tcPr marL="68580" marR="68580" marT="0" marB="0" anchor="ctr" horzOverflow="overflow">
                    <a:lnL w="28575" cap="flat" cmpd="sng" algn="ctr">
                      <a:solidFill>
                        <a:schemeClr val="tx1"/>
                      </a:solidFill>
                      <a:prstDash val="solid"/>
                      <a:round/>
                      <a:headEnd type="none" w="med" len="med"/>
                      <a:tailEnd type="none" w="med" len="med"/>
                    </a:lnL>
                    <a:lnR w="19050" cap="flat" cmpd="sng" algn="ctr">
                      <a:solidFill>
                        <a:srgbClr val="595959"/>
                      </a:solidFill>
                      <a:prstDash val="solid"/>
                      <a:round/>
                      <a:headEnd type="none" w="med" len="med"/>
                      <a:tailEnd type="none" w="med" len="med"/>
                    </a:lnR>
                    <a:lnT w="19050" cap="flat" cmpd="sng" algn="ctr">
                      <a:solidFill>
                        <a:srgbClr val="595959"/>
                      </a:solidFill>
                      <a:prstDash val="solid"/>
                      <a:round/>
                      <a:headEnd type="none" w="med" len="med"/>
                      <a:tailEnd type="none" w="med" len="med"/>
                    </a:lnT>
                    <a:lnB w="19050" cap="flat" cmpd="sng" algn="ctr">
                      <a:solidFill>
                        <a:srgbClr val="595959"/>
                      </a:solidFill>
                      <a:prstDash val="solid"/>
                      <a:round/>
                      <a:headEnd type="none" w="med" len="med"/>
                      <a:tailEnd type="none" w="med" len="med"/>
                    </a:lnB>
                    <a:lnTlToBr>
                      <a:noFill/>
                    </a:lnTlToBr>
                    <a:lnBlToTr>
                      <a:noFill/>
                    </a:lnBlToTr>
                    <a:solidFill>
                      <a:srgbClr val="D9D9D9"/>
                    </a:solidFill>
                  </a:tcPr>
                </a:tc>
                <a:tc>
                  <a:txBody>
                    <a:bodyPr/>
                    <a:lstStyle/>
                    <a:p>
                      <a:pPr marL="0" marR="0" lvl="0" indent="0" algn="ctr" defTabSz="914400" rtl="0" eaLnBrk="1" fontAlgn="base" latinLnBrk="0" hangingPunct="1">
                        <a:lnSpc>
                          <a:spcPct val="150000"/>
                        </a:lnSpc>
                        <a:spcBef>
                          <a:spcPct val="0"/>
                        </a:spcBef>
                        <a:spcAft>
                          <a:spcPct val="0"/>
                        </a:spcAft>
                        <a:buClrTx/>
                        <a:buSzTx/>
                        <a:buFontTx/>
                        <a:buNone/>
                      </a:pPr>
                      <a:r>
                        <a:rPr kumimoji="0" lang="en-US" altLang="zh-CN" sz="20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hlinkClick r:id="rId3" action="ppaction://hlinksldjump"/>
                        </a:rPr>
                        <a:t>10</a:t>
                      </a:r>
                      <a:endParaRPr kumimoji="0" lang="zh-CN" altLang="zh-CN" sz="20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marL="68580" marR="68580" marT="0" marB="0" anchor="ctr" horzOverflow="overflow">
                    <a:lnL w="19050" cap="flat" cmpd="sng" algn="ctr">
                      <a:solidFill>
                        <a:srgbClr val="595959"/>
                      </a:solidFill>
                      <a:prstDash val="solid"/>
                      <a:round/>
                      <a:headEnd type="none" w="med" len="med"/>
                      <a:tailEnd type="none" w="med" len="med"/>
                    </a:lnL>
                    <a:lnR w="28575" cap="flat" cmpd="sng" algn="ctr">
                      <a:solidFill>
                        <a:schemeClr val="tx1"/>
                      </a:solidFill>
                      <a:prstDash val="solid"/>
                      <a:round/>
                      <a:headEnd type="none" w="med" len="med"/>
                      <a:tailEnd type="none" w="med" len="med"/>
                    </a:lnR>
                    <a:lnT w="19050" cap="flat" cmpd="sng" algn="ctr">
                      <a:solidFill>
                        <a:srgbClr val="595959"/>
                      </a:solidFill>
                      <a:prstDash val="solid"/>
                      <a:round/>
                      <a:headEnd type="none" w="med" len="med"/>
                      <a:tailEnd type="none" w="med" len="med"/>
                    </a:lnT>
                    <a:lnB w="19050" cap="flat" cmpd="sng" algn="ctr">
                      <a:solidFill>
                        <a:srgbClr val="595959"/>
                      </a:solidFill>
                      <a:prstDash val="solid"/>
                      <a:round/>
                      <a:headEnd type="none" w="med" len="med"/>
                      <a:tailEnd type="none" w="med" len="med"/>
                    </a:lnB>
                    <a:lnTlToBr>
                      <a:noFill/>
                    </a:lnTlToBr>
                    <a:lnBlToTr>
                      <a:noFill/>
                    </a:lnBlToTr>
                    <a:solidFill>
                      <a:srgbClr val="D9D9D9"/>
                    </a:solidFill>
                  </a:tcPr>
                </a:tc>
              </a:tr>
              <a:tr h="731838">
                <a:tc>
                  <a:txBody>
                    <a:bodyPr/>
                    <a:lstStyle/>
                    <a:p>
                      <a:pPr marL="0" marR="0" lvl="0" indent="0" algn="ctr" defTabSz="914400" rtl="0" eaLnBrk="1" fontAlgn="base" latinLnBrk="0" hangingPunct="1">
                        <a:lnSpc>
                          <a:spcPct val="150000"/>
                        </a:lnSpc>
                        <a:spcBef>
                          <a:spcPct val="0"/>
                        </a:spcBef>
                        <a:spcAft>
                          <a:spcPct val="0"/>
                        </a:spcAft>
                        <a:buClrTx/>
                        <a:buSzTx/>
                        <a:buFontTx/>
                        <a:buNone/>
                      </a:pPr>
                      <a:r>
                        <a:rPr kumimoji="0" lang="zh-CN" altLang="en-US" sz="2000" b="1" i="0" u="none" strike="noStrike" kern="1200" cap="none" normalizeH="0" baseline="0" dirty="0" smtClean="0">
                          <a:ln>
                            <a:noFill/>
                          </a:ln>
                          <a:solidFill>
                            <a:schemeClr val="tx1"/>
                          </a:solidFill>
                          <a:effectLst/>
                          <a:latin typeface="Times New Roman" panose="02020603050405020304" pitchFamily="18" charset="0"/>
                          <a:ea typeface="宋体" panose="02010600030101010101" pitchFamily="2" charset="-122"/>
                          <a:cs typeface="+mn-cs"/>
                        </a:rPr>
                        <a:t>水利水电工程</a:t>
                      </a:r>
                    </a:p>
                  </a:txBody>
                  <a:tcPr marL="68580" marR="68580" marT="0" marB="0" anchor="ctr" horzOverflow="overflow">
                    <a:lnL w="28575" cap="flat" cmpd="sng" algn="ctr">
                      <a:solidFill>
                        <a:schemeClr val="tx1"/>
                      </a:solidFill>
                      <a:prstDash val="solid"/>
                      <a:round/>
                      <a:headEnd type="none" w="med" len="med"/>
                      <a:tailEnd type="none" w="med" len="med"/>
                    </a:lnL>
                    <a:lnR w="19050" cap="flat" cmpd="sng" algn="ctr">
                      <a:solidFill>
                        <a:srgbClr val="595959"/>
                      </a:solidFill>
                      <a:prstDash val="solid"/>
                      <a:round/>
                      <a:headEnd type="none" w="med" len="med"/>
                      <a:tailEnd type="none" w="med" len="med"/>
                    </a:lnR>
                    <a:lnT w="19050" cap="flat" cmpd="sng" algn="ctr">
                      <a:solidFill>
                        <a:srgbClr val="595959"/>
                      </a:solidFill>
                      <a:prstDash val="solid"/>
                      <a:round/>
                      <a:headEnd type="none" w="med" len="med"/>
                      <a:tailEnd type="none" w="med" len="med"/>
                    </a:lnT>
                    <a:lnB w="19050" cap="flat" cmpd="sng" algn="ctr">
                      <a:solidFill>
                        <a:srgbClr val="595959"/>
                      </a:solidFill>
                      <a:prstDash val="solid"/>
                      <a:round/>
                      <a:headEnd type="none" w="med" len="med"/>
                      <a:tailEnd type="none" w="med" len="med"/>
                    </a:lnB>
                    <a:lnTlToBr>
                      <a:noFill/>
                    </a:lnTlToBr>
                    <a:lnBlToTr>
                      <a:noFill/>
                    </a:lnBlToTr>
                    <a:solidFill>
                      <a:srgbClr val="D9D9D9"/>
                    </a:solidFill>
                  </a:tcPr>
                </a:tc>
                <a:tc>
                  <a:txBody>
                    <a:bodyPr/>
                    <a:lstStyle/>
                    <a:p>
                      <a:pPr marL="0" marR="0" lvl="0" indent="0" algn="ctr" defTabSz="914400" rtl="0" eaLnBrk="1" fontAlgn="base" latinLnBrk="0" hangingPunct="1">
                        <a:lnSpc>
                          <a:spcPct val="150000"/>
                        </a:lnSpc>
                        <a:spcBef>
                          <a:spcPct val="0"/>
                        </a:spcBef>
                        <a:spcAft>
                          <a:spcPct val="0"/>
                        </a:spcAft>
                        <a:buClrTx/>
                        <a:buSzTx/>
                        <a:buFontTx/>
                        <a:buNone/>
                      </a:pPr>
                      <a:r>
                        <a:rPr kumimoji="0" lang="en-US" altLang="zh-CN" sz="20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hlinkClick r:id="rId4" action="ppaction://hlinksldjump"/>
                        </a:rPr>
                        <a:t>10</a:t>
                      </a:r>
                      <a:endParaRPr kumimoji="0" lang="zh-CN" altLang="zh-CN" sz="20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marL="68580" marR="68580" marT="0" marB="0" anchor="ctr" horzOverflow="overflow">
                    <a:lnL w="19050" cap="flat" cmpd="sng" algn="ctr">
                      <a:solidFill>
                        <a:srgbClr val="595959"/>
                      </a:solidFill>
                      <a:prstDash val="solid"/>
                      <a:round/>
                      <a:headEnd type="none" w="med" len="med"/>
                      <a:tailEnd type="none" w="med" len="med"/>
                    </a:lnL>
                    <a:lnR w="28575" cap="flat" cmpd="sng" algn="ctr">
                      <a:solidFill>
                        <a:schemeClr val="tx1"/>
                      </a:solidFill>
                      <a:prstDash val="solid"/>
                      <a:round/>
                      <a:headEnd type="none" w="med" len="med"/>
                      <a:tailEnd type="none" w="med" len="med"/>
                    </a:lnR>
                    <a:lnT w="19050" cap="flat" cmpd="sng" algn="ctr">
                      <a:solidFill>
                        <a:srgbClr val="595959"/>
                      </a:solidFill>
                      <a:prstDash val="solid"/>
                      <a:round/>
                      <a:headEnd type="none" w="med" len="med"/>
                      <a:tailEnd type="none" w="med" len="med"/>
                    </a:lnT>
                    <a:lnB w="19050" cap="flat" cmpd="sng" algn="ctr">
                      <a:solidFill>
                        <a:srgbClr val="595959"/>
                      </a:solidFill>
                      <a:prstDash val="solid"/>
                      <a:round/>
                      <a:headEnd type="none" w="med" len="med"/>
                      <a:tailEnd type="none" w="med" len="med"/>
                    </a:lnB>
                    <a:lnTlToBr>
                      <a:noFill/>
                    </a:lnTlToBr>
                    <a:lnBlToTr>
                      <a:noFill/>
                    </a:lnBlToTr>
                    <a:solidFill>
                      <a:srgbClr val="D9D9D9"/>
                    </a:solidFill>
                  </a:tcPr>
                </a:tc>
              </a:tr>
              <a:tr h="731838">
                <a:tc>
                  <a:txBody>
                    <a:bodyPr/>
                    <a:lstStyle/>
                    <a:p>
                      <a:pPr marL="0" marR="0" lvl="0" indent="0" algn="ctr" defTabSz="914400" rtl="0" eaLnBrk="1" fontAlgn="base" latinLnBrk="0" hangingPunct="1">
                        <a:lnSpc>
                          <a:spcPct val="150000"/>
                        </a:lnSpc>
                        <a:spcBef>
                          <a:spcPct val="0"/>
                        </a:spcBef>
                        <a:spcAft>
                          <a:spcPct val="0"/>
                        </a:spcAft>
                        <a:buClrTx/>
                        <a:buSzTx/>
                        <a:buFontTx/>
                        <a:buNone/>
                      </a:pPr>
                      <a:r>
                        <a:rPr kumimoji="0" lang="zh-CN" altLang="en-US" sz="2000" b="1" i="0" u="none" strike="noStrike" kern="1200" cap="none" normalizeH="0" baseline="0" dirty="0" smtClean="0">
                          <a:ln>
                            <a:noFill/>
                          </a:ln>
                          <a:solidFill>
                            <a:schemeClr val="tx1"/>
                          </a:solidFill>
                          <a:effectLst/>
                          <a:latin typeface="Times New Roman" panose="02020603050405020304" pitchFamily="18" charset="0"/>
                          <a:ea typeface="宋体" panose="02010600030101010101" pitchFamily="2" charset="-122"/>
                          <a:cs typeface="+mn-cs"/>
                        </a:rPr>
                        <a:t>工业与民用建筑工程</a:t>
                      </a:r>
                    </a:p>
                  </a:txBody>
                  <a:tcPr marL="68580" marR="68580" marT="0" marB="0" anchor="ctr" horzOverflow="overflow">
                    <a:lnL w="28575" cap="flat" cmpd="sng" algn="ctr">
                      <a:solidFill>
                        <a:schemeClr val="tx1"/>
                      </a:solidFill>
                      <a:prstDash val="solid"/>
                      <a:round/>
                      <a:headEnd type="none" w="med" len="med"/>
                      <a:tailEnd type="none" w="med" len="med"/>
                    </a:lnL>
                    <a:lnR w="19050" cap="flat" cmpd="sng" algn="ctr">
                      <a:solidFill>
                        <a:srgbClr val="595959"/>
                      </a:solidFill>
                      <a:prstDash val="solid"/>
                      <a:round/>
                      <a:headEnd type="none" w="med" len="med"/>
                      <a:tailEnd type="none" w="med" len="med"/>
                    </a:lnR>
                    <a:lnT w="19050" cap="flat" cmpd="sng" algn="ctr">
                      <a:solidFill>
                        <a:srgbClr val="595959"/>
                      </a:solidFill>
                      <a:prstDash val="solid"/>
                      <a:round/>
                      <a:headEnd type="none" w="med" len="med"/>
                      <a:tailEnd type="none" w="med" len="med"/>
                    </a:lnT>
                    <a:lnB w="19050" cap="flat" cmpd="sng" algn="ctr">
                      <a:solidFill>
                        <a:srgbClr val="595959"/>
                      </a:solidFill>
                      <a:prstDash val="solid"/>
                      <a:round/>
                      <a:headEnd type="none" w="med" len="med"/>
                      <a:tailEnd type="none" w="med" len="med"/>
                    </a:lnB>
                    <a:lnTlToBr>
                      <a:noFill/>
                    </a:lnTlToBr>
                    <a:lnBlToTr>
                      <a:noFill/>
                    </a:lnBlToTr>
                    <a:solidFill>
                      <a:srgbClr val="D9D9D9"/>
                    </a:solidFill>
                  </a:tcPr>
                </a:tc>
                <a:tc>
                  <a:txBody>
                    <a:bodyPr/>
                    <a:lstStyle/>
                    <a:p>
                      <a:pPr marL="0" marR="0" lvl="0" indent="0" algn="ctr" defTabSz="914400" rtl="0" eaLnBrk="1" fontAlgn="base" latinLnBrk="0" hangingPunct="1">
                        <a:lnSpc>
                          <a:spcPct val="150000"/>
                        </a:lnSpc>
                        <a:spcBef>
                          <a:spcPct val="0"/>
                        </a:spcBef>
                        <a:spcAft>
                          <a:spcPct val="0"/>
                        </a:spcAft>
                        <a:buClrTx/>
                        <a:buSzTx/>
                        <a:buFontTx/>
                        <a:buNone/>
                      </a:pPr>
                      <a:r>
                        <a:rPr kumimoji="0" lang="en-US" altLang="zh-CN" sz="20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hlinkClick r:id="rId5" action="ppaction://hlinksldjump"/>
                        </a:rPr>
                        <a:t>8</a:t>
                      </a:r>
                      <a:endParaRPr kumimoji="0" lang="zh-CN" altLang="zh-CN" sz="20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marL="68580" marR="68580" marT="0" marB="0" anchor="ctr" horzOverflow="overflow">
                    <a:lnL w="19050" cap="flat" cmpd="sng" algn="ctr">
                      <a:solidFill>
                        <a:srgbClr val="595959"/>
                      </a:solidFill>
                      <a:prstDash val="solid"/>
                      <a:round/>
                      <a:headEnd type="none" w="med" len="med"/>
                      <a:tailEnd type="none" w="med" len="med"/>
                    </a:lnL>
                    <a:lnR w="28575" cap="flat" cmpd="sng" algn="ctr">
                      <a:solidFill>
                        <a:schemeClr val="tx1"/>
                      </a:solidFill>
                      <a:prstDash val="solid"/>
                      <a:round/>
                      <a:headEnd type="none" w="med" len="med"/>
                      <a:tailEnd type="none" w="med" len="med"/>
                    </a:lnR>
                    <a:lnT w="19050" cap="flat" cmpd="sng" algn="ctr">
                      <a:solidFill>
                        <a:srgbClr val="595959"/>
                      </a:solidFill>
                      <a:prstDash val="solid"/>
                      <a:round/>
                      <a:headEnd type="none" w="med" len="med"/>
                      <a:tailEnd type="none" w="med" len="med"/>
                    </a:lnT>
                    <a:lnB w="19050" cap="flat" cmpd="sng" algn="ctr">
                      <a:solidFill>
                        <a:srgbClr val="595959"/>
                      </a:solidFill>
                      <a:prstDash val="solid"/>
                      <a:round/>
                      <a:headEnd type="none" w="med" len="med"/>
                      <a:tailEnd type="none" w="med" len="med"/>
                    </a:lnB>
                    <a:lnTlToBr>
                      <a:noFill/>
                    </a:lnTlToBr>
                    <a:lnBlToTr>
                      <a:noFill/>
                    </a:lnBlToTr>
                    <a:solidFill>
                      <a:srgbClr val="D9D9D9"/>
                    </a:solidFill>
                  </a:tcPr>
                </a:tc>
              </a:tr>
              <a:tr h="731838">
                <a:tc>
                  <a:txBody>
                    <a:bodyPr/>
                    <a:lstStyle/>
                    <a:p>
                      <a:pPr marL="0" marR="0" lvl="0" indent="0" algn="ctr" defTabSz="914400" rtl="0" eaLnBrk="1" fontAlgn="base" latinLnBrk="0" hangingPunct="1">
                        <a:lnSpc>
                          <a:spcPct val="150000"/>
                        </a:lnSpc>
                        <a:spcBef>
                          <a:spcPct val="0"/>
                        </a:spcBef>
                        <a:spcAft>
                          <a:spcPct val="0"/>
                        </a:spcAft>
                        <a:buClrTx/>
                        <a:buSzTx/>
                        <a:buFontTx/>
                        <a:buNone/>
                      </a:pPr>
                      <a:r>
                        <a:rPr kumimoji="0" lang="zh-CN" altLang="en-US" sz="2000" b="1" i="0" u="none" strike="noStrike" kern="1200" cap="none" normalizeH="0" baseline="0" dirty="0" smtClean="0">
                          <a:ln>
                            <a:noFill/>
                          </a:ln>
                          <a:solidFill>
                            <a:schemeClr val="tx1"/>
                          </a:solidFill>
                          <a:effectLst/>
                          <a:latin typeface="Times New Roman" panose="02020603050405020304" pitchFamily="18" charset="0"/>
                          <a:ea typeface="宋体" panose="02010600030101010101" pitchFamily="2" charset="-122"/>
                          <a:cs typeface="+mn-cs"/>
                        </a:rPr>
                        <a:t>港口码头工程</a:t>
                      </a:r>
                    </a:p>
                  </a:txBody>
                  <a:tcPr marL="68580" marR="68580" marT="0" marB="0" anchor="ctr" horzOverflow="overflow">
                    <a:lnL w="28575" cap="flat" cmpd="sng" algn="ctr">
                      <a:solidFill>
                        <a:schemeClr val="tx1"/>
                      </a:solidFill>
                      <a:prstDash val="solid"/>
                      <a:round/>
                      <a:headEnd type="none" w="med" len="med"/>
                      <a:tailEnd type="none" w="med" len="med"/>
                    </a:lnL>
                    <a:lnR w="19050" cap="flat" cmpd="sng" algn="ctr">
                      <a:solidFill>
                        <a:srgbClr val="595959"/>
                      </a:solidFill>
                      <a:prstDash val="solid"/>
                      <a:round/>
                      <a:headEnd type="none" w="med" len="med"/>
                      <a:tailEnd type="none" w="med" len="med"/>
                    </a:lnR>
                    <a:lnT w="19050" cap="flat" cmpd="sng" algn="ctr">
                      <a:solidFill>
                        <a:srgbClr val="595959"/>
                      </a:solidFill>
                      <a:prstDash val="solid"/>
                      <a:round/>
                      <a:headEnd type="none" w="med" len="med"/>
                      <a:tailEnd type="none" w="med" len="med"/>
                    </a:lnT>
                    <a:lnB w="19050" cap="flat" cmpd="sng" algn="ctr">
                      <a:solidFill>
                        <a:srgbClr val="595959"/>
                      </a:solidFill>
                      <a:prstDash val="solid"/>
                      <a:round/>
                      <a:headEnd type="none" w="med" len="med"/>
                      <a:tailEnd type="none" w="med" len="med"/>
                    </a:lnB>
                    <a:lnTlToBr>
                      <a:noFill/>
                    </a:lnTlToBr>
                    <a:lnBlToTr>
                      <a:noFill/>
                    </a:lnBlToTr>
                    <a:solidFill>
                      <a:srgbClr val="D9D9D9"/>
                    </a:solidFill>
                  </a:tcPr>
                </a:tc>
                <a:tc>
                  <a:txBody>
                    <a:bodyPr/>
                    <a:lstStyle/>
                    <a:p>
                      <a:pPr marL="0" marR="0" lvl="0" indent="0" algn="ctr" defTabSz="914400" rtl="0" eaLnBrk="1" fontAlgn="base" latinLnBrk="0" hangingPunct="1">
                        <a:lnSpc>
                          <a:spcPct val="150000"/>
                        </a:lnSpc>
                        <a:spcBef>
                          <a:spcPct val="0"/>
                        </a:spcBef>
                        <a:spcAft>
                          <a:spcPct val="0"/>
                        </a:spcAft>
                        <a:buClrTx/>
                        <a:buSzTx/>
                        <a:buFontTx/>
                        <a:buNone/>
                      </a:pPr>
                      <a:r>
                        <a:rPr kumimoji="0" lang="en-US" altLang="zh-CN" sz="20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rPr>
                        <a:t>8</a:t>
                      </a:r>
                      <a:endParaRPr kumimoji="0" lang="zh-CN" altLang="zh-CN" sz="20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marL="68580" marR="68580" marT="0" marB="0" anchor="ctr" horzOverflow="overflow">
                    <a:lnL w="19050" cap="flat" cmpd="sng" algn="ctr">
                      <a:solidFill>
                        <a:srgbClr val="595959"/>
                      </a:solidFill>
                      <a:prstDash val="solid"/>
                      <a:round/>
                      <a:headEnd type="none" w="med" len="med"/>
                      <a:tailEnd type="none" w="med" len="med"/>
                    </a:lnL>
                    <a:lnR w="28575" cap="flat" cmpd="sng" algn="ctr">
                      <a:solidFill>
                        <a:schemeClr val="tx1"/>
                      </a:solidFill>
                      <a:prstDash val="solid"/>
                      <a:round/>
                      <a:headEnd type="none" w="med" len="med"/>
                      <a:tailEnd type="none" w="med" len="med"/>
                    </a:lnR>
                    <a:lnT w="19050" cap="flat" cmpd="sng" algn="ctr">
                      <a:solidFill>
                        <a:srgbClr val="595959"/>
                      </a:solidFill>
                      <a:prstDash val="solid"/>
                      <a:round/>
                      <a:headEnd type="none" w="med" len="med"/>
                      <a:tailEnd type="none" w="med" len="med"/>
                    </a:lnT>
                    <a:lnB w="19050" cap="flat" cmpd="sng" algn="ctr">
                      <a:solidFill>
                        <a:srgbClr val="595959"/>
                      </a:solidFill>
                      <a:prstDash val="solid"/>
                      <a:round/>
                      <a:headEnd type="none" w="med" len="med"/>
                      <a:tailEnd type="none" w="med" len="med"/>
                    </a:lnB>
                    <a:lnTlToBr>
                      <a:noFill/>
                    </a:lnTlToBr>
                    <a:lnBlToTr>
                      <a:noFill/>
                    </a:lnBlToTr>
                    <a:solidFill>
                      <a:srgbClr val="D9D9D9"/>
                    </a:solidFill>
                  </a:tcPr>
                </a:tc>
              </a:tr>
              <a:tr h="731838">
                <a:tc>
                  <a:txBody>
                    <a:bodyPr/>
                    <a:lstStyle/>
                    <a:p>
                      <a:pPr marL="0" marR="0" lvl="0" indent="0" algn="ctr" defTabSz="914400" rtl="0" eaLnBrk="1" fontAlgn="base" latinLnBrk="0" hangingPunct="1">
                        <a:lnSpc>
                          <a:spcPct val="150000"/>
                        </a:lnSpc>
                        <a:spcBef>
                          <a:spcPct val="0"/>
                        </a:spcBef>
                        <a:spcAft>
                          <a:spcPct val="0"/>
                        </a:spcAft>
                        <a:buClrTx/>
                        <a:buSzTx/>
                        <a:buFontTx/>
                        <a:buNone/>
                      </a:pPr>
                      <a:r>
                        <a:rPr kumimoji="0" lang="zh-CN" altLang="en-US" sz="2000" b="1" i="0" u="none" strike="noStrike" kern="1200" cap="none" normalizeH="0" baseline="0" dirty="0" smtClean="0">
                          <a:ln>
                            <a:noFill/>
                          </a:ln>
                          <a:solidFill>
                            <a:schemeClr val="tx1"/>
                          </a:solidFill>
                          <a:effectLst/>
                          <a:latin typeface="Times New Roman" panose="02020603050405020304" pitchFamily="18" charset="0"/>
                          <a:ea typeface="宋体" panose="02010600030101010101" pitchFamily="2" charset="-122"/>
                          <a:cs typeface="+mn-cs"/>
                        </a:rPr>
                        <a:t>城市和村镇规划区</a:t>
                      </a:r>
                    </a:p>
                  </a:txBody>
                  <a:tcPr marL="68580" marR="68580" marT="0" marB="0" anchor="ctr" horzOverflow="overflow">
                    <a:lnL w="28575" cap="flat" cmpd="sng" algn="ctr">
                      <a:solidFill>
                        <a:schemeClr val="tx1"/>
                      </a:solidFill>
                      <a:prstDash val="solid"/>
                      <a:round/>
                      <a:headEnd type="none" w="med" len="med"/>
                      <a:tailEnd type="none" w="med" len="med"/>
                    </a:lnL>
                    <a:lnR w="19050" cap="flat" cmpd="sng" algn="ctr">
                      <a:solidFill>
                        <a:srgbClr val="595959"/>
                      </a:solidFill>
                      <a:prstDash val="solid"/>
                      <a:round/>
                      <a:headEnd type="none" w="med" len="med"/>
                      <a:tailEnd type="none" w="med" len="med"/>
                    </a:lnR>
                    <a:lnT w="19050" cap="flat" cmpd="sng" algn="ctr">
                      <a:solidFill>
                        <a:srgbClr val="595959"/>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D9D9D9"/>
                    </a:solidFill>
                  </a:tcPr>
                </a:tc>
                <a:tc>
                  <a:txBody>
                    <a:bodyPr/>
                    <a:lstStyle/>
                    <a:p>
                      <a:pPr marL="0" marR="0" lvl="0" indent="0" algn="ctr" defTabSz="914400" rtl="0" eaLnBrk="1" fontAlgn="base" latinLnBrk="0" hangingPunct="1">
                        <a:lnSpc>
                          <a:spcPct val="150000"/>
                        </a:lnSpc>
                        <a:spcBef>
                          <a:spcPct val="0"/>
                        </a:spcBef>
                        <a:spcAft>
                          <a:spcPct val="0"/>
                        </a:spcAft>
                        <a:buClrTx/>
                        <a:buSzTx/>
                        <a:buFontTx/>
                        <a:buNone/>
                      </a:pPr>
                      <a:r>
                        <a:rPr kumimoji="0" lang="en-US" altLang="zh-CN" sz="2000" b="1" i="0" strike="noStrike" cap="none" normalizeH="0" baseline="0" dirty="0" smtClean="0">
                          <a:ln>
                            <a:noFill/>
                          </a:ln>
                          <a:solidFill>
                            <a:schemeClr val="tx1"/>
                          </a:solidFill>
                          <a:effectLst/>
                          <a:latin typeface="宋体" panose="02010600030101010101" pitchFamily="2" charset="-122"/>
                          <a:ea typeface="宋体" panose="02010600030101010101" pitchFamily="2" charset="-122"/>
                          <a:hlinkClick r:id="rId6" action="ppaction://hlinksldjump"/>
                        </a:rPr>
                        <a:t>10</a:t>
                      </a:r>
                    </a:p>
                  </a:txBody>
                  <a:tcPr marL="68580" marR="68580" marT="0" marB="0" anchor="ctr" horzOverflow="overflow">
                    <a:lnL w="19050" cap="flat" cmpd="sng" algn="ctr">
                      <a:solidFill>
                        <a:srgbClr val="595959"/>
                      </a:solidFill>
                      <a:prstDash val="solid"/>
                      <a:round/>
                      <a:headEnd type="none" w="med" len="med"/>
                      <a:tailEnd type="none" w="med" len="med"/>
                    </a:lnL>
                    <a:lnR w="28575" cap="flat" cmpd="sng" algn="ctr">
                      <a:solidFill>
                        <a:schemeClr val="tx1"/>
                      </a:solidFill>
                      <a:prstDash val="solid"/>
                      <a:round/>
                      <a:headEnd type="none" w="med" len="med"/>
                      <a:tailEnd type="none" w="med" len="med"/>
                    </a:lnR>
                    <a:lnT w="19050" cap="flat" cmpd="sng" algn="ctr">
                      <a:solidFill>
                        <a:srgbClr val="595959"/>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D9D9D9"/>
                    </a:solidFill>
                  </a:tcPr>
                </a:tc>
              </a:tr>
            </a:tbl>
          </a:graphicData>
        </a:graphic>
      </p:graphicFrame>
      <p:sp>
        <p:nvSpPr>
          <p:cNvPr id="67633" name="矩形 4"/>
          <p:cNvSpPr/>
          <p:nvPr/>
        </p:nvSpPr>
        <p:spPr>
          <a:xfrm>
            <a:off x="0" y="0"/>
            <a:ext cx="12192000" cy="549275"/>
          </a:xfrm>
          <a:prstGeom prst="rect">
            <a:avLst/>
          </a:prstGeom>
          <a:solidFill>
            <a:srgbClr val="C0504D">
              <a:alpha val="94116"/>
            </a:srgbClr>
          </a:solidFill>
          <a:ln w="9525">
            <a:noFill/>
          </a:ln>
        </p:spPr>
        <p:txBody>
          <a:bodyPr anchor="ctr" anchorCtr="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stStyle>
          <a:p>
            <a:pPr marL="0" lvl="0" indent="0" algn="ctr">
              <a:lnSpc>
                <a:spcPct val="100000"/>
              </a:lnSpc>
              <a:spcBef>
                <a:spcPct val="0"/>
              </a:spcBef>
              <a:buNone/>
            </a:pPr>
            <a:endParaRPr lang="zh-CN" altLang="en-US" sz="1600"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67634" name="矩形 11"/>
          <p:cNvSpPr/>
          <p:nvPr/>
        </p:nvSpPr>
        <p:spPr>
          <a:xfrm>
            <a:off x="28575" y="-1587"/>
            <a:ext cx="12192000" cy="584200"/>
          </a:xfrm>
          <a:prstGeom prst="rect">
            <a:avLst/>
          </a:prstGeom>
          <a:noFill/>
          <a:ln w="9525">
            <a:noFill/>
          </a:ln>
        </p:spPr>
        <p:txBody>
          <a:bodyPr>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stStyle>
          <a:p>
            <a:pPr marL="0" lvl="0" indent="0" algn="ctr">
              <a:lnSpc>
                <a:spcPct val="100000"/>
              </a:lnSpc>
              <a:spcBef>
                <a:spcPct val="0"/>
              </a:spcBef>
              <a:buNone/>
            </a:pPr>
            <a:r>
              <a:rPr lang="zh-CN" altLang="en-US" sz="3200" b="1" dirty="0">
                <a:solidFill>
                  <a:schemeClr val="bg1"/>
                </a:solidFill>
                <a:latin typeface="微软雅黑" panose="020B0503020204020204" pitchFamily="34" charset="-122"/>
                <a:ea typeface="微软雅黑" panose="020B0503020204020204" pitchFamily="34" charset="-122"/>
              </a:rPr>
              <a:t>附录</a:t>
            </a:r>
          </a:p>
        </p:txBody>
      </p:sp>
      <p:sp>
        <p:nvSpPr>
          <p:cNvPr id="67635" name="矩形 11"/>
          <p:cNvSpPr/>
          <p:nvPr/>
        </p:nvSpPr>
        <p:spPr>
          <a:xfrm>
            <a:off x="1773238" y="620713"/>
            <a:ext cx="8737600" cy="1245235"/>
          </a:xfrm>
          <a:prstGeom prst="rect">
            <a:avLst/>
          </a:prstGeom>
          <a:noFill/>
          <a:ln w="9525">
            <a:noFill/>
          </a:ln>
        </p:spPr>
        <p:txBody>
          <a:bodyPr>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stStyle>
          <a:p>
            <a:pPr marL="0" lvl="0" indent="0" algn="ctr">
              <a:lnSpc>
                <a:spcPct val="100000"/>
              </a:lnSpc>
              <a:spcBef>
                <a:spcPct val="0"/>
              </a:spcBef>
              <a:buNone/>
            </a:pPr>
            <a:r>
              <a:rPr lang="zh-CN" altLang="en-US" sz="2000" dirty="0">
                <a:latin typeface="黑体" panose="02010609060101010101" pitchFamily="49" charset="-122"/>
                <a:ea typeface="黑体" panose="02010609060101010101" pitchFamily="49" charset="-122"/>
                <a:hlinkClick r:id="rId7" action="ppaction://hlinksldjump"/>
              </a:rPr>
              <a:t>附录</a:t>
            </a:r>
            <a:r>
              <a:rPr lang="en-US" altLang="zh-CN" sz="2000" dirty="0">
                <a:latin typeface="黑体" panose="02010609060101010101" pitchFamily="49" charset="-122"/>
                <a:ea typeface="黑体" panose="02010609060101010101" pitchFamily="49" charset="-122"/>
                <a:hlinkClick r:id="rId7" action="ppaction://hlinksldjump"/>
              </a:rPr>
              <a:t>A</a:t>
            </a:r>
            <a:br>
              <a:rPr lang="en-US" altLang="zh-CN" sz="2000" dirty="0">
                <a:latin typeface="黑体" panose="02010609060101010101" pitchFamily="49" charset="-122"/>
                <a:ea typeface="黑体" panose="02010609060101010101" pitchFamily="49" charset="-122"/>
                <a:hlinkClick r:id="rId7" action="ppaction://hlinksldjump"/>
              </a:rPr>
            </a:br>
            <a:r>
              <a:rPr lang="zh-CN" altLang="zh-CN" sz="2000" dirty="0">
                <a:latin typeface="黑体" panose="02010609060101010101" pitchFamily="49" charset="-122"/>
                <a:ea typeface="黑体" panose="02010609060101010101" pitchFamily="49" charset="-122"/>
                <a:hlinkClick r:id="rId7" action="ppaction://hlinksldjump"/>
              </a:rPr>
              <a:t>（规范性附录）</a:t>
            </a:r>
            <a:endParaRPr lang="zh-CN" altLang="zh-CN" sz="2000" dirty="0">
              <a:latin typeface="黑体" panose="02010609060101010101" pitchFamily="49" charset="-122"/>
              <a:ea typeface="黑体" panose="02010609060101010101" pitchFamily="49" charset="-122"/>
            </a:endParaRPr>
          </a:p>
          <a:p>
            <a:pPr marL="0" lvl="0" indent="0" algn="ctr">
              <a:lnSpc>
                <a:spcPct val="100000"/>
              </a:lnSpc>
              <a:spcBef>
                <a:spcPts val="1800"/>
              </a:spcBef>
              <a:buNone/>
            </a:pPr>
            <a:r>
              <a:rPr lang="zh-CN" altLang="en-US" sz="2000" dirty="0">
                <a:latin typeface="黑体" panose="02010609060101010101" pitchFamily="49" charset="-122"/>
                <a:ea typeface="黑体" panose="02010609060101010101" pitchFamily="49" charset="-122"/>
              </a:rPr>
              <a:t>表</a:t>
            </a:r>
            <a:r>
              <a:rPr lang="en-US" altLang="zh-CN" sz="2000" dirty="0">
                <a:latin typeface="黑体" panose="02010609060101010101" pitchFamily="49" charset="-122"/>
                <a:ea typeface="黑体" panose="02010609060101010101" pitchFamily="49" charset="-122"/>
              </a:rPr>
              <a:t>A.1  </a:t>
            </a:r>
            <a:r>
              <a:rPr lang="zh-CN" altLang="zh-CN" sz="2000" dirty="0">
                <a:latin typeface="黑体" panose="02010609060101010101" pitchFamily="49" charset="-122"/>
                <a:ea typeface="黑体" panose="02010609060101010101" pitchFamily="49" charset="-122"/>
              </a:rPr>
              <a:t>地质灾害危险性评估分档取费基准价表（单位：万元）</a:t>
            </a:r>
            <a:endParaRPr lang="zh-CN" altLang="en-US" sz="2000" b="1" dirty="0">
              <a:latin typeface="黑体" panose="02010609060101010101" pitchFamily="49" charset="-122"/>
              <a:ea typeface="黑体" panose="02010609060101010101" pitchFamily="49" charset="-122"/>
              <a:sym typeface="微软雅黑" panose="020B0503020204020204" pitchFamily="34" charset="-122"/>
            </a:endParaRPr>
          </a:p>
        </p:txBody>
      </p:sp>
    </p:spTree>
  </p:cSld>
  <p:clrMapOvr>
    <a:masterClrMapping/>
  </p:clrMapOvr>
  <p:transition advTm="12532"/>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p:cNvSpPr/>
          <p:nvPr/>
        </p:nvSpPr>
        <p:spPr>
          <a:xfrm>
            <a:off x="1040765" y="1259840"/>
            <a:ext cx="10218420" cy="2675890"/>
          </a:xfrm>
          <a:prstGeom prst="roundRect">
            <a:avLst>
              <a:gd name="adj" fmla="val 6370"/>
            </a:avLst>
          </a:prstGeom>
          <a:solidFill>
            <a:schemeClr val="bg1"/>
          </a:solidFill>
          <a:ln w="22225" cap="flat" cmpd="sng">
            <a:solidFill>
              <a:schemeClr val="accent1"/>
            </a:solidFill>
            <a:prstDash val="solid"/>
            <a:headEnd type="none" w="med" len="med"/>
            <a:tailEnd type="none" w="med" len="med"/>
          </a:ln>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stStyle>
          <a:p>
            <a:pPr marL="0" lvl="0" indent="0">
              <a:lnSpc>
                <a:spcPct val="150000"/>
              </a:lnSpc>
              <a:spcBef>
                <a:spcPct val="0"/>
              </a:spcBef>
              <a:buNone/>
            </a:pPr>
            <a:r>
              <a:rPr lang="en-US" altLang="zh-CN" sz="2000" dirty="0">
                <a:latin typeface="Arial" panose="020B0604020202020204" pitchFamily="34" charset="0"/>
                <a:ea typeface="宋体" panose="02010600030101010101" pitchFamily="2" charset="-122"/>
              </a:rPr>
              <a:t>        </a:t>
            </a:r>
            <a:r>
              <a:rPr lang="zh-CN" altLang="zh-CN" sz="2000" b="1" dirty="0">
                <a:latin typeface="Arial" panose="020B0604020202020204" pitchFamily="34" charset="0"/>
                <a:ea typeface="宋体" panose="02010600030101010101" pitchFamily="2" charset="-122"/>
              </a:rPr>
              <a:t>地质灾害危险性评估基准价根据国土资源部环境司于</a:t>
            </a:r>
            <a:r>
              <a:rPr lang="en-US" altLang="zh-CN" sz="2000" b="1" dirty="0">
                <a:latin typeface="Arial" panose="020B0604020202020204" pitchFamily="34" charset="0"/>
                <a:ea typeface="宋体" panose="02010600030101010101" pitchFamily="2" charset="-122"/>
              </a:rPr>
              <a:t>2005</a:t>
            </a:r>
            <a:r>
              <a:rPr lang="zh-CN" altLang="zh-CN" sz="2000" b="1" dirty="0">
                <a:latin typeface="Arial" panose="020B0604020202020204" pitchFamily="34" charset="0"/>
                <a:ea typeface="宋体" panose="02010600030101010101" pitchFamily="2" charset="-122"/>
              </a:rPr>
              <a:t>年</a:t>
            </a:r>
            <a:r>
              <a:rPr lang="en-US" altLang="zh-CN" sz="2000" b="1" dirty="0">
                <a:latin typeface="Arial" panose="020B0604020202020204" pitchFamily="34" charset="0"/>
                <a:ea typeface="宋体" panose="02010600030101010101" pitchFamily="2" charset="-122"/>
              </a:rPr>
              <a:t>4</a:t>
            </a:r>
            <a:r>
              <a:rPr lang="zh-CN" altLang="zh-CN" sz="2000" b="1" dirty="0">
                <a:latin typeface="Arial" panose="020B0604020202020204" pitchFamily="34" charset="0"/>
                <a:ea typeface="宋体" panose="02010600030101010101" pitchFamily="2" charset="-122"/>
              </a:rPr>
              <a:t>月发布《地质灾害危险性评估收费标准试行稿》，按照全国一般情况下地质灾害危险性评估的资料收集、现场调查、图件绘制、技术分析，以及评估报告的编制和评审、备案、税金、利润等基本费用综合考虑确定。地质灾害危险性评估工作中确需进行勘察工作</a:t>
            </a:r>
            <a:r>
              <a:rPr lang="zh-CN" altLang="en-US" sz="2000" b="1" dirty="0">
                <a:latin typeface="Arial" panose="020B0604020202020204" pitchFamily="34" charset="0"/>
                <a:ea typeface="宋体" panose="02010600030101010101" pitchFamily="2" charset="-122"/>
              </a:rPr>
              <a:t>的</a:t>
            </a:r>
            <a:r>
              <a:rPr lang="zh-CN" altLang="zh-CN" sz="2000" b="1" dirty="0">
                <a:latin typeface="Arial" panose="020B0604020202020204" pitchFamily="34" charset="0"/>
                <a:ea typeface="宋体" panose="02010600030101010101" pitchFamily="2" charset="-122"/>
              </a:rPr>
              <a:t>，另行计取勘察实物工作费用。</a:t>
            </a:r>
          </a:p>
          <a:p>
            <a:pPr marL="0" lvl="0" indent="0">
              <a:lnSpc>
                <a:spcPct val="100000"/>
              </a:lnSpc>
              <a:spcBef>
                <a:spcPct val="0"/>
              </a:spcBef>
              <a:buNone/>
            </a:pPr>
            <a:endParaRPr lang="zh-CN" altLang="en-US" sz="1800" dirty="0">
              <a:latin typeface="Arial" panose="020B0604020202020204" pitchFamily="34" charset="0"/>
              <a:ea typeface="宋体" panose="02010600030101010101" pitchFamily="2" charset="-122"/>
            </a:endParaRPr>
          </a:p>
        </p:txBody>
      </p:sp>
      <p:sp>
        <p:nvSpPr>
          <p:cNvPr id="67633" name="矩形 4"/>
          <p:cNvSpPr/>
          <p:nvPr/>
        </p:nvSpPr>
        <p:spPr>
          <a:xfrm>
            <a:off x="0" y="0"/>
            <a:ext cx="12192000" cy="549275"/>
          </a:xfrm>
          <a:prstGeom prst="rect">
            <a:avLst/>
          </a:prstGeom>
          <a:solidFill>
            <a:srgbClr val="C0504D">
              <a:alpha val="94116"/>
            </a:srgbClr>
          </a:solidFill>
          <a:ln w="9525">
            <a:noFill/>
          </a:ln>
        </p:spPr>
        <p:txBody>
          <a:bodyPr anchor="ctr" anchorCtr="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stStyle>
          <a:p>
            <a:pPr marL="0" lvl="0" indent="0" algn="ctr">
              <a:lnSpc>
                <a:spcPct val="100000"/>
              </a:lnSpc>
              <a:spcBef>
                <a:spcPct val="0"/>
              </a:spcBef>
              <a:buNone/>
            </a:pPr>
            <a:endParaRPr lang="zh-CN" altLang="en-US" sz="1600"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67634" name="矩形 11"/>
          <p:cNvSpPr/>
          <p:nvPr/>
        </p:nvSpPr>
        <p:spPr>
          <a:xfrm>
            <a:off x="28575" y="-1587"/>
            <a:ext cx="12192000" cy="584200"/>
          </a:xfrm>
          <a:prstGeom prst="rect">
            <a:avLst/>
          </a:prstGeom>
          <a:noFill/>
          <a:ln w="9525">
            <a:noFill/>
          </a:ln>
        </p:spPr>
        <p:txBody>
          <a:bodyPr>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stStyle>
          <a:p>
            <a:pPr marL="0" lvl="0" indent="0" algn="ctr">
              <a:lnSpc>
                <a:spcPct val="100000"/>
              </a:lnSpc>
              <a:spcBef>
                <a:spcPct val="0"/>
              </a:spcBef>
              <a:buNone/>
            </a:pPr>
            <a:r>
              <a:rPr lang="zh-CN" altLang="en-US" sz="3200" b="1" dirty="0">
                <a:solidFill>
                  <a:schemeClr val="bg1"/>
                </a:solidFill>
                <a:latin typeface="微软雅黑" panose="020B0503020204020204" pitchFamily="34" charset="-122"/>
                <a:ea typeface="微软雅黑" panose="020B0503020204020204" pitchFamily="34" charset="-122"/>
              </a:rPr>
              <a:t>附录</a:t>
            </a:r>
          </a:p>
        </p:txBody>
      </p:sp>
    </p:spTree>
  </p:cSld>
  <p:clrMapOvr>
    <a:masterClrMapping/>
  </p:clrMapOvr>
  <p:transition advTm="12532"/>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8610" name="矩形 11"/>
          <p:cNvSpPr/>
          <p:nvPr/>
        </p:nvSpPr>
        <p:spPr>
          <a:xfrm>
            <a:off x="1773238" y="549275"/>
            <a:ext cx="8737600" cy="1076325"/>
          </a:xfrm>
          <a:prstGeom prst="rect">
            <a:avLst/>
          </a:prstGeom>
          <a:noFill/>
          <a:ln w="9525">
            <a:noFill/>
          </a:ln>
        </p:spPr>
        <p:txBody>
          <a:bodyPr>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stStyle>
          <a:p>
            <a:pPr marL="0" lvl="0" indent="0" algn="ctr">
              <a:lnSpc>
                <a:spcPct val="100000"/>
              </a:lnSpc>
              <a:spcBef>
                <a:spcPct val="0"/>
              </a:spcBef>
              <a:buNone/>
            </a:pPr>
            <a:r>
              <a:rPr lang="zh-CN" altLang="en-US" sz="1800" dirty="0">
                <a:latin typeface="黑体" panose="02010609060101010101" pitchFamily="49" charset="-122"/>
                <a:ea typeface="黑体" panose="02010609060101010101" pitchFamily="49" charset="-122"/>
                <a:hlinkClick r:id="rId2" action="ppaction://hlinksldjump"/>
              </a:rPr>
              <a:t>附</a:t>
            </a:r>
            <a:r>
              <a:rPr lang="zh-CN" altLang="en-US" sz="1800" dirty="0" smtClean="0">
                <a:latin typeface="黑体" panose="02010609060101010101" pitchFamily="49" charset="-122"/>
                <a:ea typeface="黑体" panose="02010609060101010101" pitchFamily="49" charset="-122"/>
                <a:hlinkClick r:id="rId2" action="ppaction://hlinksldjump"/>
              </a:rPr>
              <a:t>录</a:t>
            </a:r>
            <a:r>
              <a:rPr lang="en-US" altLang="zh-CN" sz="1800" dirty="0" smtClean="0">
                <a:latin typeface="黑体" panose="02010609060101010101" pitchFamily="49" charset="-122"/>
                <a:ea typeface="黑体" panose="02010609060101010101" pitchFamily="49" charset="-122"/>
                <a:hlinkClick r:id="rId2" action="ppaction://hlinksldjump"/>
              </a:rPr>
              <a:t>B</a:t>
            </a:r>
            <a:br>
              <a:rPr lang="en-US" altLang="zh-CN" sz="1800" dirty="0" smtClean="0">
                <a:latin typeface="黑体" panose="02010609060101010101" pitchFamily="49" charset="-122"/>
                <a:ea typeface="黑体" panose="02010609060101010101" pitchFamily="49" charset="-122"/>
                <a:hlinkClick r:id="rId2" action="ppaction://hlinksldjump"/>
              </a:rPr>
            </a:br>
            <a:r>
              <a:rPr lang="zh-CN" altLang="zh-CN" sz="1800" dirty="0" smtClean="0">
                <a:latin typeface="黑体" panose="02010609060101010101" pitchFamily="49" charset="-122"/>
                <a:ea typeface="黑体" panose="02010609060101010101" pitchFamily="49" charset="-122"/>
                <a:hlinkClick r:id="rId2" action="ppaction://hlinksldjump"/>
              </a:rPr>
              <a:t>（规范性附</a:t>
            </a:r>
            <a:r>
              <a:rPr lang="zh-CN" altLang="zh-CN" sz="1800" dirty="0">
                <a:latin typeface="黑体" panose="02010609060101010101" pitchFamily="49" charset="-122"/>
                <a:ea typeface="黑体" panose="02010609060101010101" pitchFamily="49" charset="-122"/>
                <a:hlinkClick r:id="rId2" action="ppaction://hlinksldjump"/>
              </a:rPr>
              <a:t>录</a:t>
            </a:r>
            <a:r>
              <a:rPr lang="zh-CN" altLang="zh-CN" sz="1800" dirty="0" smtClean="0">
                <a:latin typeface="黑体" panose="02010609060101010101" pitchFamily="49" charset="-122"/>
                <a:ea typeface="黑体" panose="02010609060101010101" pitchFamily="49" charset="-122"/>
                <a:hlinkClick r:id="rId2" action="ppaction://hlinksldjump"/>
              </a:rPr>
              <a:t>）</a:t>
            </a:r>
            <a:endParaRPr lang="zh-CN" altLang="zh-CN" sz="1800" dirty="0">
              <a:latin typeface="黑体" panose="02010609060101010101" pitchFamily="49" charset="-122"/>
              <a:ea typeface="黑体" panose="02010609060101010101" pitchFamily="49" charset="-122"/>
            </a:endParaRPr>
          </a:p>
          <a:p>
            <a:pPr marL="0" lvl="0" indent="0" algn="ctr">
              <a:lnSpc>
                <a:spcPct val="100000"/>
              </a:lnSpc>
              <a:spcBef>
                <a:spcPts val="1200"/>
              </a:spcBef>
              <a:buNone/>
            </a:pPr>
            <a:r>
              <a:rPr lang="zh-CN" altLang="en-US" sz="1800" dirty="0">
                <a:latin typeface="黑体" panose="02010609060101010101" pitchFamily="49" charset="-122"/>
                <a:ea typeface="黑体" panose="02010609060101010101" pitchFamily="49" charset="-122"/>
              </a:rPr>
              <a:t>表</a:t>
            </a:r>
            <a:r>
              <a:rPr lang="en-US" altLang="zh-CN" sz="1800" dirty="0">
                <a:latin typeface="黑体" panose="02010609060101010101" pitchFamily="49" charset="-122"/>
                <a:ea typeface="黑体" panose="02010609060101010101" pitchFamily="49" charset="-122"/>
              </a:rPr>
              <a:t>B.1  </a:t>
            </a:r>
            <a:r>
              <a:rPr lang="zh-CN" altLang="en-US" sz="1800" dirty="0">
                <a:latin typeface="黑体" panose="02010609060101010101" pitchFamily="49" charset="-122"/>
                <a:ea typeface="黑体" panose="02010609060101010101" pitchFamily="49" charset="-122"/>
              </a:rPr>
              <a:t>地质灾害防治工程总投资额分档收费基准价（单位：万元）</a:t>
            </a:r>
            <a:endParaRPr lang="zh-CN" altLang="en-US" sz="1800" b="1" dirty="0">
              <a:latin typeface="黑体" panose="02010609060101010101" pitchFamily="49" charset="-122"/>
              <a:ea typeface="黑体" panose="02010609060101010101" pitchFamily="49" charset="-122"/>
              <a:sym typeface="微软雅黑" panose="020B0503020204020204" pitchFamily="34" charset="-122"/>
            </a:endParaRPr>
          </a:p>
        </p:txBody>
      </p:sp>
      <p:graphicFrame>
        <p:nvGraphicFramePr>
          <p:cNvPr id="50247" name="表格 50246"/>
          <p:cNvGraphicFramePr>
            <a:graphicFrameLocks noGrp="1"/>
          </p:cNvGraphicFramePr>
          <p:nvPr/>
        </p:nvGraphicFramePr>
        <p:xfrm>
          <a:off x="1992313" y="1628775"/>
          <a:ext cx="8208962" cy="3435351"/>
        </p:xfrm>
        <a:graphic>
          <a:graphicData uri="http://schemas.openxmlformats.org/drawingml/2006/table">
            <a:tbl>
              <a:tblPr/>
              <a:tblGrid>
                <a:gridCol w="2327275"/>
                <a:gridCol w="781050"/>
                <a:gridCol w="534987"/>
                <a:gridCol w="658813"/>
                <a:gridCol w="660400"/>
                <a:gridCol w="769937"/>
                <a:gridCol w="782638"/>
                <a:gridCol w="784225"/>
                <a:gridCol w="909637"/>
              </a:tblGrid>
              <a:tr h="977900">
                <a:tc>
                  <a:txBody>
                    <a:bodyPr/>
                    <a:lstStyle/>
                    <a:p>
                      <a:pPr marL="0" marR="0" lvl="0" indent="0" algn="ctr" defTabSz="914400" rtl="0" eaLnBrk="1" fontAlgn="base" latinLnBrk="0" hangingPunct="1">
                        <a:lnSpc>
                          <a:spcPct val="200000"/>
                        </a:lnSpc>
                        <a:spcBef>
                          <a:spcPct val="0"/>
                        </a:spcBef>
                        <a:spcAft>
                          <a:spcPct val="0"/>
                        </a:spcAft>
                        <a:buClrTx/>
                        <a:buSzTx/>
                        <a:buFont typeface="Arial" panose="020B0604020202020204" pitchFamily="34" charset="0"/>
                        <a:buNone/>
                      </a:pPr>
                      <a:r>
                        <a:rPr kumimoji="0" lang="en-US" altLang="zh-CN" sz="16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sym typeface="Calibri" panose="020F0502020204030204" charset="0"/>
                        </a:rPr>
                        <a:t>          </a:t>
                      </a:r>
                      <a:r>
                        <a:rPr kumimoji="0" lang="zh-CN" altLang="zh-CN" sz="16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sym typeface="Calibri" panose="020F0502020204030204" charset="0"/>
                        </a:rPr>
                        <a:t>总投资</a:t>
                      </a:r>
                    </a:p>
                    <a:p>
                      <a:pPr marL="0" marR="0" lvl="0" indent="0" algn="just" defTabSz="914400" rtl="0" eaLnBrk="1" fontAlgn="base" latinLnBrk="0" hangingPunct="1">
                        <a:lnSpc>
                          <a:spcPct val="200000"/>
                        </a:lnSpc>
                        <a:spcBef>
                          <a:spcPct val="0"/>
                        </a:spcBef>
                        <a:spcAft>
                          <a:spcPct val="0"/>
                        </a:spcAft>
                        <a:buClrTx/>
                        <a:buSzTx/>
                        <a:buFont typeface="Arial" panose="020B0604020202020204" pitchFamily="34" charset="0"/>
                        <a:buNone/>
                      </a:pPr>
                      <a:r>
                        <a:rPr kumimoji="0" lang="zh-CN" altLang="zh-CN" sz="16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sym typeface="Calibri" panose="020F0502020204030204" charset="0"/>
                        </a:rPr>
                        <a:t>咨询</a:t>
                      </a:r>
                      <a:r>
                        <a:rPr kumimoji="0" lang="zh-CN" altLang="en-US" sz="16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sym typeface="Calibri" panose="020F0502020204030204" charset="0"/>
                        </a:rPr>
                        <a:t>评估</a:t>
                      </a:r>
                      <a:r>
                        <a:rPr kumimoji="0" lang="zh-CN" altLang="zh-CN" sz="16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sym typeface="Calibri" panose="020F0502020204030204" charset="0"/>
                        </a:rPr>
                        <a:t>项目</a:t>
                      </a:r>
                    </a:p>
                  </a:txBody>
                  <a:tcPr marL="68580" marR="68580" marT="0" marB="0" anchor="ctr" horzOverflow="overflow">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6350" cap="flat" cmpd="sng" algn="ctr">
                      <a:solidFill>
                        <a:srgbClr val="000000"/>
                      </a:solidFill>
                      <a:prstDash val="solid"/>
                      <a:round/>
                      <a:headEnd type="none" w="med" len="med"/>
                      <a:tailEnd type="none" w="med" len="med"/>
                    </a:lnTlToBr>
                    <a:lnBlToTr>
                      <a:noFill/>
                    </a:lnBlToTr>
                    <a:solidFill>
                      <a:srgbClr val="D28E8C"/>
                    </a:solidFill>
                  </a:tcPr>
                </a:tc>
                <a:tc>
                  <a:txBody>
                    <a:bodyPr/>
                    <a:lstStyle/>
                    <a:p>
                      <a:pPr marL="0" marR="0" lvl="0" indent="0" algn="ctr" defTabSz="914400" rtl="0" eaLnBrk="1" fontAlgn="base" latinLnBrk="0" hangingPunct="1">
                        <a:lnSpc>
                          <a:spcPct val="200000"/>
                        </a:lnSpc>
                        <a:spcBef>
                          <a:spcPct val="0"/>
                        </a:spcBef>
                        <a:spcAft>
                          <a:spcPct val="0"/>
                        </a:spcAft>
                        <a:buClrTx/>
                        <a:buSzTx/>
                        <a:buFont typeface="Arial" panose="020B0604020202020204" pitchFamily="34" charset="0"/>
                        <a:buNone/>
                      </a:pPr>
                      <a:r>
                        <a:rPr kumimoji="0" lang="zh-CN" altLang="zh-CN" sz="16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sym typeface="Calibri" panose="020F0502020204030204" charset="0"/>
                        </a:rPr>
                        <a:t>≤</a:t>
                      </a:r>
                      <a:r>
                        <a:rPr kumimoji="0" lang="en-US" altLang="zh-CN" sz="16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sym typeface="Calibri" panose="020F0502020204030204" charset="0"/>
                        </a:rPr>
                        <a:t>100</a:t>
                      </a:r>
                      <a:endParaRPr kumimoji="0" lang="zh-CN" altLang="zh-CN" sz="16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sym typeface="Calibri" panose="020F0502020204030204"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28E8C"/>
                    </a:solidFill>
                  </a:tcPr>
                </a:tc>
                <a:tc>
                  <a:txBody>
                    <a:bodyPr/>
                    <a:lstStyle/>
                    <a:p>
                      <a:pPr marL="0" marR="0" lvl="0" indent="0" algn="ctr" defTabSz="914400" rtl="0" eaLnBrk="1" fontAlgn="base" latinLnBrk="0" hangingPunct="1">
                        <a:lnSpc>
                          <a:spcPct val="200000"/>
                        </a:lnSpc>
                        <a:spcBef>
                          <a:spcPct val="0"/>
                        </a:spcBef>
                        <a:spcAft>
                          <a:spcPct val="0"/>
                        </a:spcAft>
                        <a:buClrTx/>
                        <a:buSzTx/>
                        <a:buFont typeface="Arial" panose="020B0604020202020204" pitchFamily="34" charset="0"/>
                        <a:buNone/>
                      </a:pPr>
                      <a:r>
                        <a:rPr kumimoji="0" lang="en-US" altLang="zh-CN" sz="16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sym typeface="Calibri" panose="020F0502020204030204" charset="0"/>
                        </a:rPr>
                        <a:t>500</a:t>
                      </a:r>
                      <a:endParaRPr kumimoji="0" lang="zh-CN" altLang="zh-CN" sz="16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sym typeface="Calibri" panose="020F0502020204030204"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28E8C"/>
                    </a:solidFill>
                  </a:tcPr>
                </a:tc>
                <a:tc>
                  <a:txBody>
                    <a:bodyPr/>
                    <a:lstStyle/>
                    <a:p>
                      <a:pPr marL="0" marR="0" lvl="0" indent="0" algn="ctr" defTabSz="914400" rtl="0" eaLnBrk="1" fontAlgn="base" latinLnBrk="0" hangingPunct="1">
                        <a:lnSpc>
                          <a:spcPct val="200000"/>
                        </a:lnSpc>
                        <a:spcBef>
                          <a:spcPct val="0"/>
                        </a:spcBef>
                        <a:spcAft>
                          <a:spcPct val="0"/>
                        </a:spcAft>
                        <a:buClrTx/>
                        <a:buSzTx/>
                        <a:buFont typeface="Arial" panose="020B0604020202020204" pitchFamily="34" charset="0"/>
                        <a:buNone/>
                      </a:pPr>
                      <a:r>
                        <a:rPr kumimoji="0" lang="en-US" altLang="zh-CN" sz="16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sym typeface="Calibri" panose="020F0502020204030204" charset="0"/>
                        </a:rPr>
                        <a:t>1000</a:t>
                      </a:r>
                      <a:endParaRPr kumimoji="0" lang="zh-CN" altLang="zh-CN" sz="16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sym typeface="Calibri" panose="020F0502020204030204"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28E8C"/>
                    </a:solidFill>
                  </a:tcPr>
                </a:tc>
                <a:tc>
                  <a:txBody>
                    <a:bodyPr/>
                    <a:lstStyle/>
                    <a:p>
                      <a:pPr marL="0" marR="0" lvl="0" indent="0" algn="ctr" defTabSz="914400" rtl="0" eaLnBrk="1" fontAlgn="base" latinLnBrk="0" hangingPunct="1">
                        <a:lnSpc>
                          <a:spcPct val="200000"/>
                        </a:lnSpc>
                        <a:spcBef>
                          <a:spcPct val="0"/>
                        </a:spcBef>
                        <a:spcAft>
                          <a:spcPct val="0"/>
                        </a:spcAft>
                        <a:buClrTx/>
                        <a:buSzTx/>
                        <a:buFont typeface="Arial" panose="020B0604020202020204" pitchFamily="34" charset="0"/>
                        <a:buNone/>
                      </a:pPr>
                      <a:r>
                        <a:rPr kumimoji="0" lang="en-US" altLang="zh-CN" sz="16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sym typeface="Calibri" panose="020F0502020204030204" charset="0"/>
                        </a:rPr>
                        <a:t>3000</a:t>
                      </a:r>
                      <a:endParaRPr kumimoji="0" lang="zh-CN" altLang="zh-CN" sz="1600" b="1"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sym typeface="Calibri" panose="020F0502020204030204"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28E8C"/>
                    </a:solidFill>
                  </a:tcPr>
                </a:tc>
                <a:tc>
                  <a:txBody>
                    <a:bodyPr/>
                    <a:lstStyle/>
                    <a:p>
                      <a:pPr marL="0" marR="0" lvl="0" indent="0" algn="ctr" defTabSz="914400" rtl="0" eaLnBrk="1" fontAlgn="base" latinLnBrk="0" hangingPunct="1">
                        <a:lnSpc>
                          <a:spcPct val="200000"/>
                        </a:lnSpc>
                        <a:spcBef>
                          <a:spcPct val="0"/>
                        </a:spcBef>
                        <a:spcAft>
                          <a:spcPct val="0"/>
                        </a:spcAft>
                        <a:buClrTx/>
                        <a:buSzTx/>
                        <a:buFont typeface="Arial" panose="020B0604020202020204" pitchFamily="34" charset="0"/>
                        <a:buNone/>
                      </a:pPr>
                      <a:r>
                        <a:rPr kumimoji="0" lang="en-US" altLang="zh-CN" sz="16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sym typeface="Calibri" panose="020F0502020204030204" charset="0"/>
                        </a:rPr>
                        <a:t>5000</a:t>
                      </a:r>
                      <a:endParaRPr kumimoji="0" lang="zh-CN" altLang="zh-CN" sz="16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sym typeface="Calibri" panose="020F0502020204030204"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28E8C"/>
                    </a:solidFill>
                  </a:tcPr>
                </a:tc>
                <a:tc>
                  <a:txBody>
                    <a:bodyPr/>
                    <a:lstStyle/>
                    <a:p>
                      <a:pPr marL="0" marR="0" lvl="0" indent="0" algn="ctr" defTabSz="914400" rtl="0" eaLnBrk="1" fontAlgn="base" latinLnBrk="0" hangingPunct="1">
                        <a:lnSpc>
                          <a:spcPct val="200000"/>
                        </a:lnSpc>
                        <a:spcBef>
                          <a:spcPct val="0"/>
                        </a:spcBef>
                        <a:spcAft>
                          <a:spcPct val="0"/>
                        </a:spcAft>
                        <a:buClrTx/>
                        <a:buSzTx/>
                        <a:buFont typeface="Arial" panose="020B0604020202020204" pitchFamily="34" charset="0"/>
                        <a:buNone/>
                      </a:pPr>
                      <a:r>
                        <a:rPr kumimoji="0" lang="en-US" altLang="zh-CN" sz="16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sym typeface="Calibri" panose="020F0502020204030204" charset="0"/>
                        </a:rPr>
                        <a:t>10000</a:t>
                      </a:r>
                      <a:endParaRPr kumimoji="0" lang="zh-CN" altLang="zh-CN" sz="16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sym typeface="Calibri" panose="020F0502020204030204"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28E8C"/>
                    </a:solidFill>
                  </a:tcPr>
                </a:tc>
                <a:tc>
                  <a:txBody>
                    <a:bodyPr/>
                    <a:lstStyle/>
                    <a:p>
                      <a:pPr marL="0" marR="0" lvl="0" indent="0" algn="ctr" defTabSz="914400" rtl="0" eaLnBrk="1" fontAlgn="base" latinLnBrk="0" hangingPunct="1">
                        <a:lnSpc>
                          <a:spcPct val="200000"/>
                        </a:lnSpc>
                        <a:spcBef>
                          <a:spcPct val="0"/>
                        </a:spcBef>
                        <a:spcAft>
                          <a:spcPct val="0"/>
                        </a:spcAft>
                        <a:buClrTx/>
                        <a:buSzTx/>
                        <a:buFont typeface="Arial" panose="020B0604020202020204" pitchFamily="34" charset="0"/>
                        <a:buNone/>
                      </a:pPr>
                      <a:r>
                        <a:rPr kumimoji="0" lang="en-US" altLang="zh-CN" sz="16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sym typeface="Calibri" panose="020F0502020204030204" charset="0"/>
                        </a:rPr>
                        <a:t>50000</a:t>
                      </a:r>
                      <a:endParaRPr kumimoji="0" lang="zh-CN" altLang="zh-CN" sz="16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sym typeface="Calibri" panose="020F0502020204030204"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28E8C"/>
                    </a:solidFill>
                  </a:tcPr>
                </a:tc>
                <a:tc>
                  <a:txBody>
                    <a:bodyPr/>
                    <a:lstStyle/>
                    <a:p>
                      <a:pPr marL="0" marR="0" lvl="0" indent="0" algn="ctr" defTabSz="914400" rtl="0" eaLnBrk="1" fontAlgn="base" latinLnBrk="0" hangingPunct="1">
                        <a:lnSpc>
                          <a:spcPct val="200000"/>
                        </a:lnSpc>
                        <a:spcBef>
                          <a:spcPct val="0"/>
                        </a:spcBef>
                        <a:spcAft>
                          <a:spcPct val="0"/>
                        </a:spcAft>
                        <a:buClrTx/>
                        <a:buSzTx/>
                        <a:buFont typeface="Arial" panose="020B0604020202020204" pitchFamily="34" charset="0"/>
                        <a:buNone/>
                      </a:pPr>
                      <a:r>
                        <a:rPr kumimoji="0" lang="en-US" altLang="zh-CN" sz="16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sym typeface="Calibri" panose="020F0502020204030204" charset="0"/>
                        </a:rPr>
                        <a:t>100000</a:t>
                      </a:r>
                      <a:endParaRPr kumimoji="0" lang="zh-CN" altLang="zh-CN" sz="16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sym typeface="Calibri" panose="020F0502020204030204" charset="0"/>
                      </a:endParaRPr>
                    </a:p>
                  </a:txBody>
                  <a:tcPr marL="68580" marR="68580" marT="0" marB="0" anchor="ctr" horzOverflow="overflow">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28E8C"/>
                    </a:solidFill>
                  </a:tcPr>
                </a:tc>
              </a:tr>
              <a:tr h="61595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pPr>
                      <a:r>
                        <a:rPr kumimoji="0" lang="zh-CN" altLang="zh-CN" sz="1600" b="1"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sym typeface="Calibri" panose="020F0502020204030204" charset="0"/>
                        </a:rPr>
                        <a:t>一、编制预可行性研</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pPr>
                      <a:r>
                        <a:rPr kumimoji="0" lang="zh-CN" altLang="zh-CN" sz="1600" b="1"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sym typeface="Calibri" panose="020F0502020204030204" charset="0"/>
                        </a:rPr>
                        <a:t>究报告</a:t>
                      </a:r>
                      <a:r>
                        <a:rPr kumimoji="0" lang="en-US" altLang="zh-CN" sz="1600" b="1"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sym typeface="Calibri" panose="020F0502020204030204" charset="0"/>
                        </a:rPr>
                        <a:t>(</a:t>
                      </a:r>
                      <a:r>
                        <a:rPr kumimoji="0" lang="zh-CN" altLang="zh-CN" sz="1600" b="1"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sym typeface="Calibri" panose="020F0502020204030204" charset="0"/>
                        </a:rPr>
                        <a:t>项目建议书</a:t>
                      </a:r>
                      <a:r>
                        <a:rPr kumimoji="0" lang="en-US" altLang="zh-CN" sz="1600" b="1"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sym typeface="Calibri" panose="020F0502020204030204" charset="0"/>
                        </a:rPr>
                        <a:t>)</a:t>
                      </a:r>
                      <a:endParaRPr kumimoji="0" lang="zh-CN" altLang="zh-CN" sz="1600" b="1"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sym typeface="Calibri" panose="020F0502020204030204" charset="0"/>
                      </a:endParaRPr>
                    </a:p>
                  </a:txBody>
                  <a:tcPr marL="68580" marR="68580" marT="0" marB="0" anchor="ctr" horzOverflow="overflow">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9D9D9"/>
                    </a:solidFill>
                  </a:tcPr>
                </a:tc>
                <a:tc>
                  <a:txBody>
                    <a:bodyPr/>
                    <a:lstStyle/>
                    <a:p>
                      <a:pPr marL="0" marR="0" lvl="0" indent="0" algn="ctr" defTabSz="914400" rtl="0" eaLnBrk="1" fontAlgn="base" latinLnBrk="0" hangingPunct="1">
                        <a:lnSpc>
                          <a:spcPct val="200000"/>
                        </a:lnSpc>
                        <a:spcBef>
                          <a:spcPct val="0"/>
                        </a:spcBef>
                        <a:spcAft>
                          <a:spcPct val="0"/>
                        </a:spcAft>
                        <a:buClrTx/>
                        <a:buSzTx/>
                        <a:buFont typeface="Arial" panose="020B0604020202020204" pitchFamily="34" charset="0"/>
                        <a:buNone/>
                      </a:pPr>
                      <a:r>
                        <a:rPr kumimoji="0" lang="en-US" altLang="zh-CN" sz="16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sym typeface="Calibri" panose="020F0502020204030204" charset="0"/>
                        </a:rPr>
                        <a:t>5</a:t>
                      </a:r>
                      <a:endParaRPr kumimoji="0" lang="zh-CN" altLang="zh-CN" sz="1600" b="1"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sym typeface="Calibri" panose="020F0502020204030204"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9D9D9"/>
                    </a:solidFill>
                  </a:tcPr>
                </a:tc>
                <a:tc>
                  <a:txBody>
                    <a:bodyPr/>
                    <a:lstStyle/>
                    <a:p>
                      <a:pPr marL="0" marR="0" lvl="0" indent="0" algn="ctr" defTabSz="914400" rtl="0" eaLnBrk="1" fontAlgn="base" latinLnBrk="0" hangingPunct="1">
                        <a:lnSpc>
                          <a:spcPct val="200000"/>
                        </a:lnSpc>
                        <a:spcBef>
                          <a:spcPct val="0"/>
                        </a:spcBef>
                        <a:spcAft>
                          <a:spcPct val="0"/>
                        </a:spcAft>
                        <a:buClrTx/>
                        <a:buSzTx/>
                        <a:buFont typeface="Arial" panose="020B0604020202020204" pitchFamily="34" charset="0"/>
                        <a:buNone/>
                      </a:pPr>
                      <a:r>
                        <a:rPr kumimoji="0" lang="en-US" altLang="zh-CN" sz="16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sym typeface="Calibri" panose="020F0502020204030204" charset="0"/>
                        </a:rPr>
                        <a:t>13</a:t>
                      </a:r>
                      <a:endParaRPr kumimoji="0" lang="zh-CN" altLang="zh-CN" sz="1600" b="1"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sym typeface="Calibri" panose="020F0502020204030204"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9D9D9"/>
                    </a:solidFill>
                  </a:tcPr>
                </a:tc>
                <a:tc>
                  <a:txBody>
                    <a:bodyPr/>
                    <a:lstStyle/>
                    <a:p>
                      <a:pPr marL="0" marR="0" lvl="0" indent="0" algn="ctr" defTabSz="914400" rtl="0" eaLnBrk="1" fontAlgn="base" latinLnBrk="0" hangingPunct="1">
                        <a:lnSpc>
                          <a:spcPct val="200000"/>
                        </a:lnSpc>
                        <a:spcBef>
                          <a:spcPct val="0"/>
                        </a:spcBef>
                        <a:spcAft>
                          <a:spcPct val="0"/>
                        </a:spcAft>
                        <a:buClrTx/>
                        <a:buSzTx/>
                        <a:buFont typeface="Arial" panose="020B0604020202020204" pitchFamily="34" charset="0"/>
                        <a:buNone/>
                      </a:pPr>
                      <a:r>
                        <a:rPr kumimoji="0" lang="en-US" altLang="zh-CN" sz="16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sym typeface="Calibri" panose="020F0502020204030204" charset="0"/>
                        </a:rPr>
                        <a:t>23</a:t>
                      </a:r>
                      <a:endParaRPr kumimoji="0" lang="zh-CN" altLang="zh-CN" sz="1600" b="1"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sym typeface="Calibri" panose="020F0502020204030204"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9D9D9"/>
                    </a:solidFill>
                  </a:tcPr>
                </a:tc>
                <a:tc>
                  <a:txBody>
                    <a:bodyPr/>
                    <a:lstStyle/>
                    <a:p>
                      <a:pPr marL="0" marR="0" lvl="0" indent="0" algn="ctr" defTabSz="914400" rtl="0" eaLnBrk="1" fontAlgn="base" latinLnBrk="0" hangingPunct="1">
                        <a:lnSpc>
                          <a:spcPct val="200000"/>
                        </a:lnSpc>
                        <a:spcBef>
                          <a:spcPct val="0"/>
                        </a:spcBef>
                        <a:spcAft>
                          <a:spcPct val="0"/>
                        </a:spcAft>
                        <a:buClrTx/>
                        <a:buSzTx/>
                        <a:buFont typeface="Arial" panose="020B0604020202020204" pitchFamily="34" charset="0"/>
                        <a:buNone/>
                      </a:pPr>
                      <a:r>
                        <a:rPr kumimoji="0" lang="en-US" altLang="zh-CN" sz="16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sym typeface="Calibri" panose="020F0502020204030204" charset="0"/>
                        </a:rPr>
                        <a:t>33</a:t>
                      </a:r>
                      <a:endParaRPr kumimoji="0" lang="zh-CN" altLang="zh-CN" sz="1600" b="1"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sym typeface="Calibri" panose="020F0502020204030204"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9D9D9"/>
                    </a:solidFill>
                  </a:tcPr>
                </a:tc>
                <a:tc>
                  <a:txBody>
                    <a:bodyPr/>
                    <a:lstStyle/>
                    <a:p>
                      <a:pPr marL="0" marR="0" lvl="0" indent="0" algn="ctr" defTabSz="914400" rtl="0" eaLnBrk="1" fontAlgn="base" latinLnBrk="0" hangingPunct="1">
                        <a:lnSpc>
                          <a:spcPct val="200000"/>
                        </a:lnSpc>
                        <a:spcBef>
                          <a:spcPct val="0"/>
                        </a:spcBef>
                        <a:spcAft>
                          <a:spcPct val="0"/>
                        </a:spcAft>
                        <a:buClrTx/>
                        <a:buSzTx/>
                        <a:buFont typeface="Arial" panose="020B0604020202020204" pitchFamily="34" charset="0"/>
                        <a:buNone/>
                      </a:pPr>
                      <a:r>
                        <a:rPr kumimoji="0" lang="en-US" altLang="zh-CN" sz="16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sym typeface="Calibri" panose="020F0502020204030204" charset="0"/>
                        </a:rPr>
                        <a:t>41</a:t>
                      </a:r>
                      <a:endParaRPr kumimoji="0" lang="zh-CN" altLang="zh-CN" sz="16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sym typeface="Calibri" panose="020F0502020204030204"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9D9D9"/>
                    </a:solidFill>
                  </a:tcPr>
                </a:tc>
                <a:tc>
                  <a:txBody>
                    <a:bodyPr/>
                    <a:lstStyle/>
                    <a:p>
                      <a:pPr marL="0" marR="0" lvl="0" indent="0" algn="ctr" defTabSz="914400" rtl="0" eaLnBrk="1" fontAlgn="base" latinLnBrk="0" hangingPunct="1">
                        <a:lnSpc>
                          <a:spcPct val="200000"/>
                        </a:lnSpc>
                        <a:spcBef>
                          <a:spcPct val="0"/>
                        </a:spcBef>
                        <a:spcAft>
                          <a:spcPct val="0"/>
                        </a:spcAft>
                        <a:buClrTx/>
                        <a:buSzTx/>
                        <a:buFont typeface="Arial" panose="020B0604020202020204" pitchFamily="34" charset="0"/>
                        <a:buNone/>
                      </a:pPr>
                      <a:r>
                        <a:rPr kumimoji="0" lang="en-US" altLang="zh-CN" sz="16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sym typeface="Calibri" panose="020F0502020204030204" charset="0"/>
                        </a:rPr>
                        <a:t>50</a:t>
                      </a:r>
                      <a:endParaRPr kumimoji="0" lang="zh-CN" altLang="zh-CN" sz="16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sym typeface="Calibri" panose="020F0502020204030204"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9D9D9"/>
                    </a:solidFill>
                  </a:tcPr>
                </a:tc>
                <a:tc>
                  <a:txBody>
                    <a:bodyPr/>
                    <a:lstStyle/>
                    <a:p>
                      <a:pPr marL="0" marR="0" lvl="0" indent="0" algn="ctr" defTabSz="914400" rtl="0" eaLnBrk="1" fontAlgn="base" latinLnBrk="0" hangingPunct="1">
                        <a:lnSpc>
                          <a:spcPct val="200000"/>
                        </a:lnSpc>
                        <a:spcBef>
                          <a:spcPct val="0"/>
                        </a:spcBef>
                        <a:spcAft>
                          <a:spcPct val="0"/>
                        </a:spcAft>
                        <a:buClrTx/>
                        <a:buSzTx/>
                        <a:buFont typeface="Arial" panose="020B0604020202020204" pitchFamily="34" charset="0"/>
                        <a:buNone/>
                      </a:pPr>
                      <a:r>
                        <a:rPr kumimoji="0" lang="en-US" altLang="zh-CN" sz="16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sym typeface="Calibri" panose="020F0502020204030204" charset="0"/>
                        </a:rPr>
                        <a:t>90</a:t>
                      </a:r>
                      <a:endParaRPr kumimoji="0" lang="zh-CN" altLang="zh-CN" sz="16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sym typeface="Calibri" panose="020F0502020204030204"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9D9D9"/>
                    </a:solidFill>
                  </a:tcPr>
                </a:tc>
                <a:tc>
                  <a:txBody>
                    <a:bodyPr/>
                    <a:lstStyle/>
                    <a:p>
                      <a:pPr marL="0" marR="0" lvl="0" indent="0" algn="ctr" defTabSz="914400" rtl="0" eaLnBrk="1" fontAlgn="base" latinLnBrk="0" hangingPunct="1">
                        <a:lnSpc>
                          <a:spcPct val="200000"/>
                        </a:lnSpc>
                        <a:spcBef>
                          <a:spcPct val="0"/>
                        </a:spcBef>
                        <a:spcAft>
                          <a:spcPct val="0"/>
                        </a:spcAft>
                        <a:buClrTx/>
                        <a:buSzTx/>
                        <a:buFont typeface="Arial" panose="020B0604020202020204" pitchFamily="34" charset="0"/>
                        <a:buNone/>
                      </a:pPr>
                      <a:r>
                        <a:rPr kumimoji="0" lang="en-US" altLang="zh-CN" sz="16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sym typeface="Calibri" panose="020F0502020204030204" charset="0"/>
                        </a:rPr>
                        <a:t>115</a:t>
                      </a:r>
                      <a:endParaRPr kumimoji="0" lang="zh-CN" altLang="zh-CN" sz="16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sym typeface="Calibri" panose="020F0502020204030204" charset="0"/>
                      </a:endParaRPr>
                    </a:p>
                  </a:txBody>
                  <a:tcPr marL="68580" marR="68580" marT="0" marB="0" anchor="ctr" horzOverflow="overflow">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9D9D9"/>
                    </a:solidFill>
                  </a:tcPr>
                </a:tc>
              </a:tr>
              <a:tr h="61277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pPr>
                      <a:r>
                        <a:rPr kumimoji="0" lang="zh-CN" altLang="zh-CN" sz="1600" b="1"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sym typeface="Calibri" panose="020F0502020204030204" charset="0"/>
                        </a:rPr>
                        <a:t>二、编制可行性</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pPr>
                      <a:r>
                        <a:rPr kumimoji="0" lang="zh-CN" altLang="zh-CN" sz="1600" b="1"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sym typeface="Calibri" panose="020F0502020204030204" charset="0"/>
                        </a:rPr>
                        <a:t>研究报告</a:t>
                      </a:r>
                    </a:p>
                  </a:txBody>
                  <a:tcPr marL="68580" marR="68580" marT="0" marB="0" anchor="ctr" horzOverflow="overflow">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9D9D9"/>
                    </a:solidFill>
                  </a:tcPr>
                </a:tc>
                <a:tc>
                  <a:txBody>
                    <a:bodyPr/>
                    <a:lstStyle/>
                    <a:p>
                      <a:pPr marL="0" marR="0" lvl="0" indent="0" algn="ctr" defTabSz="914400" rtl="0" eaLnBrk="1" fontAlgn="base" latinLnBrk="0" hangingPunct="1">
                        <a:lnSpc>
                          <a:spcPct val="200000"/>
                        </a:lnSpc>
                        <a:spcBef>
                          <a:spcPct val="0"/>
                        </a:spcBef>
                        <a:spcAft>
                          <a:spcPct val="0"/>
                        </a:spcAft>
                        <a:buClrTx/>
                        <a:buSzTx/>
                        <a:buFont typeface="Arial" panose="020B0604020202020204" pitchFamily="34" charset="0"/>
                        <a:buNone/>
                      </a:pPr>
                      <a:r>
                        <a:rPr kumimoji="0" lang="en-US" altLang="zh-CN" sz="16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sym typeface="Calibri" panose="020F0502020204030204" charset="0"/>
                        </a:rPr>
                        <a:t>8</a:t>
                      </a:r>
                      <a:endParaRPr kumimoji="0" lang="zh-CN" altLang="zh-CN" sz="1600" b="1"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sym typeface="Calibri" panose="020F0502020204030204"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9D9D9"/>
                    </a:solidFill>
                  </a:tcPr>
                </a:tc>
                <a:tc>
                  <a:txBody>
                    <a:bodyPr/>
                    <a:lstStyle/>
                    <a:p>
                      <a:pPr marL="0" marR="0" lvl="0" indent="0" algn="ctr" defTabSz="914400" rtl="0" eaLnBrk="1" fontAlgn="base" latinLnBrk="0" hangingPunct="1">
                        <a:lnSpc>
                          <a:spcPct val="200000"/>
                        </a:lnSpc>
                        <a:spcBef>
                          <a:spcPct val="0"/>
                        </a:spcBef>
                        <a:spcAft>
                          <a:spcPct val="0"/>
                        </a:spcAft>
                        <a:buClrTx/>
                        <a:buSzTx/>
                        <a:buFont typeface="Arial" panose="020B0604020202020204" pitchFamily="34" charset="0"/>
                        <a:buNone/>
                      </a:pPr>
                      <a:r>
                        <a:rPr kumimoji="0" lang="en-US" altLang="zh-CN" sz="16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sym typeface="Calibri" panose="020F0502020204030204" charset="0"/>
                        </a:rPr>
                        <a:t>21</a:t>
                      </a:r>
                      <a:endParaRPr kumimoji="0" lang="zh-CN" altLang="zh-CN" sz="1600" b="1"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sym typeface="Calibri" panose="020F0502020204030204"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9D9D9"/>
                    </a:solidFill>
                  </a:tcPr>
                </a:tc>
                <a:tc>
                  <a:txBody>
                    <a:bodyPr/>
                    <a:lstStyle/>
                    <a:p>
                      <a:pPr marL="0" marR="0" lvl="0" indent="0" algn="ctr" defTabSz="914400" rtl="0" eaLnBrk="1" fontAlgn="base" latinLnBrk="0" hangingPunct="1">
                        <a:lnSpc>
                          <a:spcPct val="200000"/>
                        </a:lnSpc>
                        <a:spcBef>
                          <a:spcPct val="0"/>
                        </a:spcBef>
                        <a:spcAft>
                          <a:spcPct val="0"/>
                        </a:spcAft>
                        <a:buClrTx/>
                        <a:buSzTx/>
                        <a:buFont typeface="Arial" panose="020B0604020202020204" pitchFamily="34" charset="0"/>
                        <a:buNone/>
                      </a:pPr>
                      <a:r>
                        <a:rPr kumimoji="0" lang="en-US" altLang="zh-CN" sz="16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sym typeface="Calibri" panose="020F0502020204030204" charset="0"/>
                        </a:rPr>
                        <a:t>36</a:t>
                      </a:r>
                      <a:endParaRPr kumimoji="0" lang="zh-CN" altLang="zh-CN" sz="1600" b="1"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sym typeface="Calibri" panose="020F0502020204030204"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9D9D9"/>
                    </a:solidFill>
                  </a:tcPr>
                </a:tc>
                <a:tc>
                  <a:txBody>
                    <a:bodyPr/>
                    <a:lstStyle/>
                    <a:p>
                      <a:pPr marL="0" marR="0" lvl="0" indent="0" algn="ctr" defTabSz="914400" rtl="0" eaLnBrk="1" fontAlgn="base" latinLnBrk="0" hangingPunct="1">
                        <a:lnSpc>
                          <a:spcPct val="200000"/>
                        </a:lnSpc>
                        <a:spcBef>
                          <a:spcPct val="0"/>
                        </a:spcBef>
                        <a:spcAft>
                          <a:spcPct val="0"/>
                        </a:spcAft>
                        <a:buClrTx/>
                        <a:buSzTx/>
                        <a:buFont typeface="Arial" panose="020B0604020202020204" pitchFamily="34" charset="0"/>
                        <a:buNone/>
                      </a:pPr>
                      <a:r>
                        <a:rPr kumimoji="0" lang="en-US" altLang="zh-CN" sz="16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sym typeface="Calibri" panose="020F0502020204030204" charset="0"/>
                        </a:rPr>
                        <a:t>52</a:t>
                      </a:r>
                      <a:endParaRPr kumimoji="0" lang="zh-CN" altLang="zh-CN" sz="1600" b="1"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sym typeface="Calibri" panose="020F0502020204030204"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9D9D9"/>
                    </a:solidFill>
                  </a:tcPr>
                </a:tc>
                <a:tc>
                  <a:txBody>
                    <a:bodyPr/>
                    <a:lstStyle/>
                    <a:p>
                      <a:pPr marL="0" marR="0" lvl="0" indent="0" algn="ctr" defTabSz="914400" rtl="0" eaLnBrk="1" fontAlgn="base" latinLnBrk="0" hangingPunct="1">
                        <a:lnSpc>
                          <a:spcPct val="200000"/>
                        </a:lnSpc>
                        <a:spcBef>
                          <a:spcPct val="0"/>
                        </a:spcBef>
                        <a:spcAft>
                          <a:spcPct val="0"/>
                        </a:spcAft>
                        <a:buClrTx/>
                        <a:buSzTx/>
                        <a:buFont typeface="Arial" panose="020B0604020202020204" pitchFamily="34" charset="0"/>
                        <a:buNone/>
                      </a:pPr>
                      <a:r>
                        <a:rPr kumimoji="0" lang="en-US" altLang="zh-CN" sz="16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sym typeface="Calibri" panose="020F0502020204030204" charset="0"/>
                        </a:rPr>
                        <a:t>64</a:t>
                      </a:r>
                      <a:endParaRPr kumimoji="0" lang="zh-CN" altLang="zh-CN" sz="1600" b="1"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sym typeface="Calibri" panose="020F0502020204030204"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9D9D9"/>
                    </a:solidFill>
                  </a:tcPr>
                </a:tc>
                <a:tc>
                  <a:txBody>
                    <a:bodyPr/>
                    <a:lstStyle/>
                    <a:p>
                      <a:pPr marL="0" marR="0" lvl="0" indent="0" algn="ctr" defTabSz="914400" rtl="0" eaLnBrk="1" fontAlgn="base" latinLnBrk="0" hangingPunct="1">
                        <a:lnSpc>
                          <a:spcPct val="200000"/>
                        </a:lnSpc>
                        <a:spcBef>
                          <a:spcPct val="0"/>
                        </a:spcBef>
                        <a:spcAft>
                          <a:spcPct val="0"/>
                        </a:spcAft>
                        <a:buClrTx/>
                        <a:buSzTx/>
                        <a:buFont typeface="Arial" panose="020B0604020202020204" pitchFamily="34" charset="0"/>
                        <a:buNone/>
                      </a:pPr>
                      <a:r>
                        <a:rPr kumimoji="0" lang="en-US" altLang="zh-CN" sz="16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sym typeface="Calibri" panose="020F0502020204030204" charset="0"/>
                        </a:rPr>
                        <a:t>79</a:t>
                      </a:r>
                      <a:endParaRPr kumimoji="0" lang="zh-CN" altLang="zh-CN" sz="1600" b="1"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sym typeface="Calibri" panose="020F0502020204030204"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9D9D9"/>
                    </a:solidFill>
                  </a:tcPr>
                </a:tc>
                <a:tc>
                  <a:txBody>
                    <a:bodyPr/>
                    <a:lstStyle/>
                    <a:p>
                      <a:pPr marL="0" marR="0" lvl="0" indent="0" algn="ctr" defTabSz="914400" rtl="0" eaLnBrk="1" fontAlgn="base" latinLnBrk="0" hangingPunct="1">
                        <a:lnSpc>
                          <a:spcPct val="200000"/>
                        </a:lnSpc>
                        <a:spcBef>
                          <a:spcPct val="0"/>
                        </a:spcBef>
                        <a:spcAft>
                          <a:spcPct val="0"/>
                        </a:spcAft>
                        <a:buClrTx/>
                        <a:buSzTx/>
                        <a:buFont typeface="Arial" panose="020B0604020202020204" pitchFamily="34" charset="0"/>
                        <a:buNone/>
                      </a:pPr>
                      <a:r>
                        <a:rPr kumimoji="0" lang="en-US" altLang="zh-CN" sz="16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sym typeface="Calibri" panose="020F0502020204030204" charset="0"/>
                        </a:rPr>
                        <a:t>139</a:t>
                      </a:r>
                      <a:endParaRPr kumimoji="0" lang="zh-CN" altLang="zh-CN" sz="1600" b="1"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sym typeface="Calibri" panose="020F0502020204030204"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9D9D9"/>
                    </a:solidFill>
                  </a:tcPr>
                </a:tc>
                <a:tc>
                  <a:txBody>
                    <a:bodyPr/>
                    <a:lstStyle/>
                    <a:p>
                      <a:pPr marL="0" marR="0" lvl="0" indent="0" algn="ctr" defTabSz="914400" rtl="0" eaLnBrk="1" fontAlgn="base" latinLnBrk="0" hangingPunct="1">
                        <a:lnSpc>
                          <a:spcPct val="200000"/>
                        </a:lnSpc>
                        <a:spcBef>
                          <a:spcPct val="0"/>
                        </a:spcBef>
                        <a:spcAft>
                          <a:spcPct val="0"/>
                        </a:spcAft>
                        <a:buClrTx/>
                        <a:buSzTx/>
                        <a:buFont typeface="Arial" panose="020B0604020202020204" pitchFamily="34" charset="0"/>
                        <a:buNone/>
                      </a:pPr>
                      <a:r>
                        <a:rPr kumimoji="0" lang="en-US" altLang="zh-CN" sz="16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sym typeface="Calibri" panose="020F0502020204030204" charset="0"/>
                        </a:rPr>
                        <a:t>178</a:t>
                      </a:r>
                      <a:endParaRPr kumimoji="0" lang="zh-CN" altLang="zh-CN" sz="1600" b="1"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sym typeface="Calibri" panose="020F0502020204030204" charset="0"/>
                      </a:endParaRPr>
                    </a:p>
                  </a:txBody>
                  <a:tcPr marL="68580" marR="68580" marT="0" marB="0" anchor="ctr" horzOverflow="overflow">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9D9D9"/>
                    </a:solidFill>
                  </a:tcPr>
                </a:tc>
              </a:tr>
              <a:tr h="6143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pPr>
                      <a:r>
                        <a:rPr kumimoji="0" lang="zh-CN" altLang="zh-CN" sz="1600" b="1"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sym typeface="Calibri" panose="020F0502020204030204" charset="0"/>
                        </a:rPr>
                        <a:t>三、评估预可行性研</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pPr>
                      <a:r>
                        <a:rPr kumimoji="0" lang="zh-CN" altLang="zh-CN" sz="1600" b="1"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sym typeface="Calibri" panose="020F0502020204030204" charset="0"/>
                        </a:rPr>
                        <a:t>究报告</a:t>
                      </a:r>
                      <a:r>
                        <a:rPr kumimoji="0" lang="en-US" altLang="zh-CN" sz="1600" b="1"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sym typeface="Calibri" panose="020F0502020204030204" charset="0"/>
                        </a:rPr>
                        <a:t>(</a:t>
                      </a:r>
                      <a:r>
                        <a:rPr kumimoji="0" lang="zh-CN" altLang="zh-CN" sz="1600" b="1"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sym typeface="Calibri" panose="020F0502020204030204" charset="0"/>
                        </a:rPr>
                        <a:t>项目建议书</a:t>
                      </a:r>
                      <a:r>
                        <a:rPr kumimoji="0" lang="en-US" altLang="zh-CN" sz="1600" b="1"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sym typeface="Calibri" panose="020F0502020204030204" charset="0"/>
                        </a:rPr>
                        <a:t>)</a:t>
                      </a:r>
                      <a:endParaRPr kumimoji="0" lang="zh-CN" altLang="zh-CN" sz="1600" b="1"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sym typeface="Calibri" panose="020F0502020204030204" charset="0"/>
                      </a:endParaRPr>
                    </a:p>
                  </a:txBody>
                  <a:tcPr marL="68580" marR="68580" marT="0" marB="0" anchor="ctr" horzOverflow="overflow">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9D9D9"/>
                    </a:solidFill>
                  </a:tcPr>
                </a:tc>
                <a:tc>
                  <a:txBody>
                    <a:bodyPr/>
                    <a:lstStyle/>
                    <a:p>
                      <a:pPr marL="0" marR="0" lvl="0" indent="0" algn="ctr" defTabSz="914400" rtl="0" eaLnBrk="1" fontAlgn="base" latinLnBrk="0" hangingPunct="1">
                        <a:lnSpc>
                          <a:spcPct val="200000"/>
                        </a:lnSpc>
                        <a:spcBef>
                          <a:spcPct val="0"/>
                        </a:spcBef>
                        <a:spcAft>
                          <a:spcPct val="0"/>
                        </a:spcAft>
                        <a:buClrTx/>
                        <a:buSzTx/>
                        <a:buFont typeface="Arial" panose="020B0604020202020204" pitchFamily="34" charset="0"/>
                        <a:buNone/>
                      </a:pPr>
                      <a:r>
                        <a:rPr kumimoji="0" lang="en-US" altLang="zh-CN" sz="16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sym typeface="Calibri" panose="020F0502020204030204" charset="0"/>
                        </a:rPr>
                        <a:t>3</a:t>
                      </a:r>
                      <a:endParaRPr kumimoji="0" lang="zh-CN" altLang="zh-CN" sz="16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sym typeface="Calibri" panose="020F0502020204030204"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9D9D9"/>
                    </a:solidFill>
                  </a:tcPr>
                </a:tc>
                <a:tc>
                  <a:txBody>
                    <a:bodyPr/>
                    <a:lstStyle/>
                    <a:p>
                      <a:pPr marL="0" marR="0" lvl="0" indent="0" algn="ctr" defTabSz="914400" rtl="0" eaLnBrk="1" fontAlgn="base" latinLnBrk="0" hangingPunct="1">
                        <a:lnSpc>
                          <a:spcPct val="200000"/>
                        </a:lnSpc>
                        <a:spcBef>
                          <a:spcPct val="0"/>
                        </a:spcBef>
                        <a:spcAft>
                          <a:spcPct val="0"/>
                        </a:spcAft>
                        <a:buClrTx/>
                        <a:buSzTx/>
                        <a:buFont typeface="Arial" panose="020B0604020202020204" pitchFamily="34" charset="0"/>
                        <a:buNone/>
                      </a:pPr>
                      <a:r>
                        <a:rPr kumimoji="0" lang="en-US" altLang="zh-CN" sz="16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sym typeface="Calibri" panose="020F0502020204030204" charset="0"/>
                        </a:rPr>
                        <a:t>6</a:t>
                      </a:r>
                      <a:endParaRPr kumimoji="0" lang="zh-CN" altLang="zh-CN" sz="16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sym typeface="Calibri" panose="020F0502020204030204"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9D9D9"/>
                    </a:solidFill>
                  </a:tcPr>
                </a:tc>
                <a:tc>
                  <a:txBody>
                    <a:bodyPr/>
                    <a:lstStyle/>
                    <a:p>
                      <a:pPr marL="0" marR="0" lvl="0" indent="0" algn="ctr" defTabSz="914400" rtl="0" eaLnBrk="1" fontAlgn="base" latinLnBrk="0" hangingPunct="1">
                        <a:lnSpc>
                          <a:spcPct val="200000"/>
                        </a:lnSpc>
                        <a:spcBef>
                          <a:spcPct val="0"/>
                        </a:spcBef>
                        <a:spcAft>
                          <a:spcPct val="0"/>
                        </a:spcAft>
                        <a:buClrTx/>
                        <a:buSzTx/>
                        <a:buFont typeface="Arial" panose="020B0604020202020204" pitchFamily="34" charset="0"/>
                        <a:buNone/>
                      </a:pPr>
                      <a:r>
                        <a:rPr kumimoji="0" lang="en-US" altLang="zh-CN" sz="16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sym typeface="Calibri" panose="020F0502020204030204" charset="0"/>
                        </a:rPr>
                        <a:t>10</a:t>
                      </a:r>
                      <a:endParaRPr kumimoji="0" lang="zh-CN" altLang="zh-CN" sz="16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sym typeface="Calibri" panose="020F0502020204030204"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9D9D9"/>
                    </a:solidFill>
                  </a:tcPr>
                </a:tc>
                <a:tc>
                  <a:txBody>
                    <a:bodyPr/>
                    <a:lstStyle/>
                    <a:p>
                      <a:pPr marL="0" marR="0" lvl="0" indent="0" algn="ctr" defTabSz="914400" rtl="0" eaLnBrk="1" fontAlgn="base" latinLnBrk="0" hangingPunct="1">
                        <a:lnSpc>
                          <a:spcPct val="200000"/>
                        </a:lnSpc>
                        <a:spcBef>
                          <a:spcPct val="0"/>
                        </a:spcBef>
                        <a:spcAft>
                          <a:spcPct val="0"/>
                        </a:spcAft>
                        <a:buClrTx/>
                        <a:buSzTx/>
                        <a:buFont typeface="Arial" panose="020B0604020202020204" pitchFamily="34" charset="0"/>
                        <a:buNone/>
                      </a:pPr>
                      <a:r>
                        <a:rPr kumimoji="0" lang="en-US" altLang="zh-CN" sz="16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sym typeface="Calibri" panose="020F0502020204030204" charset="0"/>
                        </a:rPr>
                        <a:t>14</a:t>
                      </a:r>
                      <a:endParaRPr kumimoji="0" lang="zh-CN" altLang="zh-CN" sz="1600" b="1"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sym typeface="Calibri" panose="020F0502020204030204"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9D9D9"/>
                    </a:solidFill>
                  </a:tcPr>
                </a:tc>
                <a:tc>
                  <a:txBody>
                    <a:bodyPr/>
                    <a:lstStyle/>
                    <a:p>
                      <a:pPr marL="0" marR="0" lvl="0" indent="0" algn="ctr" defTabSz="914400" rtl="0" eaLnBrk="1" fontAlgn="base" latinLnBrk="0" hangingPunct="1">
                        <a:lnSpc>
                          <a:spcPct val="200000"/>
                        </a:lnSpc>
                        <a:spcBef>
                          <a:spcPct val="0"/>
                        </a:spcBef>
                        <a:spcAft>
                          <a:spcPct val="0"/>
                        </a:spcAft>
                        <a:buClrTx/>
                        <a:buSzTx/>
                        <a:buFont typeface="Arial" panose="020B0604020202020204" pitchFamily="34" charset="0"/>
                        <a:buNone/>
                      </a:pPr>
                      <a:r>
                        <a:rPr kumimoji="0" lang="en-US" altLang="zh-CN" sz="16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sym typeface="Calibri" panose="020F0502020204030204" charset="0"/>
                        </a:rPr>
                        <a:t>17</a:t>
                      </a:r>
                      <a:endParaRPr kumimoji="0" lang="zh-CN" altLang="zh-CN" sz="1600" b="1"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sym typeface="Calibri" panose="020F0502020204030204"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9D9D9"/>
                    </a:solidFill>
                  </a:tcPr>
                </a:tc>
                <a:tc>
                  <a:txBody>
                    <a:bodyPr/>
                    <a:lstStyle/>
                    <a:p>
                      <a:pPr marL="0" marR="0" lvl="0" indent="0" algn="ctr" defTabSz="914400" rtl="0" eaLnBrk="1" fontAlgn="base" latinLnBrk="0" hangingPunct="1">
                        <a:lnSpc>
                          <a:spcPct val="200000"/>
                        </a:lnSpc>
                        <a:spcBef>
                          <a:spcPct val="0"/>
                        </a:spcBef>
                        <a:spcAft>
                          <a:spcPct val="0"/>
                        </a:spcAft>
                        <a:buClrTx/>
                        <a:buSzTx/>
                        <a:buFont typeface="Arial" panose="020B0604020202020204" pitchFamily="34" charset="0"/>
                        <a:buNone/>
                      </a:pPr>
                      <a:r>
                        <a:rPr kumimoji="0" lang="en-US" altLang="zh-CN" sz="16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sym typeface="Calibri" panose="020F0502020204030204" charset="0"/>
                        </a:rPr>
                        <a:t>22</a:t>
                      </a:r>
                      <a:endParaRPr kumimoji="0" lang="zh-CN" altLang="zh-CN" sz="1600" b="1"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sym typeface="Calibri" panose="020F0502020204030204"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9D9D9"/>
                    </a:solidFill>
                  </a:tcPr>
                </a:tc>
                <a:tc>
                  <a:txBody>
                    <a:bodyPr/>
                    <a:lstStyle/>
                    <a:p>
                      <a:pPr marL="0" marR="0" lvl="0" indent="0" algn="ctr" defTabSz="914400" rtl="0" eaLnBrk="1" fontAlgn="base" latinLnBrk="0" hangingPunct="1">
                        <a:lnSpc>
                          <a:spcPct val="200000"/>
                        </a:lnSpc>
                        <a:spcBef>
                          <a:spcPct val="0"/>
                        </a:spcBef>
                        <a:spcAft>
                          <a:spcPct val="0"/>
                        </a:spcAft>
                        <a:buClrTx/>
                        <a:buSzTx/>
                        <a:buFont typeface="Arial" panose="020B0604020202020204" pitchFamily="34" charset="0"/>
                        <a:buNone/>
                      </a:pPr>
                      <a:r>
                        <a:rPr kumimoji="0" lang="en-US" altLang="zh-CN" sz="16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sym typeface="Calibri" panose="020F0502020204030204" charset="0"/>
                        </a:rPr>
                        <a:t>42</a:t>
                      </a:r>
                      <a:endParaRPr kumimoji="0" lang="zh-CN" altLang="zh-CN" sz="1600" b="1"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sym typeface="Calibri" panose="020F0502020204030204"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9D9D9"/>
                    </a:solidFill>
                  </a:tcPr>
                </a:tc>
                <a:tc>
                  <a:txBody>
                    <a:bodyPr/>
                    <a:lstStyle/>
                    <a:p>
                      <a:pPr marL="0" marR="0" lvl="0" indent="0" algn="ctr" defTabSz="914400" rtl="0" eaLnBrk="1" fontAlgn="base" latinLnBrk="0" hangingPunct="1">
                        <a:lnSpc>
                          <a:spcPct val="200000"/>
                        </a:lnSpc>
                        <a:spcBef>
                          <a:spcPct val="0"/>
                        </a:spcBef>
                        <a:spcAft>
                          <a:spcPct val="0"/>
                        </a:spcAft>
                        <a:buClrTx/>
                        <a:buSzTx/>
                        <a:buFont typeface="Arial" panose="020B0604020202020204" pitchFamily="34" charset="0"/>
                        <a:buNone/>
                      </a:pPr>
                      <a:r>
                        <a:rPr kumimoji="0" lang="en-US" altLang="zh-CN" sz="16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sym typeface="Calibri" panose="020F0502020204030204" charset="0"/>
                        </a:rPr>
                        <a:t>54.5</a:t>
                      </a:r>
                      <a:endParaRPr kumimoji="0" lang="zh-CN" altLang="zh-CN" sz="16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sym typeface="Calibri" panose="020F0502020204030204" charset="0"/>
                      </a:endParaRPr>
                    </a:p>
                  </a:txBody>
                  <a:tcPr marL="68580" marR="68580" marT="0" marB="0" anchor="ctr" horzOverflow="overflow">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9D9D9"/>
                    </a:solidFill>
                  </a:tcPr>
                </a:tc>
              </a:tr>
              <a:tr h="6143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pPr>
                      <a:r>
                        <a:rPr kumimoji="0" lang="zh-CN" altLang="zh-CN" sz="1600" b="1"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sym typeface="Calibri" panose="020F0502020204030204" charset="0"/>
                        </a:rPr>
                        <a:t>四、评估可行性</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pPr>
                      <a:r>
                        <a:rPr kumimoji="0" lang="zh-CN" altLang="zh-CN" sz="1600" b="1"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sym typeface="Calibri" panose="020F0502020204030204" charset="0"/>
                        </a:rPr>
                        <a:t>研究报告</a:t>
                      </a:r>
                    </a:p>
                  </a:txBody>
                  <a:tcPr marL="68580" marR="68580" marT="0" marB="0" anchor="ctr" horzOverflow="overflow">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rgbClr val="D9D9D9"/>
                    </a:solidFill>
                  </a:tcPr>
                </a:tc>
                <a:tc>
                  <a:txBody>
                    <a:bodyPr/>
                    <a:lstStyle/>
                    <a:p>
                      <a:pPr marL="0" marR="0" lvl="0" indent="0" algn="ctr" defTabSz="914400" rtl="0" eaLnBrk="1" fontAlgn="base" latinLnBrk="0" hangingPunct="1">
                        <a:lnSpc>
                          <a:spcPct val="200000"/>
                        </a:lnSpc>
                        <a:spcBef>
                          <a:spcPct val="0"/>
                        </a:spcBef>
                        <a:spcAft>
                          <a:spcPct val="0"/>
                        </a:spcAft>
                        <a:buClrTx/>
                        <a:buSzTx/>
                        <a:buFont typeface="Arial" panose="020B0604020202020204" pitchFamily="34" charset="0"/>
                        <a:buNone/>
                      </a:pPr>
                      <a:r>
                        <a:rPr kumimoji="0" lang="en-US" altLang="zh-CN" sz="16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sym typeface="Calibri" panose="020F0502020204030204" charset="0"/>
                        </a:rPr>
                        <a:t>5</a:t>
                      </a:r>
                      <a:endParaRPr kumimoji="0" lang="zh-CN" altLang="zh-CN" sz="16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sym typeface="Calibri" panose="020F0502020204030204"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rgbClr val="D9D9D9"/>
                    </a:solidFill>
                  </a:tcPr>
                </a:tc>
                <a:tc>
                  <a:txBody>
                    <a:bodyPr/>
                    <a:lstStyle/>
                    <a:p>
                      <a:pPr marL="0" marR="0" lvl="0" indent="0" algn="ctr" defTabSz="914400" rtl="0" eaLnBrk="1" fontAlgn="base" latinLnBrk="0" hangingPunct="1">
                        <a:lnSpc>
                          <a:spcPct val="200000"/>
                        </a:lnSpc>
                        <a:spcBef>
                          <a:spcPct val="0"/>
                        </a:spcBef>
                        <a:spcAft>
                          <a:spcPct val="0"/>
                        </a:spcAft>
                        <a:buClrTx/>
                        <a:buSzTx/>
                        <a:buFont typeface="Arial" panose="020B0604020202020204" pitchFamily="34" charset="0"/>
                        <a:buNone/>
                      </a:pPr>
                      <a:r>
                        <a:rPr kumimoji="0" lang="en-US" altLang="zh-CN" sz="16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sym typeface="Calibri" panose="020F0502020204030204" charset="0"/>
                        </a:rPr>
                        <a:t>8</a:t>
                      </a:r>
                      <a:endParaRPr kumimoji="0" lang="zh-CN" altLang="zh-CN" sz="1600" b="1"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sym typeface="Calibri" panose="020F0502020204030204"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rgbClr val="D9D9D9"/>
                    </a:solidFill>
                  </a:tcPr>
                </a:tc>
                <a:tc>
                  <a:txBody>
                    <a:bodyPr/>
                    <a:lstStyle/>
                    <a:p>
                      <a:pPr marL="0" marR="0" lvl="0" indent="0" algn="ctr" defTabSz="914400" rtl="0" eaLnBrk="1" fontAlgn="base" latinLnBrk="0" hangingPunct="1">
                        <a:lnSpc>
                          <a:spcPct val="200000"/>
                        </a:lnSpc>
                        <a:spcBef>
                          <a:spcPct val="0"/>
                        </a:spcBef>
                        <a:spcAft>
                          <a:spcPct val="0"/>
                        </a:spcAft>
                        <a:buClrTx/>
                        <a:buSzTx/>
                        <a:buFont typeface="Arial" panose="020B0604020202020204" pitchFamily="34" charset="0"/>
                        <a:buNone/>
                      </a:pPr>
                      <a:r>
                        <a:rPr kumimoji="0" lang="en-US" altLang="zh-CN" sz="16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sym typeface="Calibri" panose="020F0502020204030204" charset="0"/>
                        </a:rPr>
                        <a:t>13</a:t>
                      </a:r>
                      <a:endParaRPr kumimoji="0" lang="zh-CN" altLang="zh-CN" sz="16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sym typeface="Calibri" panose="020F0502020204030204"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rgbClr val="D9D9D9"/>
                    </a:solidFill>
                  </a:tcPr>
                </a:tc>
                <a:tc>
                  <a:txBody>
                    <a:bodyPr/>
                    <a:lstStyle/>
                    <a:p>
                      <a:pPr marL="0" marR="0" lvl="0" indent="0" algn="ctr" defTabSz="914400" rtl="0" eaLnBrk="1" fontAlgn="base" latinLnBrk="0" hangingPunct="1">
                        <a:lnSpc>
                          <a:spcPct val="200000"/>
                        </a:lnSpc>
                        <a:spcBef>
                          <a:spcPct val="0"/>
                        </a:spcBef>
                        <a:spcAft>
                          <a:spcPct val="0"/>
                        </a:spcAft>
                        <a:buClrTx/>
                        <a:buSzTx/>
                        <a:buFont typeface="Arial" panose="020B0604020202020204" pitchFamily="34" charset="0"/>
                        <a:buNone/>
                      </a:pPr>
                      <a:r>
                        <a:rPr kumimoji="0" lang="en-US" altLang="zh-CN" sz="16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sym typeface="Calibri" panose="020F0502020204030204" charset="0"/>
                        </a:rPr>
                        <a:t>18</a:t>
                      </a:r>
                      <a:endParaRPr kumimoji="0" lang="zh-CN" altLang="zh-CN" sz="16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sym typeface="Calibri" panose="020F0502020204030204"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rgbClr val="D9D9D9"/>
                    </a:solidFill>
                  </a:tcPr>
                </a:tc>
                <a:tc>
                  <a:txBody>
                    <a:bodyPr/>
                    <a:lstStyle/>
                    <a:p>
                      <a:pPr marL="0" marR="0" lvl="0" indent="0" algn="ctr" defTabSz="914400" rtl="0" eaLnBrk="1" fontAlgn="base" latinLnBrk="0" hangingPunct="1">
                        <a:lnSpc>
                          <a:spcPct val="200000"/>
                        </a:lnSpc>
                        <a:spcBef>
                          <a:spcPct val="0"/>
                        </a:spcBef>
                        <a:spcAft>
                          <a:spcPct val="0"/>
                        </a:spcAft>
                        <a:buClrTx/>
                        <a:buSzTx/>
                        <a:buFont typeface="Arial" panose="020B0604020202020204" pitchFamily="34" charset="0"/>
                        <a:buNone/>
                      </a:pPr>
                      <a:r>
                        <a:rPr kumimoji="0" lang="en-US" altLang="zh-CN" sz="16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sym typeface="Calibri" panose="020F0502020204030204" charset="0"/>
                        </a:rPr>
                        <a:t>22</a:t>
                      </a:r>
                      <a:endParaRPr kumimoji="0" lang="zh-CN" altLang="zh-CN" sz="16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sym typeface="Calibri" panose="020F0502020204030204"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rgbClr val="D9D9D9"/>
                    </a:solidFill>
                  </a:tcPr>
                </a:tc>
                <a:tc>
                  <a:txBody>
                    <a:bodyPr/>
                    <a:lstStyle/>
                    <a:p>
                      <a:pPr marL="0" marR="0" lvl="0" indent="0" algn="ctr" defTabSz="914400" rtl="0" eaLnBrk="1" fontAlgn="base" latinLnBrk="0" hangingPunct="1">
                        <a:lnSpc>
                          <a:spcPct val="200000"/>
                        </a:lnSpc>
                        <a:spcBef>
                          <a:spcPct val="0"/>
                        </a:spcBef>
                        <a:spcAft>
                          <a:spcPct val="0"/>
                        </a:spcAft>
                        <a:buClrTx/>
                        <a:buSzTx/>
                        <a:buFont typeface="Arial" panose="020B0604020202020204" pitchFamily="34" charset="0"/>
                        <a:buNone/>
                      </a:pPr>
                      <a:r>
                        <a:rPr kumimoji="0" lang="en-US" altLang="zh-CN" sz="16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sym typeface="Calibri" panose="020F0502020204030204" charset="0"/>
                        </a:rPr>
                        <a:t>29</a:t>
                      </a:r>
                      <a:endParaRPr kumimoji="0" lang="zh-CN" altLang="zh-CN" sz="1600" b="1"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sym typeface="Calibri" panose="020F0502020204030204"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rgbClr val="D9D9D9"/>
                    </a:solidFill>
                  </a:tcPr>
                </a:tc>
                <a:tc>
                  <a:txBody>
                    <a:bodyPr/>
                    <a:lstStyle/>
                    <a:p>
                      <a:pPr marL="0" marR="0" lvl="0" indent="0" algn="ctr" defTabSz="914400" rtl="0" eaLnBrk="1" fontAlgn="base" latinLnBrk="0" hangingPunct="1">
                        <a:lnSpc>
                          <a:spcPct val="200000"/>
                        </a:lnSpc>
                        <a:spcBef>
                          <a:spcPct val="0"/>
                        </a:spcBef>
                        <a:spcAft>
                          <a:spcPct val="0"/>
                        </a:spcAft>
                        <a:buClrTx/>
                        <a:buSzTx/>
                        <a:buFont typeface="Arial" panose="020B0604020202020204" pitchFamily="34" charset="0"/>
                        <a:buNone/>
                      </a:pPr>
                      <a:r>
                        <a:rPr kumimoji="0" lang="en-US" altLang="zh-CN" sz="16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sym typeface="Calibri" panose="020F0502020204030204" charset="0"/>
                        </a:rPr>
                        <a:t>53</a:t>
                      </a:r>
                      <a:endParaRPr kumimoji="0" lang="zh-CN" altLang="zh-CN" sz="1600" b="1"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sym typeface="Calibri" panose="020F0502020204030204"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rgbClr val="D9D9D9"/>
                    </a:solidFill>
                  </a:tcPr>
                </a:tc>
                <a:tc>
                  <a:txBody>
                    <a:bodyPr/>
                    <a:lstStyle/>
                    <a:p>
                      <a:pPr marL="0" marR="0" lvl="0" indent="0" algn="ctr" defTabSz="914400" rtl="0" eaLnBrk="1" fontAlgn="base" latinLnBrk="0" hangingPunct="1">
                        <a:lnSpc>
                          <a:spcPct val="200000"/>
                        </a:lnSpc>
                        <a:spcBef>
                          <a:spcPct val="0"/>
                        </a:spcBef>
                        <a:spcAft>
                          <a:spcPct val="0"/>
                        </a:spcAft>
                        <a:buClrTx/>
                        <a:buSzTx/>
                        <a:buFont typeface="Arial" panose="020B0604020202020204" pitchFamily="34" charset="0"/>
                        <a:buNone/>
                      </a:pPr>
                      <a:r>
                        <a:rPr kumimoji="0" lang="en-US" altLang="zh-CN" sz="16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sym typeface="Calibri" panose="020F0502020204030204" charset="0"/>
                        </a:rPr>
                        <a:t>68</a:t>
                      </a:r>
                      <a:endParaRPr kumimoji="0" lang="zh-CN" altLang="zh-CN" sz="1600" b="1"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sym typeface="Calibri" panose="020F0502020204030204" charset="0"/>
                      </a:endParaRPr>
                    </a:p>
                  </a:txBody>
                  <a:tcPr marL="68580" marR="68580" marT="0" marB="0" anchor="ctr" horzOverflow="overflow">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rgbClr val="D9D9D9"/>
                    </a:solidFill>
                  </a:tcPr>
                </a:tc>
              </a:tr>
            </a:tbl>
          </a:graphicData>
        </a:graphic>
      </p:graphicFrame>
      <p:sp>
        <p:nvSpPr>
          <p:cNvPr id="12" name="矩形 11"/>
          <p:cNvSpPr>
            <a:spLocks noChangeArrowheads="1"/>
          </p:cNvSpPr>
          <p:nvPr/>
        </p:nvSpPr>
        <p:spPr bwMode="auto">
          <a:xfrm>
            <a:off x="1776413" y="5084763"/>
            <a:ext cx="8737600" cy="1570038"/>
          </a:xfrm>
          <a:prstGeom prst="rect">
            <a:avLst/>
          </a:prstGeom>
          <a:noFill/>
          <a:ln w="9525">
            <a:noFill/>
            <a:miter lim="800000"/>
          </a:ln>
        </p:spPr>
        <p:txBody>
          <a:bodyPr>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600" b="0" i="0" u="none" strike="noStrike" kern="1200" cap="none" spc="0" normalizeH="0" baseline="0" noProof="0" dirty="0">
                <a:ln>
                  <a:noFill/>
                </a:ln>
                <a:solidFill>
                  <a:schemeClr val="tx1"/>
                </a:solidFill>
                <a:effectLst/>
                <a:uLnTx/>
                <a:uFillTx/>
                <a:latin typeface="+mn-ea"/>
                <a:ea typeface="+mn-ea"/>
                <a:cs typeface="+mn-cs"/>
              </a:rPr>
              <a:t>注：</a:t>
            </a:r>
            <a:r>
              <a:rPr kumimoji="0" lang="en-US" altLang="zh-CN" sz="1600" b="0" i="0" u="none" strike="noStrike" kern="1200" cap="none" spc="0" normalizeH="0" baseline="0" noProof="0" dirty="0">
                <a:ln>
                  <a:noFill/>
                </a:ln>
                <a:solidFill>
                  <a:schemeClr val="tx1"/>
                </a:solidFill>
                <a:effectLst/>
                <a:uLnTx/>
                <a:uFillTx/>
                <a:latin typeface="+mn-ea"/>
                <a:ea typeface="+mn-ea"/>
                <a:cs typeface="+mn-cs"/>
              </a:rPr>
              <a:t>1. </a:t>
            </a:r>
            <a:r>
              <a:rPr kumimoji="0" lang="zh-CN" altLang="en-US" sz="1600" b="0" i="0" u="none" strike="noStrike" kern="1200" cap="none" spc="0" normalizeH="0" baseline="0" noProof="0" dirty="0">
                <a:ln>
                  <a:noFill/>
                </a:ln>
                <a:solidFill>
                  <a:schemeClr val="tx1"/>
                </a:solidFill>
                <a:effectLst/>
                <a:uLnTx/>
                <a:uFillTx/>
                <a:latin typeface="+mn-ea"/>
                <a:ea typeface="+mn-ea"/>
                <a:cs typeface="+mn-cs"/>
              </a:rPr>
              <a:t>分档各区间按内插法确定，内插法公式：</a:t>
            </a:r>
            <a:endParaRPr kumimoji="0" lang="en-US" altLang="zh-CN" sz="1600" b="0" i="0" u="none" strike="noStrike" kern="1200" cap="none" spc="0" normalizeH="0" baseline="0" noProof="0" dirty="0">
              <a:ln>
                <a:noFill/>
              </a:ln>
              <a:solidFill>
                <a:schemeClr val="tx1"/>
              </a:solidFill>
              <a:effectLst/>
              <a:uLnTx/>
              <a:uFillTx/>
              <a:latin typeface="+mn-ea"/>
              <a:ea typeface="+mn-ea"/>
              <a:cs typeface="+mn-cs"/>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600" b="0" i="0" u="none" strike="noStrike" kern="1200" cap="none" spc="0" normalizeH="0" baseline="0" noProof="0" dirty="0">
                <a:ln>
                  <a:noFill/>
                </a:ln>
                <a:solidFill>
                  <a:schemeClr val="tx1"/>
                </a:solidFill>
                <a:effectLst/>
                <a:uLnTx/>
                <a:uFillTx/>
                <a:latin typeface="+mn-ea"/>
                <a:ea typeface="+mn-ea"/>
                <a:cs typeface="+mn-cs"/>
                <a:sym typeface="微软雅黑" panose="020B0503020204020204" pitchFamily="34" charset="-122"/>
              </a:rPr>
              <a:t>       其中：</a:t>
            </a:r>
            <a:r>
              <a:rPr kumimoji="0" lang="en-US" altLang="zh-CN" sz="1600" b="0" i="0" u="none" strike="noStrike" kern="1200" cap="none" spc="0" normalizeH="0" baseline="0" noProof="0" dirty="0">
                <a:ln>
                  <a:noFill/>
                </a:ln>
                <a:solidFill>
                  <a:schemeClr val="tx1"/>
                </a:solidFill>
                <a:effectLst/>
                <a:uLnTx/>
                <a:uFillTx/>
                <a:latin typeface="+mn-ea"/>
                <a:ea typeface="+mn-ea"/>
                <a:cs typeface="+mn-cs"/>
                <a:sym typeface="微软雅黑" panose="020B0503020204020204" pitchFamily="34" charset="-122"/>
              </a:rPr>
              <a:t>x</a:t>
            </a:r>
            <a:r>
              <a:rPr kumimoji="0" lang="en-US" altLang="zh-CN" sz="1600" b="0" i="0" u="none" strike="noStrike" kern="1200" cap="none" spc="0" normalizeH="0" baseline="-25000" noProof="0" dirty="0">
                <a:ln>
                  <a:noFill/>
                </a:ln>
                <a:solidFill>
                  <a:schemeClr val="tx1"/>
                </a:solidFill>
                <a:effectLst/>
                <a:uLnTx/>
                <a:uFillTx/>
                <a:latin typeface="+mn-ea"/>
                <a:ea typeface="+mn-ea"/>
                <a:cs typeface="+mn-cs"/>
                <a:sym typeface="微软雅黑" panose="020B0503020204020204" pitchFamily="34" charset="-122"/>
              </a:rPr>
              <a:t>1</a:t>
            </a:r>
            <a:r>
              <a:rPr kumimoji="0" lang="zh-CN" altLang="en-US" sz="1600" b="0" i="0" u="none" strike="noStrike" kern="1200" cap="none" spc="0" normalizeH="0" baseline="0" noProof="0" dirty="0">
                <a:ln>
                  <a:noFill/>
                </a:ln>
                <a:solidFill>
                  <a:schemeClr val="tx1"/>
                </a:solidFill>
                <a:effectLst/>
                <a:uLnTx/>
                <a:uFillTx/>
                <a:latin typeface="+mn-ea"/>
                <a:ea typeface="+mn-ea"/>
                <a:cs typeface="+mn-cs"/>
                <a:sym typeface="微软雅黑" panose="020B0503020204020204" pitchFamily="34" charset="-122"/>
              </a:rPr>
              <a:t>、</a:t>
            </a:r>
            <a:r>
              <a:rPr kumimoji="0" lang="en-US" altLang="zh-CN" sz="1600" b="0" i="0" u="none" strike="noStrike" kern="1200" cap="none" spc="0" normalizeH="0" baseline="0" noProof="0" dirty="0">
                <a:ln>
                  <a:noFill/>
                </a:ln>
                <a:solidFill>
                  <a:schemeClr val="tx1"/>
                </a:solidFill>
                <a:effectLst/>
                <a:uLnTx/>
                <a:uFillTx/>
                <a:latin typeface="+mn-ea"/>
                <a:ea typeface="+mn-ea"/>
                <a:cs typeface="+mn-cs"/>
                <a:sym typeface="微软雅黑" panose="020B0503020204020204" pitchFamily="34" charset="-122"/>
              </a:rPr>
              <a:t>x</a:t>
            </a:r>
            <a:r>
              <a:rPr kumimoji="0" lang="en-US" altLang="zh-CN" sz="1600" b="0" i="0" u="none" strike="noStrike" kern="1200" cap="none" spc="0" normalizeH="0" baseline="-25000" noProof="0" dirty="0">
                <a:ln>
                  <a:noFill/>
                </a:ln>
                <a:solidFill>
                  <a:schemeClr val="tx1"/>
                </a:solidFill>
                <a:effectLst/>
                <a:uLnTx/>
                <a:uFillTx/>
                <a:latin typeface="+mn-ea"/>
                <a:ea typeface="+mn-ea"/>
                <a:cs typeface="+mn-cs"/>
                <a:sym typeface="微软雅黑" panose="020B0503020204020204" pitchFamily="34" charset="-122"/>
              </a:rPr>
              <a:t>2</a:t>
            </a:r>
            <a:r>
              <a:rPr kumimoji="0" lang="zh-CN" altLang="en-US" sz="1600" b="0" i="0" u="none" strike="noStrike" kern="1200" cap="none" spc="0" normalizeH="0" baseline="0" noProof="0" dirty="0">
                <a:ln>
                  <a:noFill/>
                </a:ln>
                <a:solidFill>
                  <a:schemeClr val="tx1"/>
                </a:solidFill>
                <a:effectLst/>
                <a:uLnTx/>
                <a:uFillTx/>
                <a:latin typeface="+mn-ea"/>
                <a:ea typeface="+mn-ea"/>
                <a:cs typeface="+mn-cs"/>
                <a:sym typeface="微软雅黑" panose="020B0503020204020204" pitchFamily="34" charset="-122"/>
              </a:rPr>
              <a:t>：为总投资的区段值；</a:t>
            </a: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600" b="0" i="0" u="none" strike="noStrike" kern="1200" cap="none" spc="0" normalizeH="0" baseline="0" noProof="0" dirty="0">
                <a:ln>
                  <a:noFill/>
                </a:ln>
                <a:solidFill>
                  <a:schemeClr val="tx1"/>
                </a:solidFill>
                <a:effectLst/>
                <a:uLnTx/>
                <a:uFillTx/>
                <a:latin typeface="+mn-ea"/>
                <a:ea typeface="+mn-ea"/>
                <a:cs typeface="+mn-cs"/>
                <a:sym typeface="微软雅黑" panose="020B0503020204020204" pitchFamily="34" charset="-122"/>
              </a:rPr>
              <a:t>       y</a:t>
            </a:r>
            <a:r>
              <a:rPr kumimoji="0" lang="en-US" altLang="zh-CN" sz="1600" b="0" i="0" u="none" strike="noStrike" kern="1200" cap="none" spc="0" normalizeH="0" baseline="-25000" noProof="0" dirty="0">
                <a:ln>
                  <a:noFill/>
                </a:ln>
                <a:solidFill>
                  <a:schemeClr val="tx1"/>
                </a:solidFill>
                <a:effectLst/>
                <a:uLnTx/>
                <a:uFillTx/>
                <a:latin typeface="+mn-ea"/>
                <a:ea typeface="+mn-ea"/>
                <a:cs typeface="+mn-cs"/>
                <a:sym typeface="微软雅黑" panose="020B0503020204020204" pitchFamily="34" charset="-122"/>
              </a:rPr>
              <a:t>1</a:t>
            </a:r>
            <a:r>
              <a:rPr kumimoji="0" lang="zh-CN" altLang="en-US" sz="1600" b="0" i="0" u="none" strike="noStrike" kern="1200" cap="none" spc="0" normalizeH="0" baseline="0" noProof="0" dirty="0">
                <a:ln>
                  <a:noFill/>
                </a:ln>
                <a:solidFill>
                  <a:schemeClr val="tx1"/>
                </a:solidFill>
                <a:effectLst/>
                <a:uLnTx/>
                <a:uFillTx/>
                <a:latin typeface="+mn-ea"/>
                <a:ea typeface="+mn-ea"/>
                <a:cs typeface="+mn-cs"/>
                <a:sym typeface="微软雅黑" panose="020B0503020204020204" pitchFamily="34" charset="-122"/>
              </a:rPr>
              <a:t>、</a:t>
            </a:r>
            <a:r>
              <a:rPr kumimoji="0" lang="en-US" altLang="zh-CN" sz="1600" b="0" i="0" u="none" strike="noStrike" kern="1200" cap="none" spc="0" normalizeH="0" baseline="0" noProof="0" dirty="0">
                <a:ln>
                  <a:noFill/>
                </a:ln>
                <a:solidFill>
                  <a:schemeClr val="tx1"/>
                </a:solidFill>
                <a:effectLst/>
                <a:uLnTx/>
                <a:uFillTx/>
                <a:latin typeface="+mn-ea"/>
                <a:ea typeface="+mn-ea"/>
                <a:cs typeface="+mn-cs"/>
                <a:sym typeface="微软雅黑" panose="020B0503020204020204" pitchFamily="34" charset="-122"/>
              </a:rPr>
              <a:t>y</a:t>
            </a:r>
            <a:r>
              <a:rPr kumimoji="0" lang="en-US" altLang="zh-CN" sz="1600" b="0" i="0" u="none" strike="noStrike" kern="1200" cap="none" spc="0" normalizeH="0" baseline="-25000" noProof="0" dirty="0">
                <a:ln>
                  <a:noFill/>
                </a:ln>
                <a:solidFill>
                  <a:schemeClr val="tx1"/>
                </a:solidFill>
                <a:effectLst/>
                <a:uLnTx/>
                <a:uFillTx/>
                <a:latin typeface="+mn-ea"/>
                <a:ea typeface="+mn-ea"/>
                <a:cs typeface="+mn-cs"/>
                <a:sym typeface="微软雅黑" panose="020B0503020204020204" pitchFamily="34" charset="-122"/>
              </a:rPr>
              <a:t>2</a:t>
            </a:r>
            <a:r>
              <a:rPr kumimoji="0" lang="zh-CN" altLang="en-US" sz="1600" b="0" i="0" u="none" strike="noStrike" kern="1200" cap="none" spc="0" normalizeH="0" baseline="0" noProof="0" dirty="0">
                <a:ln>
                  <a:noFill/>
                </a:ln>
                <a:solidFill>
                  <a:schemeClr val="tx1"/>
                </a:solidFill>
                <a:effectLst/>
                <a:uLnTx/>
                <a:uFillTx/>
                <a:latin typeface="+mn-ea"/>
                <a:ea typeface="+mn-ea"/>
                <a:cs typeface="+mn-cs"/>
                <a:sym typeface="微软雅黑" panose="020B0503020204020204" pitchFamily="34" charset="-122"/>
              </a:rPr>
              <a:t>：为对应于</a:t>
            </a:r>
            <a:r>
              <a:rPr kumimoji="0" lang="en-US" altLang="zh-CN" sz="1600" b="0" i="0" u="none" strike="noStrike" kern="1200" cap="none" spc="0" normalizeH="0" baseline="0" noProof="0" dirty="0">
                <a:ln>
                  <a:noFill/>
                </a:ln>
                <a:solidFill>
                  <a:schemeClr val="tx1"/>
                </a:solidFill>
                <a:effectLst/>
                <a:uLnTx/>
                <a:uFillTx/>
                <a:latin typeface="+mn-ea"/>
                <a:ea typeface="宋体" panose="02010600030101010101" pitchFamily="2" charset="-122"/>
                <a:cs typeface="+mn-cs"/>
                <a:sym typeface="微软雅黑" panose="020B0503020204020204" pitchFamily="34" charset="-122"/>
              </a:rPr>
              <a:t>x</a:t>
            </a:r>
            <a:r>
              <a:rPr kumimoji="0" lang="en-US" altLang="zh-CN" sz="1600" b="0" i="0" u="none" strike="noStrike" kern="1200" cap="none" spc="0" normalizeH="0" baseline="-25000" noProof="0" dirty="0">
                <a:ln>
                  <a:noFill/>
                </a:ln>
                <a:solidFill>
                  <a:schemeClr val="tx1"/>
                </a:solidFill>
                <a:effectLst/>
                <a:uLnTx/>
                <a:uFillTx/>
                <a:latin typeface="+mn-ea"/>
                <a:ea typeface="宋体" panose="02010600030101010101" pitchFamily="2" charset="-122"/>
                <a:cs typeface="+mn-cs"/>
                <a:sym typeface="微软雅黑" panose="020B0503020204020204" pitchFamily="34" charset="-122"/>
              </a:rPr>
              <a:t>1</a:t>
            </a:r>
            <a:r>
              <a:rPr kumimoji="0" lang="zh-CN" altLang="en-US" sz="1600" b="0" i="0" u="none" strike="noStrike" kern="1200" cap="none" spc="0" normalizeH="0" baseline="0" noProof="0" dirty="0">
                <a:ln>
                  <a:noFill/>
                </a:ln>
                <a:solidFill>
                  <a:schemeClr val="tx1"/>
                </a:solidFill>
                <a:effectLst/>
                <a:uLnTx/>
                <a:uFillTx/>
                <a:latin typeface="+mn-ea"/>
                <a:ea typeface="宋体" panose="02010600030101010101" pitchFamily="2" charset="-122"/>
                <a:cs typeface="+mn-cs"/>
                <a:sym typeface="微软雅黑" panose="020B0503020204020204" pitchFamily="34" charset="-122"/>
              </a:rPr>
              <a:t>、</a:t>
            </a:r>
            <a:r>
              <a:rPr kumimoji="0" lang="en-US" altLang="zh-CN" sz="1600" b="0" i="0" u="none" strike="noStrike" kern="1200" cap="none" spc="0" normalizeH="0" baseline="0" noProof="0" dirty="0">
                <a:ln>
                  <a:noFill/>
                </a:ln>
                <a:solidFill>
                  <a:schemeClr val="tx1"/>
                </a:solidFill>
                <a:effectLst/>
                <a:uLnTx/>
                <a:uFillTx/>
                <a:latin typeface="+mn-ea"/>
                <a:ea typeface="宋体" panose="02010600030101010101" pitchFamily="2" charset="-122"/>
                <a:cs typeface="+mn-cs"/>
                <a:sym typeface="微软雅黑" panose="020B0503020204020204" pitchFamily="34" charset="-122"/>
              </a:rPr>
              <a:t>x</a:t>
            </a:r>
            <a:r>
              <a:rPr kumimoji="0" lang="en-US" altLang="zh-CN" sz="1600" b="0" i="0" u="none" strike="noStrike" kern="1200" cap="none" spc="0" normalizeH="0" baseline="-25000" noProof="0" dirty="0">
                <a:ln>
                  <a:noFill/>
                </a:ln>
                <a:solidFill>
                  <a:schemeClr val="tx1"/>
                </a:solidFill>
                <a:effectLst/>
                <a:uLnTx/>
                <a:uFillTx/>
                <a:latin typeface="+mn-ea"/>
                <a:ea typeface="宋体" panose="02010600030101010101" pitchFamily="2" charset="-122"/>
                <a:cs typeface="+mn-cs"/>
                <a:sym typeface="微软雅黑" panose="020B0503020204020204" pitchFamily="34" charset="-122"/>
              </a:rPr>
              <a:t>2</a:t>
            </a:r>
            <a:r>
              <a:rPr kumimoji="0" lang="zh-CN" altLang="en-US" sz="1600" b="0" i="0" u="none" strike="noStrike" kern="1200" cap="none" spc="0" normalizeH="0" baseline="0" noProof="0" dirty="0">
                <a:ln>
                  <a:noFill/>
                </a:ln>
                <a:solidFill>
                  <a:schemeClr val="tx1"/>
                </a:solidFill>
                <a:effectLst/>
                <a:uLnTx/>
                <a:uFillTx/>
                <a:latin typeface="+mn-ea"/>
                <a:ea typeface="+mn-ea"/>
                <a:cs typeface="+mn-cs"/>
                <a:sym typeface="微软雅黑" panose="020B0503020204020204" pitchFamily="34" charset="-122"/>
              </a:rPr>
              <a:t>的收费基准价；</a:t>
            </a: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600" b="0" i="0" u="none" strike="noStrike" kern="1200" cap="none" spc="0" normalizeH="0" baseline="0" noProof="0" dirty="0">
                <a:ln>
                  <a:noFill/>
                </a:ln>
                <a:solidFill>
                  <a:schemeClr val="tx1"/>
                </a:solidFill>
                <a:effectLst/>
                <a:uLnTx/>
                <a:uFillTx/>
                <a:latin typeface="+mn-ea"/>
                <a:ea typeface="+mn-ea"/>
                <a:cs typeface="+mn-cs"/>
                <a:sym typeface="微软雅黑" panose="020B0503020204020204" pitchFamily="34" charset="-122"/>
              </a:rPr>
              <a:t>       x</a:t>
            </a:r>
            <a:r>
              <a:rPr kumimoji="0" lang="zh-CN" altLang="en-US" sz="1600" b="0" i="0" u="none" strike="noStrike" kern="1200" cap="none" spc="0" normalizeH="0" baseline="0" noProof="0" dirty="0">
                <a:ln>
                  <a:noFill/>
                </a:ln>
                <a:solidFill>
                  <a:schemeClr val="tx1"/>
                </a:solidFill>
                <a:effectLst/>
                <a:uLnTx/>
                <a:uFillTx/>
                <a:latin typeface="+mn-ea"/>
                <a:ea typeface="+mn-ea"/>
                <a:cs typeface="+mn-cs"/>
                <a:sym typeface="微软雅黑" panose="020B0503020204020204" pitchFamily="34" charset="-122"/>
              </a:rPr>
              <a:t>：为某区段的插入值；</a:t>
            </a: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600" b="0" i="0" u="none" strike="noStrike" kern="1200" cap="none" spc="0" normalizeH="0" baseline="0" noProof="0" dirty="0">
                <a:ln>
                  <a:noFill/>
                </a:ln>
                <a:solidFill>
                  <a:schemeClr val="tx1"/>
                </a:solidFill>
                <a:effectLst/>
                <a:uLnTx/>
                <a:uFillTx/>
                <a:latin typeface="+mn-ea"/>
                <a:ea typeface="+mn-ea"/>
                <a:cs typeface="+mn-cs"/>
                <a:sym typeface="微软雅黑" panose="020B0503020204020204" pitchFamily="34" charset="-122"/>
              </a:rPr>
              <a:t>       Y</a:t>
            </a:r>
            <a:r>
              <a:rPr kumimoji="0" lang="zh-CN" altLang="en-US" sz="1600" b="0" i="0" u="none" strike="noStrike" kern="1200" cap="none" spc="0" normalizeH="0" baseline="0" noProof="0" dirty="0">
                <a:ln>
                  <a:noFill/>
                </a:ln>
                <a:solidFill>
                  <a:schemeClr val="tx1"/>
                </a:solidFill>
                <a:effectLst/>
                <a:uLnTx/>
                <a:uFillTx/>
                <a:latin typeface="+mn-ea"/>
                <a:ea typeface="+mn-ea"/>
                <a:cs typeface="+mn-cs"/>
                <a:sym typeface="微软雅黑" panose="020B0503020204020204" pitchFamily="34" charset="-122"/>
              </a:rPr>
              <a:t>：为计算后的收费基准价；</a:t>
            </a: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600" b="0" i="0" u="none" strike="noStrike" kern="1200" cap="none" spc="0" normalizeH="0" baseline="0" noProof="0" dirty="0">
                <a:ln>
                  <a:noFill/>
                </a:ln>
                <a:solidFill>
                  <a:schemeClr val="tx1"/>
                </a:solidFill>
                <a:effectLst/>
                <a:uLnTx/>
                <a:uFillTx/>
                <a:latin typeface="+mn-ea"/>
                <a:ea typeface="+mn-ea"/>
                <a:cs typeface="+mn-cs"/>
                <a:sym typeface="微软雅黑" panose="020B0503020204020204" pitchFamily="34" charset="-122"/>
              </a:rPr>
              <a:t>    2. </a:t>
            </a:r>
            <a:r>
              <a:rPr kumimoji="0" lang="zh-CN" altLang="en-US" sz="1600" b="0" i="0" u="none" strike="noStrike" kern="1200" cap="none" spc="0" normalizeH="0" baseline="0" noProof="0" dirty="0">
                <a:ln>
                  <a:noFill/>
                </a:ln>
                <a:solidFill>
                  <a:schemeClr val="tx1"/>
                </a:solidFill>
                <a:effectLst/>
                <a:uLnTx/>
                <a:uFillTx/>
                <a:latin typeface="+mn-ea"/>
                <a:ea typeface="+mn-ea"/>
                <a:cs typeface="+mn-cs"/>
                <a:sym typeface="微软雅黑" panose="020B0503020204020204" pitchFamily="34" charset="-122"/>
              </a:rPr>
              <a:t>总投资大于</a:t>
            </a:r>
            <a:r>
              <a:rPr kumimoji="0" lang="en-US" altLang="zh-CN" sz="1600" b="0" i="0" u="none" strike="noStrike" kern="1200" cap="none" spc="0" normalizeH="0" baseline="0" noProof="0" dirty="0">
                <a:ln>
                  <a:noFill/>
                </a:ln>
                <a:solidFill>
                  <a:schemeClr val="tx1"/>
                </a:solidFill>
                <a:effectLst/>
                <a:uLnTx/>
                <a:uFillTx/>
                <a:latin typeface="+mn-ea"/>
                <a:ea typeface="+mn-ea"/>
                <a:cs typeface="+mn-cs"/>
                <a:sym typeface="微软雅黑" panose="020B0503020204020204" pitchFamily="34" charset="-122"/>
              </a:rPr>
              <a:t>10</a:t>
            </a:r>
            <a:r>
              <a:rPr kumimoji="0" lang="zh-CN" altLang="en-US" sz="1600" b="0" i="0" u="none" strike="noStrike" kern="1200" cap="none" spc="0" normalizeH="0" baseline="0" noProof="0" dirty="0">
                <a:ln>
                  <a:noFill/>
                </a:ln>
                <a:solidFill>
                  <a:schemeClr val="tx1"/>
                </a:solidFill>
                <a:effectLst/>
                <a:uLnTx/>
                <a:uFillTx/>
                <a:latin typeface="+mn-ea"/>
                <a:ea typeface="+mn-ea"/>
                <a:cs typeface="+mn-cs"/>
                <a:sym typeface="微软雅黑" panose="020B0503020204020204" pitchFamily="34" charset="-122"/>
              </a:rPr>
              <a:t>亿元时，费率按</a:t>
            </a:r>
            <a:r>
              <a:rPr kumimoji="0" lang="en-US" altLang="zh-CN" sz="1600" b="0" i="0" u="none" strike="noStrike" kern="1200" cap="none" spc="0" normalizeH="0" baseline="0" noProof="0" dirty="0">
                <a:ln>
                  <a:noFill/>
                </a:ln>
                <a:solidFill>
                  <a:schemeClr val="tx1"/>
                </a:solidFill>
                <a:effectLst/>
                <a:uLnTx/>
                <a:uFillTx/>
                <a:latin typeface="+mn-ea"/>
                <a:ea typeface="+mn-ea"/>
                <a:cs typeface="+mn-cs"/>
                <a:sym typeface="微软雅黑" panose="020B0503020204020204" pitchFamily="34" charset="-122"/>
              </a:rPr>
              <a:t>10</a:t>
            </a:r>
            <a:r>
              <a:rPr kumimoji="0" lang="zh-CN" altLang="en-US" sz="1600" b="0" i="0" u="none" strike="noStrike" kern="1200" cap="none" spc="0" normalizeH="0" baseline="0" noProof="0" dirty="0">
                <a:ln>
                  <a:noFill/>
                </a:ln>
                <a:solidFill>
                  <a:schemeClr val="tx1"/>
                </a:solidFill>
                <a:effectLst/>
                <a:uLnTx/>
                <a:uFillTx/>
                <a:latin typeface="+mn-ea"/>
                <a:ea typeface="+mn-ea"/>
                <a:cs typeface="+mn-cs"/>
                <a:sym typeface="微软雅黑" panose="020B0503020204020204" pitchFamily="34" charset="-122"/>
              </a:rPr>
              <a:t>亿元时相应咨询评估项目的费率计算。</a:t>
            </a:r>
          </a:p>
        </p:txBody>
      </p:sp>
      <p:pic>
        <p:nvPicPr>
          <p:cNvPr id="68675" name="Picture 4"/>
          <p:cNvPicPr>
            <a:picLocks noChangeAspect="1"/>
          </p:cNvPicPr>
          <p:nvPr/>
        </p:nvPicPr>
        <p:blipFill>
          <a:blip r:embed="rId3" cstate="print"/>
          <a:stretch>
            <a:fillRect/>
          </a:stretch>
        </p:blipFill>
        <p:spPr>
          <a:xfrm>
            <a:off x="6191250" y="5089525"/>
            <a:ext cx="1704975" cy="500063"/>
          </a:xfrm>
          <a:prstGeom prst="rect">
            <a:avLst/>
          </a:prstGeom>
          <a:noFill/>
          <a:ln w="9525">
            <a:noFill/>
          </a:ln>
        </p:spPr>
      </p:pic>
      <p:sp>
        <p:nvSpPr>
          <p:cNvPr id="68676" name="矩形 4"/>
          <p:cNvSpPr/>
          <p:nvPr/>
        </p:nvSpPr>
        <p:spPr>
          <a:xfrm>
            <a:off x="0" y="0"/>
            <a:ext cx="12192000" cy="549275"/>
          </a:xfrm>
          <a:prstGeom prst="rect">
            <a:avLst/>
          </a:prstGeom>
          <a:solidFill>
            <a:srgbClr val="C0504D">
              <a:alpha val="94116"/>
            </a:srgbClr>
          </a:solidFill>
          <a:ln w="9525">
            <a:noFill/>
          </a:ln>
        </p:spPr>
        <p:txBody>
          <a:bodyPr anchor="ctr" anchorCtr="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stStyle>
          <a:p>
            <a:pPr marL="0" lvl="0" indent="0" algn="ctr">
              <a:lnSpc>
                <a:spcPct val="100000"/>
              </a:lnSpc>
              <a:spcBef>
                <a:spcPct val="0"/>
              </a:spcBef>
              <a:buNone/>
            </a:pPr>
            <a:endParaRPr lang="zh-CN" altLang="en-US" sz="1600"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68677" name="矩形 11"/>
          <p:cNvSpPr/>
          <p:nvPr/>
        </p:nvSpPr>
        <p:spPr>
          <a:xfrm>
            <a:off x="28575" y="-1587"/>
            <a:ext cx="12192000" cy="584200"/>
          </a:xfrm>
          <a:prstGeom prst="rect">
            <a:avLst/>
          </a:prstGeom>
          <a:noFill/>
          <a:ln w="9525">
            <a:noFill/>
          </a:ln>
        </p:spPr>
        <p:txBody>
          <a:bodyPr>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stStyle>
          <a:p>
            <a:pPr marL="0" lvl="0" indent="0" algn="ctr">
              <a:lnSpc>
                <a:spcPct val="100000"/>
              </a:lnSpc>
              <a:spcBef>
                <a:spcPct val="0"/>
              </a:spcBef>
              <a:buNone/>
            </a:pPr>
            <a:r>
              <a:rPr lang="zh-CN" altLang="en-US" sz="3200" b="1" dirty="0">
                <a:solidFill>
                  <a:schemeClr val="bg1"/>
                </a:solidFill>
                <a:latin typeface="微软雅黑" panose="020B0503020204020204" pitchFamily="34" charset="-122"/>
                <a:ea typeface="微软雅黑" panose="020B0503020204020204" pitchFamily="34" charset="-122"/>
              </a:rPr>
              <a:t>附录</a:t>
            </a:r>
          </a:p>
        </p:txBody>
      </p:sp>
      <p:sp>
        <p:nvSpPr>
          <p:cNvPr id="13" name="下弧形箭头 12">
            <a:hlinkClick r:id="rId4" action="ppaction://hlinksldjump"/>
          </p:cNvPr>
          <p:cNvSpPr/>
          <p:nvPr/>
        </p:nvSpPr>
        <p:spPr>
          <a:xfrm>
            <a:off x="10991850" y="2973388"/>
            <a:ext cx="503238" cy="333375"/>
          </a:xfrm>
          <a:prstGeom prst="curvedUpArrow">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mn-lt"/>
              <a:ea typeface="+mn-ea"/>
              <a:cs typeface="+mn-cs"/>
            </a:endParaRPr>
          </a:p>
        </p:txBody>
      </p:sp>
      <p:sp>
        <p:nvSpPr>
          <p:cNvPr id="14" name="矩形 11"/>
          <p:cNvSpPr>
            <a:spLocks noChangeArrowheads="1"/>
          </p:cNvSpPr>
          <p:nvPr/>
        </p:nvSpPr>
        <p:spPr bwMode="auto">
          <a:xfrm>
            <a:off x="11496675" y="2871788"/>
            <a:ext cx="647700" cy="554038"/>
          </a:xfrm>
          <a:prstGeom prst="rect">
            <a:avLst/>
          </a:prstGeom>
          <a:noFill/>
          <a:ln w="9525">
            <a:noFill/>
            <a:miter lim="800000"/>
          </a:ln>
        </p:spPr>
        <p:txBody>
          <a:bodyPr wrap="square">
            <a:spAutoFit/>
          </a:bodyPr>
          <a:lstStyle/>
          <a:p>
            <a:pPr marL="0" marR="0" lvl="0" indent="0" algn="l" defTabSz="914400" rtl="0" eaLnBrk="1" fontAlgn="base" latinLnBrk="0" hangingPunct="1">
              <a:lnSpc>
                <a:spcPct val="150000"/>
              </a:lnSpc>
              <a:spcBef>
                <a:spcPct val="0"/>
              </a:spcBef>
              <a:spcAft>
                <a:spcPct val="0"/>
              </a:spcAft>
              <a:buClr>
                <a:schemeClr val="accent6">
                  <a:lumMod val="75000"/>
                </a:schemeClr>
              </a:buClr>
              <a:buSzTx/>
              <a:buFont typeface="Arial" panose="020B0604020202020204" pitchFamily="34" charset="0"/>
              <a:buNone/>
              <a:defRPr/>
            </a:pPr>
            <a:r>
              <a:rPr kumimoji="0" lang="zh-CN" altLang="en-US" sz="2000" b="1" i="0" u="none" strike="noStrike" kern="1200" cap="none" spc="0" normalizeH="0" baseline="0" noProof="0" dirty="0" smtClean="0">
                <a:ln>
                  <a:noFill/>
                </a:ln>
                <a:solidFill>
                  <a:schemeClr val="tx1"/>
                </a:solidFill>
                <a:effectLst/>
                <a:uLnTx/>
                <a:uFillTx/>
                <a:latin typeface="Arial" panose="020B0604020202020204" pitchFamily="34" charset="0"/>
                <a:ea typeface="宋体" panose="02010600030101010101" pitchFamily="2" charset="-122"/>
                <a:cs typeface="+mn-cs"/>
              </a:rPr>
              <a:t>例</a:t>
            </a:r>
            <a:r>
              <a:rPr kumimoji="0" lang="en-US" altLang="zh-CN" sz="2000" b="1" i="0" u="none" strike="noStrike" kern="1200" cap="none" spc="0" normalizeH="0" baseline="0" noProof="0" dirty="0" smtClean="0">
                <a:ln>
                  <a:noFill/>
                </a:ln>
                <a:solidFill>
                  <a:schemeClr val="tx1"/>
                </a:solidFill>
                <a:effectLst/>
                <a:uLnTx/>
                <a:uFillTx/>
                <a:latin typeface="Arial" panose="020B0604020202020204" pitchFamily="34" charset="0"/>
                <a:ea typeface="宋体" panose="02010600030101010101" pitchFamily="2" charset="-122"/>
                <a:cs typeface="+mn-cs"/>
              </a:rPr>
              <a:t>1</a:t>
            </a:r>
            <a:endParaRPr kumimoji="0" lang="zh-CN" altLang="en-US" sz="2000" b="1"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微软雅黑" panose="020B0503020204020204" pitchFamily="34" charset="-122"/>
            </a:endParaRPr>
          </a:p>
        </p:txBody>
      </p:sp>
      <p:sp>
        <p:nvSpPr>
          <p:cNvPr id="15" name="下弧形箭头 14">
            <a:hlinkClick r:id="rId5" action="ppaction://hlinksldjump"/>
          </p:cNvPr>
          <p:cNvSpPr/>
          <p:nvPr/>
        </p:nvSpPr>
        <p:spPr>
          <a:xfrm>
            <a:off x="10991850" y="3479800"/>
            <a:ext cx="503238" cy="334963"/>
          </a:xfrm>
          <a:prstGeom prst="curvedUpArrow">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mn-lt"/>
              <a:ea typeface="+mn-ea"/>
              <a:cs typeface="+mn-cs"/>
            </a:endParaRPr>
          </a:p>
        </p:txBody>
      </p:sp>
      <p:sp>
        <p:nvSpPr>
          <p:cNvPr id="16" name="矩形 11"/>
          <p:cNvSpPr>
            <a:spLocks noChangeArrowheads="1"/>
          </p:cNvSpPr>
          <p:nvPr/>
        </p:nvSpPr>
        <p:spPr bwMode="auto">
          <a:xfrm>
            <a:off x="11496675" y="3379788"/>
            <a:ext cx="647700" cy="495300"/>
          </a:xfrm>
          <a:prstGeom prst="rect">
            <a:avLst/>
          </a:prstGeom>
          <a:noFill/>
          <a:ln w="9525">
            <a:noFill/>
            <a:miter lim="800000"/>
          </a:ln>
        </p:spPr>
        <p:txBody>
          <a:bodyPr wrap="square">
            <a:spAutoFit/>
          </a:bodyPr>
          <a:lstStyle/>
          <a:p>
            <a:pPr marL="0" marR="0" lvl="0" indent="0" algn="l" defTabSz="914400" rtl="0" eaLnBrk="1" fontAlgn="base" latinLnBrk="0" hangingPunct="1">
              <a:lnSpc>
                <a:spcPct val="150000"/>
              </a:lnSpc>
              <a:spcBef>
                <a:spcPct val="0"/>
              </a:spcBef>
              <a:spcAft>
                <a:spcPct val="0"/>
              </a:spcAft>
              <a:buClr>
                <a:schemeClr val="accent6">
                  <a:lumMod val="75000"/>
                </a:schemeClr>
              </a:buClr>
              <a:buSzTx/>
              <a:buFont typeface="Arial" panose="020B0604020202020204" pitchFamily="34" charset="0"/>
              <a:buNone/>
              <a:defRPr/>
            </a:pPr>
            <a:r>
              <a:rPr kumimoji="0" lang="zh-CN" altLang="en-US" sz="2000" b="1" i="0" u="none" strike="noStrike" kern="1200" cap="none" spc="0" normalizeH="0" baseline="0" noProof="0" dirty="0" smtClean="0">
                <a:ln>
                  <a:noFill/>
                </a:ln>
                <a:solidFill>
                  <a:schemeClr val="tx1"/>
                </a:solidFill>
                <a:effectLst/>
                <a:uLnTx/>
                <a:uFillTx/>
                <a:latin typeface="Arial" panose="020B0604020202020204" pitchFamily="34" charset="0"/>
                <a:ea typeface="宋体" panose="02010600030101010101" pitchFamily="2" charset="-122"/>
                <a:cs typeface="+mn-cs"/>
              </a:rPr>
              <a:t>例</a:t>
            </a:r>
            <a:r>
              <a:rPr kumimoji="0" lang="en-US" altLang="zh-CN" sz="2000" b="1" i="0" u="none" strike="noStrike" kern="1200" cap="none" spc="0" normalizeH="0" baseline="0" noProof="0" dirty="0" smtClean="0">
                <a:ln>
                  <a:noFill/>
                </a:ln>
                <a:solidFill>
                  <a:schemeClr val="tx1"/>
                </a:solidFill>
                <a:effectLst/>
                <a:uLnTx/>
                <a:uFillTx/>
                <a:latin typeface="Arial" panose="020B0604020202020204" pitchFamily="34" charset="0"/>
                <a:ea typeface="宋体" panose="02010600030101010101" pitchFamily="2" charset="-122"/>
                <a:cs typeface="+mn-cs"/>
              </a:rPr>
              <a:t>2</a:t>
            </a:r>
            <a:endParaRPr kumimoji="0" lang="zh-CN" altLang="en-US" sz="2000" b="1"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微软雅黑" panose="020B0503020204020204" pitchFamily="34" charset="-122"/>
            </a:endParaRPr>
          </a:p>
        </p:txBody>
      </p:sp>
      <p:sp>
        <p:nvSpPr>
          <p:cNvPr id="17" name="下弧形箭头 16">
            <a:hlinkClick r:id="rId6" action="ppaction://hlinksldjump"/>
          </p:cNvPr>
          <p:cNvSpPr/>
          <p:nvPr/>
        </p:nvSpPr>
        <p:spPr>
          <a:xfrm>
            <a:off x="10991850" y="3913188"/>
            <a:ext cx="503238" cy="333375"/>
          </a:xfrm>
          <a:prstGeom prst="curvedUpArrow">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mn-lt"/>
              <a:ea typeface="+mn-ea"/>
              <a:cs typeface="+mn-cs"/>
            </a:endParaRPr>
          </a:p>
        </p:txBody>
      </p:sp>
      <p:sp>
        <p:nvSpPr>
          <p:cNvPr id="18" name="矩形 11"/>
          <p:cNvSpPr>
            <a:spLocks noChangeArrowheads="1"/>
          </p:cNvSpPr>
          <p:nvPr/>
        </p:nvSpPr>
        <p:spPr bwMode="auto">
          <a:xfrm>
            <a:off x="11496675" y="3811588"/>
            <a:ext cx="647700" cy="495300"/>
          </a:xfrm>
          <a:prstGeom prst="rect">
            <a:avLst/>
          </a:prstGeom>
          <a:noFill/>
          <a:ln w="9525">
            <a:noFill/>
            <a:miter lim="800000"/>
          </a:ln>
        </p:spPr>
        <p:txBody>
          <a:bodyPr wrap="square">
            <a:spAutoFit/>
          </a:bodyPr>
          <a:lstStyle/>
          <a:p>
            <a:pPr marL="0" marR="0" lvl="0" indent="0" algn="l" defTabSz="914400" rtl="0" eaLnBrk="1" fontAlgn="base" latinLnBrk="0" hangingPunct="1">
              <a:lnSpc>
                <a:spcPct val="150000"/>
              </a:lnSpc>
              <a:spcBef>
                <a:spcPct val="0"/>
              </a:spcBef>
              <a:spcAft>
                <a:spcPct val="0"/>
              </a:spcAft>
              <a:buClr>
                <a:schemeClr val="accent6">
                  <a:lumMod val="75000"/>
                </a:schemeClr>
              </a:buClr>
              <a:buSzTx/>
              <a:buFont typeface="Arial" panose="020B0604020202020204" pitchFamily="34" charset="0"/>
              <a:buNone/>
              <a:defRPr/>
            </a:pPr>
            <a:r>
              <a:rPr kumimoji="0" lang="zh-CN" altLang="en-US" sz="2000" b="1" i="0" u="none" strike="noStrike" kern="1200" cap="none" spc="0" normalizeH="0" baseline="0" noProof="0" dirty="0" smtClean="0">
                <a:ln>
                  <a:noFill/>
                </a:ln>
                <a:solidFill>
                  <a:schemeClr val="tx1"/>
                </a:solidFill>
                <a:effectLst/>
                <a:uLnTx/>
                <a:uFillTx/>
                <a:latin typeface="Arial" panose="020B0604020202020204" pitchFamily="34" charset="0"/>
                <a:ea typeface="宋体" panose="02010600030101010101" pitchFamily="2" charset="-122"/>
                <a:cs typeface="+mn-cs"/>
              </a:rPr>
              <a:t>例</a:t>
            </a:r>
            <a:r>
              <a:rPr kumimoji="0" lang="en-US" altLang="zh-CN" sz="2000" b="1" i="0" u="none" strike="noStrike" kern="1200" cap="none" spc="0" normalizeH="0" baseline="0" noProof="0" dirty="0" smtClean="0">
                <a:ln>
                  <a:noFill/>
                </a:ln>
                <a:solidFill>
                  <a:schemeClr val="tx1"/>
                </a:solidFill>
                <a:effectLst/>
                <a:uLnTx/>
                <a:uFillTx/>
                <a:latin typeface="Arial" panose="020B0604020202020204" pitchFamily="34" charset="0"/>
                <a:ea typeface="宋体" panose="02010600030101010101" pitchFamily="2" charset="-122"/>
                <a:cs typeface="+mn-cs"/>
              </a:rPr>
              <a:t>3</a:t>
            </a:r>
            <a:endParaRPr kumimoji="0" lang="zh-CN" altLang="en-US" sz="2000" b="1"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微软雅黑" panose="020B0503020204020204" pitchFamily="34" charset="-122"/>
            </a:endParaRPr>
          </a:p>
        </p:txBody>
      </p:sp>
      <p:sp>
        <p:nvSpPr>
          <p:cNvPr id="19" name="下弧形箭头 18">
            <a:hlinkClick r:id="rId7" action="ppaction://hlinksldjump"/>
          </p:cNvPr>
          <p:cNvSpPr/>
          <p:nvPr/>
        </p:nvSpPr>
        <p:spPr>
          <a:xfrm>
            <a:off x="10991850" y="4394200"/>
            <a:ext cx="503238" cy="334963"/>
          </a:xfrm>
          <a:prstGeom prst="curvedUpArrow">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mn-lt"/>
              <a:ea typeface="+mn-ea"/>
              <a:cs typeface="+mn-cs"/>
            </a:endParaRPr>
          </a:p>
        </p:txBody>
      </p:sp>
      <p:sp>
        <p:nvSpPr>
          <p:cNvPr id="20" name="矩形 11"/>
          <p:cNvSpPr>
            <a:spLocks noChangeArrowheads="1"/>
          </p:cNvSpPr>
          <p:nvPr/>
        </p:nvSpPr>
        <p:spPr bwMode="auto">
          <a:xfrm>
            <a:off x="11496675" y="4292600"/>
            <a:ext cx="647700" cy="495300"/>
          </a:xfrm>
          <a:prstGeom prst="rect">
            <a:avLst/>
          </a:prstGeom>
          <a:noFill/>
          <a:ln w="9525">
            <a:noFill/>
            <a:miter lim="800000"/>
          </a:ln>
        </p:spPr>
        <p:txBody>
          <a:bodyPr wrap="square">
            <a:spAutoFit/>
          </a:bodyPr>
          <a:lstStyle/>
          <a:p>
            <a:pPr marL="0" marR="0" lvl="0" indent="0" algn="l" defTabSz="914400" rtl="0" eaLnBrk="1" fontAlgn="base" latinLnBrk="0" hangingPunct="1">
              <a:lnSpc>
                <a:spcPct val="150000"/>
              </a:lnSpc>
              <a:spcBef>
                <a:spcPct val="0"/>
              </a:spcBef>
              <a:spcAft>
                <a:spcPct val="0"/>
              </a:spcAft>
              <a:buClr>
                <a:schemeClr val="accent6">
                  <a:lumMod val="75000"/>
                </a:schemeClr>
              </a:buClr>
              <a:buSzTx/>
              <a:buFont typeface="Arial" panose="020B0604020202020204" pitchFamily="34" charset="0"/>
              <a:buNone/>
              <a:defRPr/>
            </a:pPr>
            <a:r>
              <a:rPr kumimoji="0" lang="zh-CN" altLang="en-US" sz="2000" b="1" i="0" u="none" strike="noStrike" kern="1200" cap="none" spc="0" normalizeH="0" baseline="0" noProof="0" dirty="0" smtClean="0">
                <a:ln>
                  <a:noFill/>
                </a:ln>
                <a:solidFill>
                  <a:schemeClr val="tx1"/>
                </a:solidFill>
                <a:effectLst/>
                <a:uLnTx/>
                <a:uFillTx/>
                <a:latin typeface="Arial" panose="020B0604020202020204" pitchFamily="34" charset="0"/>
                <a:ea typeface="宋体" panose="02010600030101010101" pitchFamily="2" charset="-122"/>
                <a:cs typeface="+mn-cs"/>
              </a:rPr>
              <a:t>例</a:t>
            </a:r>
            <a:r>
              <a:rPr kumimoji="0" lang="en-US" altLang="zh-CN" sz="2000" b="1" i="0" u="none" strike="noStrike" kern="1200" cap="none" spc="0" normalizeH="0" baseline="0" noProof="0" dirty="0" smtClean="0">
                <a:ln>
                  <a:noFill/>
                </a:ln>
                <a:solidFill>
                  <a:schemeClr val="tx1"/>
                </a:solidFill>
                <a:effectLst/>
                <a:uLnTx/>
                <a:uFillTx/>
                <a:latin typeface="Arial" panose="020B0604020202020204" pitchFamily="34" charset="0"/>
                <a:ea typeface="宋体" panose="02010600030101010101" pitchFamily="2" charset="-122"/>
                <a:cs typeface="+mn-cs"/>
              </a:rPr>
              <a:t>4</a:t>
            </a:r>
            <a:endParaRPr kumimoji="0" lang="zh-CN" altLang="en-US" sz="2000" b="1"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微软雅黑" panose="020B0503020204020204" pitchFamily="34" charset="-122"/>
            </a:endParaRPr>
          </a:p>
        </p:txBody>
      </p:sp>
      <p:sp>
        <p:nvSpPr>
          <p:cNvPr id="21" name="下弧形箭头 20">
            <a:hlinkClick r:id="rId8" action="ppaction://hlinksldjump"/>
          </p:cNvPr>
          <p:cNvSpPr/>
          <p:nvPr/>
        </p:nvSpPr>
        <p:spPr>
          <a:xfrm>
            <a:off x="10991850" y="4826000"/>
            <a:ext cx="503238" cy="334963"/>
          </a:xfrm>
          <a:prstGeom prst="curvedUpArrow">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mn-lt"/>
              <a:ea typeface="+mn-ea"/>
              <a:cs typeface="+mn-cs"/>
            </a:endParaRPr>
          </a:p>
        </p:txBody>
      </p:sp>
      <p:sp>
        <p:nvSpPr>
          <p:cNvPr id="22" name="矩形 11">
            <a:hlinkClick r:id="rId9" action="ppaction://hlinksldjump"/>
          </p:cNvPr>
          <p:cNvSpPr>
            <a:spLocks noChangeArrowheads="1"/>
          </p:cNvSpPr>
          <p:nvPr/>
        </p:nvSpPr>
        <p:spPr bwMode="auto">
          <a:xfrm>
            <a:off x="11496675" y="4724400"/>
            <a:ext cx="647700" cy="496888"/>
          </a:xfrm>
          <a:prstGeom prst="rect">
            <a:avLst/>
          </a:prstGeom>
          <a:noFill/>
          <a:ln w="9525">
            <a:noFill/>
            <a:miter lim="800000"/>
          </a:ln>
        </p:spPr>
        <p:txBody>
          <a:bodyPr wrap="square">
            <a:spAutoFit/>
          </a:bodyPr>
          <a:lstStyle/>
          <a:p>
            <a:pPr marL="0" marR="0" lvl="0" indent="0" algn="l" defTabSz="914400" rtl="0" eaLnBrk="1" fontAlgn="base" latinLnBrk="0" hangingPunct="1">
              <a:lnSpc>
                <a:spcPct val="150000"/>
              </a:lnSpc>
              <a:spcBef>
                <a:spcPct val="0"/>
              </a:spcBef>
              <a:spcAft>
                <a:spcPct val="0"/>
              </a:spcAft>
              <a:buClr>
                <a:schemeClr val="accent6">
                  <a:lumMod val="75000"/>
                </a:schemeClr>
              </a:buClr>
              <a:buSzTx/>
              <a:buFont typeface="Arial" panose="020B0604020202020204" pitchFamily="34" charset="0"/>
              <a:buNone/>
              <a:defRPr/>
            </a:pPr>
            <a:r>
              <a:rPr kumimoji="0" lang="zh-CN" altLang="en-US" sz="2000" b="1" i="0" u="none" strike="noStrike" kern="1200" cap="none" spc="0" normalizeH="0" baseline="0" noProof="0" dirty="0" smtClean="0">
                <a:ln>
                  <a:noFill/>
                </a:ln>
                <a:solidFill>
                  <a:schemeClr val="tx1"/>
                </a:solidFill>
                <a:effectLst/>
                <a:uLnTx/>
                <a:uFillTx/>
                <a:latin typeface="Arial" panose="020B0604020202020204" pitchFamily="34" charset="0"/>
                <a:ea typeface="宋体" panose="02010600030101010101" pitchFamily="2" charset="-122"/>
                <a:cs typeface="+mn-cs"/>
              </a:rPr>
              <a:t>例</a:t>
            </a:r>
            <a:r>
              <a:rPr kumimoji="0" lang="en-US" altLang="zh-CN" sz="2000" b="1" i="0" u="none" strike="noStrike" kern="1200" cap="none" spc="0" normalizeH="0" baseline="0" noProof="0" dirty="0" smtClean="0">
                <a:ln>
                  <a:noFill/>
                </a:ln>
                <a:solidFill>
                  <a:schemeClr val="tx1"/>
                </a:solidFill>
                <a:effectLst/>
                <a:uLnTx/>
                <a:uFillTx/>
                <a:latin typeface="Arial" panose="020B0604020202020204" pitchFamily="34" charset="0"/>
                <a:ea typeface="宋体" panose="02010600030101010101" pitchFamily="2" charset="-122"/>
                <a:cs typeface="+mn-cs"/>
              </a:rPr>
              <a:t>5</a:t>
            </a:r>
            <a:endParaRPr kumimoji="0" lang="zh-CN" altLang="en-US" sz="2000" b="1"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微软雅黑" panose="020B0503020204020204" pitchFamily="34" charset="-122"/>
            </a:endParaRPr>
          </a:p>
        </p:txBody>
      </p:sp>
    </p:spTree>
  </p:cSld>
  <p:clrMapOvr>
    <a:masterClrMapping/>
  </p:clrMapOvr>
  <p:transition advTm="12532"/>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9634" name="矩形 11"/>
          <p:cNvSpPr/>
          <p:nvPr/>
        </p:nvSpPr>
        <p:spPr>
          <a:xfrm>
            <a:off x="1773238" y="549275"/>
            <a:ext cx="8737600" cy="1076325"/>
          </a:xfrm>
          <a:prstGeom prst="rect">
            <a:avLst/>
          </a:prstGeom>
          <a:noFill/>
          <a:ln w="9525">
            <a:noFill/>
          </a:ln>
        </p:spPr>
        <p:txBody>
          <a:bodyPr>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stStyle>
          <a:p>
            <a:pPr marL="0" lvl="0" indent="0" algn="ctr">
              <a:lnSpc>
                <a:spcPct val="100000"/>
              </a:lnSpc>
              <a:spcBef>
                <a:spcPct val="0"/>
              </a:spcBef>
              <a:buNone/>
            </a:pPr>
            <a:r>
              <a:rPr lang="zh-CN" altLang="en-US" sz="1800" dirty="0">
                <a:latin typeface="黑体" panose="02010609060101010101" pitchFamily="49" charset="-122"/>
                <a:ea typeface="黑体" panose="02010609060101010101" pitchFamily="49" charset="-122"/>
              </a:rPr>
              <a:t>附录</a:t>
            </a:r>
            <a:r>
              <a:rPr lang="en-US" altLang="zh-CN" sz="1800" dirty="0">
                <a:latin typeface="黑体" panose="02010609060101010101" pitchFamily="49" charset="-122"/>
                <a:ea typeface="黑体" panose="02010609060101010101" pitchFamily="49" charset="-122"/>
              </a:rPr>
              <a:t>B</a:t>
            </a:r>
            <a:br>
              <a:rPr lang="en-US" altLang="zh-CN" sz="1800" dirty="0">
                <a:latin typeface="黑体" panose="02010609060101010101" pitchFamily="49" charset="-122"/>
                <a:ea typeface="黑体" panose="02010609060101010101" pitchFamily="49" charset="-122"/>
              </a:rPr>
            </a:br>
            <a:r>
              <a:rPr lang="zh-CN" altLang="zh-CN" sz="1800" dirty="0">
                <a:latin typeface="黑体" panose="02010609060101010101" pitchFamily="49" charset="-122"/>
                <a:ea typeface="黑体" panose="02010609060101010101" pitchFamily="49" charset="-122"/>
              </a:rPr>
              <a:t>（规范性附录）</a:t>
            </a:r>
          </a:p>
          <a:p>
            <a:pPr marL="0" lvl="0" indent="0" algn="ctr">
              <a:lnSpc>
                <a:spcPct val="100000"/>
              </a:lnSpc>
              <a:spcBef>
                <a:spcPts val="1200"/>
              </a:spcBef>
              <a:buNone/>
            </a:pPr>
            <a:r>
              <a:rPr lang="zh-CN" altLang="en-US" sz="1800" dirty="0">
                <a:latin typeface="黑体" panose="02010609060101010101" pitchFamily="49" charset="-122"/>
                <a:ea typeface="黑体" panose="02010609060101010101" pitchFamily="49" charset="-122"/>
              </a:rPr>
              <a:t>表</a:t>
            </a:r>
            <a:r>
              <a:rPr lang="en-US" altLang="zh-CN" sz="1800" dirty="0">
                <a:latin typeface="黑体" panose="02010609060101010101" pitchFamily="49" charset="-122"/>
                <a:ea typeface="黑体" panose="02010609060101010101" pitchFamily="49" charset="-122"/>
              </a:rPr>
              <a:t>B.1  </a:t>
            </a:r>
            <a:r>
              <a:rPr lang="zh-CN" altLang="en-US" sz="1800" dirty="0">
                <a:latin typeface="黑体" panose="02010609060101010101" pitchFamily="49" charset="-122"/>
                <a:ea typeface="黑体" panose="02010609060101010101" pitchFamily="49" charset="-122"/>
              </a:rPr>
              <a:t>地质灾害防治工程总投资额分档收费基准价（单位：万元）</a:t>
            </a:r>
            <a:endParaRPr lang="zh-CN" altLang="en-US" sz="1800" b="1" dirty="0">
              <a:latin typeface="黑体" panose="02010609060101010101" pitchFamily="49" charset="-122"/>
              <a:ea typeface="黑体" panose="02010609060101010101" pitchFamily="49" charset="-122"/>
              <a:sym typeface="微软雅黑" panose="020B0503020204020204" pitchFamily="34" charset="-122"/>
            </a:endParaRPr>
          </a:p>
        </p:txBody>
      </p:sp>
      <p:sp>
        <p:nvSpPr>
          <p:cNvPr id="9" name="圆角矩形 8"/>
          <p:cNvSpPr/>
          <p:nvPr/>
        </p:nvSpPr>
        <p:spPr>
          <a:xfrm>
            <a:off x="334963" y="1628775"/>
            <a:ext cx="11593512" cy="5013325"/>
          </a:xfrm>
          <a:prstGeom prst="roundRect">
            <a:avLst>
              <a:gd name="adj" fmla="val 9556"/>
            </a:avLst>
          </a:prstGeom>
          <a:solidFill>
            <a:schemeClr val="bg1"/>
          </a:solidFill>
          <a:ln w="22225" cap="flat" cmpd="sng">
            <a:solidFill>
              <a:schemeClr val="accent1"/>
            </a:solidFill>
            <a:prstDash val="solid"/>
            <a:headEnd type="none" w="med" len="med"/>
            <a:tailEnd type="none" w="med" len="med"/>
          </a:ln>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stStyle>
          <a:p>
            <a:pPr marL="0" lvl="0" indent="0">
              <a:lnSpc>
                <a:spcPct val="150000"/>
              </a:lnSpc>
              <a:spcBef>
                <a:spcPct val="0"/>
              </a:spcBef>
              <a:buNone/>
            </a:pPr>
            <a:r>
              <a:rPr lang="zh-CN" altLang="en-US" sz="2000" dirty="0">
                <a:latin typeface="Arial" panose="020B0604020202020204" pitchFamily="34" charset="0"/>
                <a:ea typeface="宋体" panose="02010600030101010101" pitchFamily="2" charset="-122"/>
              </a:rPr>
              <a:t>        </a:t>
            </a:r>
            <a:r>
              <a:rPr lang="zh-CN" altLang="en-US" sz="2000" b="1" dirty="0">
                <a:latin typeface="Arial" panose="020B0604020202020204" pitchFamily="34" charset="0"/>
                <a:ea typeface="宋体" panose="02010600030101010101" pitchFamily="2" charset="-122"/>
              </a:rPr>
              <a:t>地质灾害防治工程咨询评估基准价为按投资工程项目总投资额分档计算的咨询评估基准价格。分档咨询评估基准价在参照</a:t>
            </a:r>
            <a:r>
              <a:rPr lang="en-US" altLang="zh-CN" sz="2000" b="1" dirty="0">
                <a:latin typeface="Arial" panose="020B0604020202020204" pitchFamily="34" charset="0"/>
                <a:ea typeface="宋体" panose="02010600030101010101" pitchFamily="2" charset="-122"/>
              </a:rPr>
              <a:t>《</a:t>
            </a:r>
            <a:r>
              <a:rPr lang="zh-CN" altLang="en-US" sz="2000" b="1" dirty="0">
                <a:latin typeface="Arial" panose="020B0604020202020204" pitchFamily="34" charset="0"/>
                <a:ea typeface="宋体" panose="02010600030101010101" pitchFamily="2" charset="-122"/>
              </a:rPr>
              <a:t>工程咨询服务收费管理暂行规定</a:t>
            </a:r>
            <a:r>
              <a:rPr lang="en-US" altLang="zh-CN" sz="2000" b="1" dirty="0">
                <a:latin typeface="Arial" panose="020B0604020202020204" pitchFamily="34" charset="0"/>
                <a:ea typeface="宋体" panose="02010600030101010101" pitchFamily="2" charset="-122"/>
              </a:rPr>
              <a:t>》</a:t>
            </a:r>
            <a:r>
              <a:rPr lang="zh-CN" altLang="en-US" sz="2000" b="1" dirty="0">
                <a:latin typeface="Arial" panose="020B0604020202020204" pitchFamily="34" charset="0"/>
                <a:ea typeface="宋体" panose="02010600030101010101" pitchFamily="2" charset="-122"/>
              </a:rPr>
              <a:t>（国家发展和改革委员会，</a:t>
            </a:r>
            <a:r>
              <a:rPr lang="en-US" altLang="zh-CN" sz="2000" b="1" dirty="0">
                <a:latin typeface="Arial" panose="020B0604020202020204" pitchFamily="34" charset="0"/>
                <a:ea typeface="宋体" panose="02010600030101010101" pitchFamily="2" charset="-122"/>
              </a:rPr>
              <a:t>2009</a:t>
            </a:r>
            <a:r>
              <a:rPr lang="zh-CN" altLang="en-US" sz="2000" b="1" dirty="0">
                <a:latin typeface="Arial" panose="020B0604020202020204" pitchFamily="34" charset="0"/>
                <a:ea typeface="宋体" panose="02010600030101010101" pitchFamily="2" charset="-122"/>
              </a:rPr>
              <a:t>年）附件一的基础上，考虑当前地质灾害防治工程咨询评估实际情况，通过广泛征求意见综合确定。</a:t>
            </a:r>
            <a:endParaRPr lang="en-US" altLang="zh-CN" sz="2000" b="1" dirty="0">
              <a:latin typeface="Arial" panose="020B0604020202020204" pitchFamily="34" charset="0"/>
              <a:ea typeface="宋体" panose="02010600030101010101" pitchFamily="2" charset="-122"/>
            </a:endParaRPr>
          </a:p>
          <a:p>
            <a:pPr marL="0" lvl="0" indent="0">
              <a:lnSpc>
                <a:spcPct val="150000"/>
              </a:lnSpc>
              <a:spcBef>
                <a:spcPct val="0"/>
              </a:spcBef>
              <a:buNone/>
            </a:pPr>
            <a:r>
              <a:rPr lang="en-US" altLang="zh-CN" sz="2000" b="1" dirty="0">
                <a:latin typeface="Arial" panose="020B0604020202020204" pitchFamily="34" charset="0"/>
                <a:ea typeface="宋体" panose="02010600030101010101" pitchFamily="2" charset="-122"/>
              </a:rPr>
              <a:t>      </a:t>
            </a:r>
            <a:r>
              <a:rPr lang="zh-CN" altLang="zh-CN" sz="2000" b="1" dirty="0">
                <a:latin typeface="Arial" panose="020B0604020202020204" pitchFamily="34" charset="0"/>
                <a:ea typeface="宋体" panose="02010600030101010101" pitchFamily="2" charset="-122"/>
              </a:rPr>
              <a:t>《工程咨询服务收费管理暂行规定》（国家发展和改革委员会，</a:t>
            </a:r>
            <a:r>
              <a:rPr lang="en-US" altLang="zh-CN" sz="2000" b="1" dirty="0">
                <a:latin typeface="Arial" panose="020B0604020202020204" pitchFamily="34" charset="0"/>
                <a:ea typeface="宋体" panose="02010600030101010101" pitchFamily="2" charset="-122"/>
              </a:rPr>
              <a:t>2009</a:t>
            </a:r>
            <a:r>
              <a:rPr lang="zh-CN" altLang="zh-CN" sz="2000" b="1" dirty="0">
                <a:latin typeface="Arial" panose="020B0604020202020204" pitchFamily="34" charset="0"/>
                <a:ea typeface="宋体" panose="02010600030101010101" pitchFamily="2" charset="-122"/>
              </a:rPr>
              <a:t>年）中总投资分档节点分别取</a:t>
            </a:r>
            <a:r>
              <a:rPr lang="en-US" altLang="zh-CN" sz="2000" b="1" dirty="0">
                <a:latin typeface="Arial" panose="020B0604020202020204" pitchFamily="34" charset="0"/>
                <a:ea typeface="宋体" panose="02010600030101010101" pitchFamily="2" charset="-122"/>
              </a:rPr>
              <a:t>1000</a:t>
            </a:r>
            <a:r>
              <a:rPr lang="zh-CN" altLang="zh-CN" sz="2000" b="1" dirty="0">
                <a:latin typeface="Arial" panose="020B0604020202020204" pitchFamily="34" charset="0"/>
                <a:ea typeface="宋体" panose="02010600030101010101" pitchFamily="2" charset="-122"/>
              </a:rPr>
              <a:t>万、</a:t>
            </a:r>
            <a:r>
              <a:rPr lang="en-US" altLang="zh-CN" sz="2000" b="1" dirty="0">
                <a:latin typeface="Arial" panose="020B0604020202020204" pitchFamily="34" charset="0"/>
                <a:ea typeface="宋体" panose="02010600030101010101" pitchFamily="2" charset="-122"/>
              </a:rPr>
              <a:t>1</a:t>
            </a:r>
            <a:r>
              <a:rPr lang="zh-CN" altLang="zh-CN" sz="2000" b="1" dirty="0">
                <a:latin typeface="Arial" panose="020B0604020202020204" pitchFamily="34" charset="0"/>
                <a:ea typeface="宋体" panose="02010600030101010101" pitchFamily="2" charset="-122"/>
              </a:rPr>
              <a:t>亿、</a:t>
            </a:r>
            <a:r>
              <a:rPr lang="en-US" altLang="zh-CN" sz="2000" b="1" dirty="0">
                <a:latin typeface="Arial" panose="020B0604020202020204" pitchFamily="34" charset="0"/>
                <a:ea typeface="宋体" panose="02010600030101010101" pitchFamily="2" charset="-122"/>
              </a:rPr>
              <a:t>5</a:t>
            </a:r>
            <a:r>
              <a:rPr lang="zh-CN" altLang="zh-CN" sz="2000" b="1" dirty="0">
                <a:latin typeface="Arial" panose="020B0604020202020204" pitchFamily="34" charset="0"/>
                <a:ea typeface="宋体" panose="02010600030101010101" pitchFamily="2" charset="-122"/>
              </a:rPr>
              <a:t>亿、</a:t>
            </a:r>
            <a:r>
              <a:rPr lang="en-US" altLang="zh-CN" sz="2000" b="1" dirty="0">
                <a:latin typeface="Arial" panose="020B0604020202020204" pitchFamily="34" charset="0"/>
                <a:ea typeface="宋体" panose="02010600030101010101" pitchFamily="2" charset="-122"/>
              </a:rPr>
              <a:t>10</a:t>
            </a:r>
            <a:r>
              <a:rPr lang="zh-CN" altLang="zh-CN" sz="2000" b="1" dirty="0">
                <a:latin typeface="Arial" panose="020B0604020202020204" pitchFamily="34" charset="0"/>
                <a:ea typeface="宋体" panose="02010600030101010101" pitchFamily="2" charset="-122"/>
              </a:rPr>
              <a:t>亿、</a:t>
            </a:r>
            <a:r>
              <a:rPr lang="en-US" altLang="zh-CN" sz="2000" b="1" dirty="0">
                <a:latin typeface="Arial" panose="020B0604020202020204" pitchFamily="34" charset="0"/>
                <a:ea typeface="宋体" panose="02010600030101010101" pitchFamily="2" charset="-122"/>
              </a:rPr>
              <a:t>50</a:t>
            </a:r>
            <a:r>
              <a:rPr lang="zh-CN" altLang="zh-CN" sz="2000" b="1" dirty="0">
                <a:latin typeface="Arial" panose="020B0604020202020204" pitchFamily="34" charset="0"/>
                <a:ea typeface="宋体" panose="02010600030101010101" pitchFamily="2" charset="-122"/>
              </a:rPr>
              <a:t>亿和</a:t>
            </a:r>
            <a:r>
              <a:rPr lang="en-US" altLang="zh-CN" sz="2000" b="1" dirty="0">
                <a:latin typeface="Arial" panose="020B0604020202020204" pitchFamily="34" charset="0"/>
                <a:ea typeface="宋体" panose="02010600030101010101" pitchFamily="2" charset="-122"/>
              </a:rPr>
              <a:t>200</a:t>
            </a:r>
            <a:r>
              <a:rPr lang="zh-CN" altLang="zh-CN" sz="2000" b="1" dirty="0">
                <a:latin typeface="Arial" panose="020B0604020202020204" pitchFamily="34" charset="0"/>
                <a:ea typeface="宋体" panose="02010600030101010101" pitchFamily="2" charset="-122"/>
              </a:rPr>
              <a:t>亿元，而地质灾害防治工程的总投资数额相对小很多，通常以数百万至数千万居多，少者可为数十万，多者可达几个亿，以湖北省</a:t>
            </a:r>
            <a:r>
              <a:rPr lang="en-US" altLang="zh-CN" sz="2000" b="1" dirty="0">
                <a:latin typeface="Arial" panose="020B0604020202020204" pitchFamily="34" charset="0"/>
                <a:ea typeface="宋体" panose="02010600030101010101" pitchFamily="2" charset="-122"/>
              </a:rPr>
              <a:t>2011</a:t>
            </a:r>
            <a:r>
              <a:rPr lang="zh-CN" altLang="zh-CN" sz="2000" b="1" dirty="0">
                <a:latin typeface="Arial" panose="020B0604020202020204" pitchFamily="34" charset="0"/>
                <a:ea typeface="宋体" panose="02010600030101010101" pitchFamily="2" charset="-122"/>
              </a:rPr>
              <a:t>—</a:t>
            </a:r>
            <a:r>
              <a:rPr lang="en-US" altLang="zh-CN" sz="2000" b="1" dirty="0">
                <a:latin typeface="Arial" panose="020B0604020202020204" pitchFamily="34" charset="0"/>
                <a:ea typeface="宋体" panose="02010600030101010101" pitchFamily="2" charset="-122"/>
              </a:rPr>
              <a:t>2013</a:t>
            </a:r>
            <a:r>
              <a:rPr lang="zh-CN" altLang="zh-CN" sz="2000" b="1" dirty="0">
                <a:latin typeface="Arial" panose="020B0604020202020204" pitchFamily="34" charset="0"/>
                <a:ea typeface="宋体" panose="02010600030101010101" pitchFamily="2" charset="-122"/>
              </a:rPr>
              <a:t>年通过验收备案的矿山地质环境恢复治理工程为例，共</a:t>
            </a:r>
            <a:r>
              <a:rPr lang="en-US" altLang="zh-CN" sz="2000" b="1" dirty="0">
                <a:latin typeface="Arial" panose="020B0604020202020204" pitchFamily="34" charset="0"/>
                <a:ea typeface="宋体" panose="02010600030101010101" pitchFamily="2" charset="-122"/>
              </a:rPr>
              <a:t>77</a:t>
            </a:r>
            <a:r>
              <a:rPr lang="zh-CN" altLang="zh-CN" sz="2000" b="1" dirty="0">
                <a:latin typeface="Arial" panose="020B0604020202020204" pitchFamily="34" charset="0"/>
                <a:ea typeface="宋体" panose="02010600030101010101" pitchFamily="2" charset="-122"/>
              </a:rPr>
              <a:t>项工程，工程投资额最小为</a:t>
            </a:r>
            <a:r>
              <a:rPr lang="en-US" altLang="zh-CN" sz="2000" b="1" dirty="0">
                <a:latin typeface="Arial" panose="020B0604020202020204" pitchFamily="34" charset="0"/>
                <a:ea typeface="宋体" panose="02010600030101010101" pitchFamily="2" charset="-122"/>
              </a:rPr>
              <a:t>44.3</a:t>
            </a:r>
            <a:r>
              <a:rPr lang="zh-CN" altLang="zh-CN" sz="2000" b="1" dirty="0">
                <a:latin typeface="Arial" panose="020B0604020202020204" pitchFamily="34" charset="0"/>
                <a:ea typeface="宋体" panose="02010600030101010101" pitchFamily="2" charset="-122"/>
              </a:rPr>
              <a:t>万元，最多为</a:t>
            </a:r>
            <a:r>
              <a:rPr lang="en-US" altLang="zh-CN" sz="2000" b="1" dirty="0">
                <a:latin typeface="Arial" panose="020B0604020202020204" pitchFamily="34" charset="0"/>
                <a:ea typeface="宋体" panose="02010600030101010101" pitchFamily="2" charset="-122"/>
              </a:rPr>
              <a:t>861.36</a:t>
            </a:r>
            <a:r>
              <a:rPr lang="zh-CN" altLang="zh-CN" sz="2000" b="1" dirty="0">
                <a:latin typeface="Arial" panose="020B0604020202020204" pitchFamily="34" charset="0"/>
                <a:ea typeface="宋体" panose="02010600030101010101" pitchFamily="2" charset="-122"/>
              </a:rPr>
              <a:t>万元，其中</a:t>
            </a:r>
            <a:r>
              <a:rPr lang="en-US" altLang="zh-CN" sz="2000" b="1" dirty="0">
                <a:latin typeface="Arial" panose="020B0604020202020204" pitchFamily="34" charset="0"/>
                <a:ea typeface="宋体" panose="02010600030101010101" pitchFamily="2" charset="-122"/>
              </a:rPr>
              <a:t>100</a:t>
            </a:r>
            <a:r>
              <a:rPr lang="zh-CN" altLang="zh-CN" sz="2000" b="1" dirty="0">
                <a:latin typeface="Arial" panose="020B0604020202020204" pitchFamily="34" charset="0"/>
                <a:ea typeface="宋体" panose="02010600030101010101" pitchFamily="2" charset="-122"/>
              </a:rPr>
              <a:t>万以下的</a:t>
            </a:r>
            <a:r>
              <a:rPr lang="en-US" altLang="zh-CN" sz="2000" b="1" dirty="0">
                <a:latin typeface="Arial" panose="020B0604020202020204" pitchFamily="34" charset="0"/>
                <a:ea typeface="宋体" panose="02010600030101010101" pitchFamily="2" charset="-122"/>
              </a:rPr>
              <a:t>22</a:t>
            </a:r>
            <a:r>
              <a:rPr lang="zh-CN" altLang="zh-CN" sz="2000" b="1" dirty="0">
                <a:latin typeface="Arial" panose="020B0604020202020204" pitchFamily="34" charset="0"/>
                <a:ea typeface="宋体" panose="02010600030101010101" pitchFamily="2" charset="-122"/>
              </a:rPr>
              <a:t>项工程</a:t>
            </a:r>
            <a:r>
              <a:rPr lang="zh-CN" altLang="en-US" sz="2000" b="1" dirty="0">
                <a:latin typeface="Arial" panose="020B0604020202020204" pitchFamily="34" charset="0"/>
                <a:ea typeface="宋体" panose="02010600030101010101" pitchFamily="2" charset="-122"/>
              </a:rPr>
              <a:t>，占比</a:t>
            </a:r>
            <a:r>
              <a:rPr lang="en-US" altLang="zh-CN" sz="2000" b="1" dirty="0">
                <a:latin typeface="Arial" panose="020B0604020202020204" pitchFamily="34" charset="0"/>
                <a:ea typeface="宋体" panose="02010600030101010101" pitchFamily="2" charset="-122"/>
              </a:rPr>
              <a:t>28.6%</a:t>
            </a:r>
            <a:r>
              <a:rPr lang="zh-CN" altLang="zh-CN" sz="2000" b="1" dirty="0">
                <a:latin typeface="Arial" panose="020B0604020202020204" pitchFamily="34" charset="0"/>
                <a:ea typeface="宋体" panose="02010600030101010101" pitchFamily="2" charset="-122"/>
              </a:rPr>
              <a:t>，</a:t>
            </a:r>
            <a:r>
              <a:rPr lang="en-US" altLang="zh-CN" sz="2000" b="1" dirty="0">
                <a:latin typeface="Arial" panose="020B0604020202020204" pitchFamily="34" charset="0"/>
                <a:ea typeface="宋体" panose="02010600030101010101" pitchFamily="2" charset="-122"/>
              </a:rPr>
              <a:t>100</a:t>
            </a:r>
            <a:r>
              <a:rPr lang="zh-CN" altLang="zh-CN" sz="2000" b="1" dirty="0">
                <a:latin typeface="Arial" panose="020B0604020202020204" pitchFamily="34" charset="0"/>
                <a:ea typeface="宋体" panose="02010600030101010101" pitchFamily="2" charset="-122"/>
              </a:rPr>
              <a:t>万—</a:t>
            </a:r>
            <a:r>
              <a:rPr lang="en-US" altLang="zh-CN" sz="2000" b="1" dirty="0">
                <a:latin typeface="Arial" panose="020B0604020202020204" pitchFamily="34" charset="0"/>
                <a:ea typeface="宋体" panose="02010600030101010101" pitchFamily="2" charset="-122"/>
              </a:rPr>
              <a:t>500</a:t>
            </a:r>
            <a:r>
              <a:rPr lang="zh-CN" altLang="zh-CN" sz="2000" b="1" dirty="0">
                <a:latin typeface="Arial" panose="020B0604020202020204" pitchFamily="34" charset="0"/>
                <a:ea typeface="宋体" panose="02010600030101010101" pitchFamily="2" charset="-122"/>
              </a:rPr>
              <a:t>万之间</a:t>
            </a:r>
            <a:r>
              <a:rPr lang="en-US" altLang="zh-CN" sz="2000" b="1" dirty="0">
                <a:latin typeface="Arial" panose="020B0604020202020204" pitchFamily="34" charset="0"/>
                <a:ea typeface="宋体" panose="02010600030101010101" pitchFamily="2" charset="-122"/>
              </a:rPr>
              <a:t>53</a:t>
            </a:r>
            <a:r>
              <a:rPr lang="zh-CN" altLang="zh-CN" sz="2000" b="1" dirty="0">
                <a:latin typeface="Arial" panose="020B0604020202020204" pitchFamily="34" charset="0"/>
                <a:ea typeface="宋体" panose="02010600030101010101" pitchFamily="2" charset="-122"/>
              </a:rPr>
              <a:t>项工程</a:t>
            </a:r>
            <a:r>
              <a:rPr lang="zh-CN" altLang="en-US" sz="2000" b="1" dirty="0">
                <a:latin typeface="Arial" panose="020B0604020202020204" pitchFamily="34" charset="0"/>
                <a:ea typeface="宋体" panose="02010600030101010101" pitchFamily="2" charset="-122"/>
              </a:rPr>
              <a:t>，</a:t>
            </a:r>
            <a:r>
              <a:rPr lang="zh-CN" altLang="en-US" sz="1800" b="1" dirty="0">
                <a:latin typeface="Arial" panose="020B0604020202020204" pitchFamily="34" charset="0"/>
                <a:ea typeface="宋体" panose="02010600030101010101" pitchFamily="2" charset="-122"/>
              </a:rPr>
              <a:t>占比</a:t>
            </a:r>
            <a:r>
              <a:rPr lang="en-US" altLang="zh-CN" sz="1800" b="1" dirty="0">
                <a:latin typeface="Arial" panose="020B0604020202020204" pitchFamily="34" charset="0"/>
                <a:ea typeface="宋体" panose="02010600030101010101" pitchFamily="2" charset="-122"/>
              </a:rPr>
              <a:t>68.8%</a:t>
            </a:r>
            <a:r>
              <a:rPr lang="zh-CN" altLang="en-US" sz="1800" dirty="0">
                <a:latin typeface="Arial" panose="020B0604020202020204" pitchFamily="34" charset="0"/>
                <a:ea typeface="宋体" panose="02010600030101010101" pitchFamily="2" charset="-122"/>
              </a:rPr>
              <a:t> </a:t>
            </a:r>
            <a:r>
              <a:rPr lang="zh-CN" altLang="zh-CN" sz="2000" b="1" dirty="0">
                <a:latin typeface="Arial" panose="020B0604020202020204" pitchFamily="34" charset="0"/>
                <a:ea typeface="宋体" panose="02010600030101010101" pitchFamily="2" charset="-122"/>
              </a:rPr>
              <a:t>，</a:t>
            </a:r>
            <a:r>
              <a:rPr lang="en-US" altLang="zh-CN" sz="2000" b="1" dirty="0">
                <a:latin typeface="Arial" panose="020B0604020202020204" pitchFamily="34" charset="0"/>
                <a:ea typeface="宋体" panose="02010600030101010101" pitchFamily="2" charset="-122"/>
              </a:rPr>
              <a:t>500</a:t>
            </a:r>
            <a:r>
              <a:rPr lang="zh-CN" altLang="zh-CN" sz="2000" b="1" dirty="0">
                <a:latin typeface="Arial" panose="020B0604020202020204" pitchFamily="34" charset="0"/>
                <a:ea typeface="宋体" panose="02010600030101010101" pitchFamily="2" charset="-122"/>
              </a:rPr>
              <a:t>万—</a:t>
            </a:r>
            <a:r>
              <a:rPr lang="en-US" altLang="zh-CN" sz="2000" b="1" dirty="0">
                <a:latin typeface="Arial" panose="020B0604020202020204" pitchFamily="34" charset="0"/>
                <a:ea typeface="宋体" panose="02010600030101010101" pitchFamily="2" charset="-122"/>
              </a:rPr>
              <a:t>1000</a:t>
            </a:r>
            <a:r>
              <a:rPr lang="zh-CN" altLang="zh-CN" sz="2000" b="1" dirty="0">
                <a:latin typeface="Arial" panose="020B0604020202020204" pitchFamily="34" charset="0"/>
                <a:ea typeface="宋体" panose="02010600030101010101" pitchFamily="2" charset="-122"/>
              </a:rPr>
              <a:t>万之间，只有</a:t>
            </a:r>
            <a:r>
              <a:rPr lang="en-US" altLang="zh-CN" sz="2000" b="1" dirty="0">
                <a:latin typeface="Arial" panose="020B0604020202020204" pitchFamily="34" charset="0"/>
                <a:ea typeface="宋体" panose="02010600030101010101" pitchFamily="2" charset="-122"/>
              </a:rPr>
              <a:t>2</a:t>
            </a:r>
            <a:r>
              <a:rPr lang="zh-CN" altLang="zh-CN" sz="2000" b="1" dirty="0">
                <a:latin typeface="Arial" panose="020B0604020202020204" pitchFamily="34" charset="0"/>
                <a:ea typeface="宋体" panose="02010600030101010101" pitchFamily="2" charset="-122"/>
              </a:rPr>
              <a:t>项工程</a:t>
            </a:r>
            <a:r>
              <a:rPr lang="zh-CN" altLang="en-US" sz="2000" b="1" dirty="0">
                <a:latin typeface="Arial" panose="020B0604020202020204" pitchFamily="34" charset="0"/>
                <a:ea typeface="宋体" panose="02010600030101010101" pitchFamily="2" charset="-122"/>
              </a:rPr>
              <a:t>，</a:t>
            </a:r>
            <a:r>
              <a:rPr lang="zh-CN" altLang="en-US" sz="1800" b="1" dirty="0">
                <a:latin typeface="Arial" panose="020B0604020202020204" pitchFamily="34" charset="0"/>
                <a:ea typeface="宋体" panose="02010600030101010101" pitchFamily="2" charset="-122"/>
              </a:rPr>
              <a:t>占比</a:t>
            </a:r>
            <a:r>
              <a:rPr lang="en-US" altLang="zh-CN" sz="1800" b="1" dirty="0">
                <a:latin typeface="Arial" panose="020B0604020202020204" pitchFamily="34" charset="0"/>
                <a:ea typeface="宋体" panose="02010600030101010101" pitchFamily="2" charset="-122"/>
              </a:rPr>
              <a:t>2.6%</a:t>
            </a:r>
            <a:r>
              <a:rPr lang="zh-CN" altLang="en-US" sz="1800" dirty="0">
                <a:latin typeface="Arial" panose="020B0604020202020204" pitchFamily="34" charset="0"/>
                <a:ea typeface="宋体" panose="02010600030101010101" pitchFamily="2" charset="-122"/>
              </a:rPr>
              <a:t> </a:t>
            </a:r>
            <a:r>
              <a:rPr lang="zh-CN" altLang="zh-CN" sz="2000" b="1" dirty="0">
                <a:latin typeface="Arial" panose="020B0604020202020204" pitchFamily="34" charset="0"/>
                <a:ea typeface="宋体" panose="02010600030101010101" pitchFamily="2" charset="-122"/>
              </a:rPr>
              <a:t>，这类基本均为矿山企业自行开展的地质灾害防治及矿山地质环境恢复治理工程，投资额度相对较小。</a:t>
            </a:r>
            <a:endParaRPr lang="zh-CN" altLang="en-US" sz="2000" b="1" dirty="0">
              <a:latin typeface="Arial" panose="020B0604020202020204" pitchFamily="34" charset="0"/>
              <a:ea typeface="宋体" panose="02010600030101010101" pitchFamily="2" charset="-122"/>
            </a:endParaRPr>
          </a:p>
        </p:txBody>
      </p:sp>
      <p:sp>
        <p:nvSpPr>
          <p:cNvPr id="69636" name="矩形 4"/>
          <p:cNvSpPr/>
          <p:nvPr/>
        </p:nvSpPr>
        <p:spPr>
          <a:xfrm>
            <a:off x="0" y="0"/>
            <a:ext cx="12192000" cy="549275"/>
          </a:xfrm>
          <a:prstGeom prst="rect">
            <a:avLst/>
          </a:prstGeom>
          <a:solidFill>
            <a:srgbClr val="C0504D">
              <a:alpha val="94116"/>
            </a:srgbClr>
          </a:solidFill>
          <a:ln w="9525">
            <a:noFill/>
          </a:ln>
        </p:spPr>
        <p:txBody>
          <a:bodyPr anchor="ctr" anchorCtr="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stStyle>
          <a:p>
            <a:pPr marL="0" lvl="0" indent="0" algn="ctr">
              <a:lnSpc>
                <a:spcPct val="100000"/>
              </a:lnSpc>
              <a:spcBef>
                <a:spcPct val="0"/>
              </a:spcBef>
              <a:buNone/>
            </a:pPr>
            <a:endParaRPr lang="zh-CN" altLang="en-US" sz="1600"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69637" name="矩形 11"/>
          <p:cNvSpPr/>
          <p:nvPr/>
        </p:nvSpPr>
        <p:spPr>
          <a:xfrm>
            <a:off x="28575" y="-1587"/>
            <a:ext cx="12192000" cy="584200"/>
          </a:xfrm>
          <a:prstGeom prst="rect">
            <a:avLst/>
          </a:prstGeom>
          <a:noFill/>
          <a:ln w="9525">
            <a:noFill/>
          </a:ln>
        </p:spPr>
        <p:txBody>
          <a:bodyPr>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stStyle>
          <a:p>
            <a:pPr marL="0" lvl="0" indent="0" algn="ctr">
              <a:lnSpc>
                <a:spcPct val="100000"/>
              </a:lnSpc>
              <a:spcBef>
                <a:spcPct val="0"/>
              </a:spcBef>
              <a:buNone/>
            </a:pPr>
            <a:r>
              <a:rPr lang="zh-CN" altLang="en-US" sz="3200" b="1" dirty="0">
                <a:solidFill>
                  <a:schemeClr val="bg1"/>
                </a:solidFill>
                <a:latin typeface="微软雅黑" panose="020B0503020204020204" pitchFamily="34" charset="-122"/>
                <a:ea typeface="微软雅黑" panose="020B0503020204020204" pitchFamily="34" charset="-122"/>
              </a:rPr>
              <a:t>附录</a:t>
            </a:r>
          </a:p>
        </p:txBody>
      </p:sp>
    </p:spTree>
  </p:cSld>
  <p:clrMapOvr>
    <a:masterClrMapping/>
  </p:clrMapOvr>
  <p:transition advTm="12532"/>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0658" name="矩形 11"/>
          <p:cNvSpPr/>
          <p:nvPr/>
        </p:nvSpPr>
        <p:spPr>
          <a:xfrm>
            <a:off x="1773238" y="549275"/>
            <a:ext cx="8737600" cy="1076325"/>
          </a:xfrm>
          <a:prstGeom prst="rect">
            <a:avLst/>
          </a:prstGeom>
          <a:noFill/>
          <a:ln w="9525">
            <a:noFill/>
          </a:ln>
        </p:spPr>
        <p:txBody>
          <a:bodyPr>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stStyle>
          <a:p>
            <a:pPr marL="0" lvl="0" indent="0" algn="ctr">
              <a:lnSpc>
                <a:spcPct val="100000"/>
              </a:lnSpc>
              <a:spcBef>
                <a:spcPct val="0"/>
              </a:spcBef>
              <a:buNone/>
            </a:pPr>
            <a:r>
              <a:rPr lang="zh-CN" altLang="en-US" sz="1800" dirty="0">
                <a:latin typeface="黑体" panose="02010609060101010101" pitchFamily="49" charset="-122"/>
                <a:ea typeface="黑体" panose="02010609060101010101" pitchFamily="49" charset="-122"/>
              </a:rPr>
              <a:t>附录</a:t>
            </a:r>
            <a:r>
              <a:rPr lang="en-US" altLang="zh-CN" sz="1800" dirty="0">
                <a:latin typeface="黑体" panose="02010609060101010101" pitchFamily="49" charset="-122"/>
                <a:ea typeface="黑体" panose="02010609060101010101" pitchFamily="49" charset="-122"/>
              </a:rPr>
              <a:t>B</a:t>
            </a:r>
            <a:br>
              <a:rPr lang="en-US" altLang="zh-CN" sz="1800" dirty="0">
                <a:latin typeface="黑体" panose="02010609060101010101" pitchFamily="49" charset="-122"/>
                <a:ea typeface="黑体" panose="02010609060101010101" pitchFamily="49" charset="-122"/>
              </a:rPr>
            </a:br>
            <a:r>
              <a:rPr lang="zh-CN" altLang="zh-CN" sz="1800" dirty="0">
                <a:latin typeface="黑体" panose="02010609060101010101" pitchFamily="49" charset="-122"/>
                <a:ea typeface="黑体" panose="02010609060101010101" pitchFamily="49" charset="-122"/>
              </a:rPr>
              <a:t>（规范性附录）</a:t>
            </a:r>
          </a:p>
          <a:p>
            <a:pPr marL="0" lvl="0" indent="0" algn="ctr">
              <a:lnSpc>
                <a:spcPct val="100000"/>
              </a:lnSpc>
              <a:spcBef>
                <a:spcPts val="1200"/>
              </a:spcBef>
              <a:buNone/>
            </a:pPr>
            <a:r>
              <a:rPr lang="zh-CN" altLang="en-US" sz="1800" dirty="0">
                <a:latin typeface="黑体" panose="02010609060101010101" pitchFamily="49" charset="-122"/>
                <a:ea typeface="黑体" panose="02010609060101010101" pitchFamily="49" charset="-122"/>
              </a:rPr>
              <a:t>表</a:t>
            </a:r>
            <a:r>
              <a:rPr lang="en-US" altLang="zh-CN" sz="1800" dirty="0">
                <a:latin typeface="黑体" panose="02010609060101010101" pitchFamily="49" charset="-122"/>
                <a:ea typeface="黑体" panose="02010609060101010101" pitchFamily="49" charset="-122"/>
              </a:rPr>
              <a:t>B.1  </a:t>
            </a:r>
            <a:r>
              <a:rPr lang="zh-CN" altLang="en-US" sz="1800" dirty="0">
                <a:latin typeface="黑体" panose="02010609060101010101" pitchFamily="49" charset="-122"/>
                <a:ea typeface="黑体" panose="02010609060101010101" pitchFamily="49" charset="-122"/>
              </a:rPr>
              <a:t>地质灾害防治工程总投资额分档收费基准价（单位：万元）</a:t>
            </a:r>
            <a:endParaRPr lang="zh-CN" altLang="en-US" sz="1800" b="1" dirty="0">
              <a:latin typeface="黑体" panose="02010609060101010101" pitchFamily="49" charset="-122"/>
              <a:ea typeface="黑体" panose="02010609060101010101" pitchFamily="49" charset="-122"/>
              <a:sym typeface="微软雅黑" panose="020B0503020204020204" pitchFamily="34" charset="-122"/>
            </a:endParaRPr>
          </a:p>
        </p:txBody>
      </p:sp>
      <p:sp>
        <p:nvSpPr>
          <p:cNvPr id="9" name="圆角矩形 8"/>
          <p:cNvSpPr/>
          <p:nvPr/>
        </p:nvSpPr>
        <p:spPr>
          <a:xfrm>
            <a:off x="695325" y="1628775"/>
            <a:ext cx="11017250" cy="5013325"/>
          </a:xfrm>
          <a:prstGeom prst="roundRect">
            <a:avLst>
              <a:gd name="adj" fmla="val 9556"/>
            </a:avLst>
          </a:prstGeom>
          <a:solidFill>
            <a:schemeClr val="bg1"/>
          </a:solidFill>
          <a:ln w="22225" cap="flat" cmpd="sng">
            <a:solidFill>
              <a:schemeClr val="accent1"/>
            </a:solidFill>
            <a:prstDash val="solid"/>
            <a:headEnd type="none" w="med" len="med"/>
            <a:tailEnd type="none" w="med" len="med"/>
          </a:ln>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stStyle>
          <a:p>
            <a:pPr marL="0" lvl="0" indent="0">
              <a:lnSpc>
                <a:spcPct val="150000"/>
              </a:lnSpc>
              <a:spcBef>
                <a:spcPct val="0"/>
              </a:spcBef>
              <a:buNone/>
            </a:pPr>
            <a:r>
              <a:rPr lang="en-US" altLang="zh-CN" sz="2000" dirty="0">
                <a:latin typeface="Arial" panose="020B0604020202020204" pitchFamily="34" charset="0"/>
                <a:ea typeface="宋体" panose="02010600030101010101" pitchFamily="2" charset="-122"/>
              </a:rPr>
              <a:t>       </a:t>
            </a:r>
          </a:p>
          <a:p>
            <a:pPr marL="0" lvl="0" indent="0">
              <a:lnSpc>
                <a:spcPct val="150000"/>
              </a:lnSpc>
              <a:spcBef>
                <a:spcPct val="0"/>
              </a:spcBef>
              <a:buNone/>
            </a:pPr>
            <a:r>
              <a:rPr lang="en-US" altLang="zh-CN" sz="2000" dirty="0">
                <a:latin typeface="Arial" panose="020B0604020202020204" pitchFamily="34" charset="0"/>
                <a:ea typeface="宋体" panose="02010600030101010101" pitchFamily="2" charset="-122"/>
              </a:rPr>
              <a:t>        </a:t>
            </a:r>
            <a:r>
              <a:rPr lang="zh-CN" altLang="zh-CN" sz="2100" b="1" dirty="0">
                <a:latin typeface="Arial" panose="020B0604020202020204" pitchFamily="34" charset="0"/>
                <a:ea typeface="宋体" panose="02010600030101010101" pitchFamily="2" charset="-122"/>
              </a:rPr>
              <a:t>国家投资的综合型地质灾害防治工程，数额较大，如舟曲地质灾害综合治理工程，一期工程共</a:t>
            </a:r>
            <a:r>
              <a:rPr lang="en-US" altLang="zh-CN" sz="2100" b="1" dirty="0">
                <a:latin typeface="Arial" panose="020B0604020202020204" pitchFamily="34" charset="0"/>
                <a:ea typeface="宋体" panose="02010600030101010101" pitchFamily="2" charset="-122"/>
              </a:rPr>
              <a:t>8</a:t>
            </a:r>
            <a:r>
              <a:rPr lang="zh-CN" altLang="zh-CN" sz="2100" b="1" dirty="0">
                <a:latin typeface="Arial" panose="020B0604020202020204" pitchFamily="34" charset="0"/>
                <a:ea typeface="宋体" panose="02010600030101010101" pitchFamily="2" charset="-122"/>
              </a:rPr>
              <a:t>个重点项目</a:t>
            </a:r>
            <a:r>
              <a:rPr lang="zh-CN" altLang="en-US" sz="2100" b="1" dirty="0">
                <a:latin typeface="Arial" panose="020B0604020202020204" pitchFamily="34" charset="0"/>
                <a:ea typeface="宋体" panose="02010600030101010101" pitchFamily="2" charset="-122"/>
              </a:rPr>
              <a:t>（</a:t>
            </a:r>
            <a:r>
              <a:rPr lang="zh-CN" altLang="zh-CN" sz="2100" b="1" dirty="0">
                <a:latin typeface="Arial" panose="020B0604020202020204" pitchFamily="34" charset="0"/>
                <a:ea typeface="宋体" panose="02010600030101010101" pitchFamily="2" charset="-122"/>
              </a:rPr>
              <a:t>三眼峪沟泥石流治理工程、罗家峪沟泥石流治理工程、南峪沟泥石流治理工程、寨子沟泥石流治理工程、龙江新村滑坡治理工程、南桥滑坡治理工程、龙庙沟泥石流治理工程和硝水沟泥石流治理工程</a:t>
            </a:r>
            <a:r>
              <a:rPr lang="zh-CN" altLang="en-US" sz="2100" b="1" dirty="0">
                <a:latin typeface="Arial" panose="020B0604020202020204" pitchFamily="34" charset="0"/>
                <a:ea typeface="宋体" panose="02010600030101010101" pitchFamily="2" charset="-122"/>
              </a:rPr>
              <a:t>）</a:t>
            </a:r>
            <a:r>
              <a:rPr lang="zh-CN" altLang="zh-CN" sz="2100" b="1" dirty="0">
                <a:latin typeface="Arial" panose="020B0604020202020204" pitchFamily="34" charset="0"/>
                <a:ea typeface="宋体" panose="02010600030101010101" pitchFamily="2" charset="-122"/>
              </a:rPr>
              <a:t>，总投资额为</a:t>
            </a:r>
            <a:r>
              <a:rPr lang="en-US" altLang="zh-CN" sz="2100" b="1" dirty="0">
                <a:latin typeface="Arial" panose="020B0604020202020204" pitchFamily="34" charset="0"/>
                <a:ea typeface="宋体" panose="02010600030101010101" pitchFamily="2" charset="-122"/>
              </a:rPr>
              <a:t>4.47</a:t>
            </a:r>
            <a:r>
              <a:rPr lang="zh-CN" altLang="zh-CN" sz="2100" b="1" dirty="0">
                <a:latin typeface="Arial" panose="020B0604020202020204" pitchFamily="34" charset="0"/>
                <a:ea typeface="宋体" panose="02010600030101010101" pitchFamily="2" charset="-122"/>
              </a:rPr>
              <a:t>亿元。因此，本《标准》考虑到可能有多种渠道资金投资方式的地质灾害防治工程，投资额度跨度也较大，将所取总投资分档节点为</a:t>
            </a:r>
            <a:r>
              <a:rPr lang="en-US" altLang="zh-CN" sz="2100" b="1" dirty="0">
                <a:latin typeface="Arial" panose="020B0604020202020204" pitchFamily="34" charset="0"/>
                <a:ea typeface="宋体" panose="02010600030101010101" pitchFamily="2" charset="-122"/>
              </a:rPr>
              <a:t>100</a:t>
            </a:r>
            <a:r>
              <a:rPr lang="zh-CN" altLang="zh-CN" sz="2100" b="1" dirty="0">
                <a:latin typeface="Arial" panose="020B0604020202020204" pitchFamily="34" charset="0"/>
                <a:ea typeface="宋体" panose="02010600030101010101" pitchFamily="2" charset="-122"/>
              </a:rPr>
              <a:t>万、</a:t>
            </a:r>
            <a:r>
              <a:rPr lang="en-US" altLang="zh-CN" sz="2100" b="1" dirty="0">
                <a:latin typeface="Arial" panose="020B0604020202020204" pitchFamily="34" charset="0"/>
                <a:ea typeface="宋体" panose="02010600030101010101" pitchFamily="2" charset="-122"/>
              </a:rPr>
              <a:t>500</a:t>
            </a:r>
            <a:r>
              <a:rPr lang="zh-CN" altLang="zh-CN" sz="2100" b="1" dirty="0">
                <a:latin typeface="Arial" panose="020B0604020202020204" pitchFamily="34" charset="0"/>
                <a:ea typeface="宋体" panose="02010600030101010101" pitchFamily="2" charset="-122"/>
              </a:rPr>
              <a:t>万、</a:t>
            </a:r>
            <a:r>
              <a:rPr lang="en-US" altLang="zh-CN" sz="2100" b="1" dirty="0">
                <a:latin typeface="Arial" panose="020B0604020202020204" pitchFamily="34" charset="0"/>
                <a:ea typeface="宋体" panose="02010600030101010101" pitchFamily="2" charset="-122"/>
              </a:rPr>
              <a:t>1000</a:t>
            </a:r>
            <a:r>
              <a:rPr lang="zh-CN" altLang="zh-CN" sz="2100" b="1" dirty="0">
                <a:latin typeface="Arial" panose="020B0604020202020204" pitchFamily="34" charset="0"/>
                <a:ea typeface="宋体" panose="02010600030101010101" pitchFamily="2" charset="-122"/>
              </a:rPr>
              <a:t>万、</a:t>
            </a:r>
            <a:r>
              <a:rPr lang="en-US" altLang="zh-CN" sz="2100" b="1" dirty="0">
                <a:latin typeface="Arial" panose="020B0604020202020204" pitchFamily="34" charset="0"/>
                <a:ea typeface="宋体" panose="02010600030101010101" pitchFamily="2" charset="-122"/>
              </a:rPr>
              <a:t>3000</a:t>
            </a:r>
            <a:r>
              <a:rPr lang="zh-CN" altLang="zh-CN" sz="2100" b="1" dirty="0">
                <a:latin typeface="Arial" panose="020B0604020202020204" pitchFamily="34" charset="0"/>
                <a:ea typeface="宋体" panose="02010600030101010101" pitchFamily="2" charset="-122"/>
              </a:rPr>
              <a:t>万、</a:t>
            </a:r>
            <a:r>
              <a:rPr lang="en-US" altLang="zh-CN" sz="2100" b="1" dirty="0">
                <a:latin typeface="Arial" panose="020B0604020202020204" pitchFamily="34" charset="0"/>
                <a:ea typeface="宋体" panose="02010600030101010101" pitchFamily="2" charset="-122"/>
              </a:rPr>
              <a:t>5000</a:t>
            </a:r>
            <a:r>
              <a:rPr lang="zh-CN" altLang="zh-CN" sz="2100" b="1" dirty="0">
                <a:latin typeface="Arial" panose="020B0604020202020204" pitchFamily="34" charset="0"/>
                <a:ea typeface="宋体" panose="02010600030101010101" pitchFamily="2" charset="-122"/>
              </a:rPr>
              <a:t>万、</a:t>
            </a:r>
            <a:r>
              <a:rPr lang="en-US" altLang="zh-CN" sz="2100" b="1" dirty="0">
                <a:latin typeface="Arial" panose="020B0604020202020204" pitchFamily="34" charset="0"/>
                <a:ea typeface="宋体" panose="02010600030101010101" pitchFamily="2" charset="-122"/>
              </a:rPr>
              <a:t>1</a:t>
            </a:r>
            <a:r>
              <a:rPr lang="zh-CN" altLang="zh-CN" sz="2100" b="1" dirty="0">
                <a:latin typeface="Arial" panose="020B0604020202020204" pitchFamily="34" charset="0"/>
                <a:ea typeface="宋体" panose="02010600030101010101" pitchFamily="2" charset="-122"/>
              </a:rPr>
              <a:t>亿、</a:t>
            </a:r>
            <a:r>
              <a:rPr lang="en-US" altLang="zh-CN" sz="2100" b="1" dirty="0">
                <a:latin typeface="Arial" panose="020B0604020202020204" pitchFamily="34" charset="0"/>
                <a:ea typeface="宋体" panose="02010600030101010101" pitchFamily="2" charset="-122"/>
              </a:rPr>
              <a:t>5</a:t>
            </a:r>
            <a:r>
              <a:rPr lang="zh-CN" altLang="zh-CN" sz="2100" b="1" dirty="0">
                <a:latin typeface="Arial" panose="020B0604020202020204" pitchFamily="34" charset="0"/>
                <a:ea typeface="宋体" panose="02010600030101010101" pitchFamily="2" charset="-122"/>
              </a:rPr>
              <a:t>亿和</a:t>
            </a:r>
            <a:r>
              <a:rPr lang="en-US" altLang="zh-CN" sz="2100" b="1" dirty="0">
                <a:latin typeface="Arial" panose="020B0604020202020204" pitchFamily="34" charset="0"/>
                <a:ea typeface="宋体" panose="02010600030101010101" pitchFamily="2" charset="-122"/>
              </a:rPr>
              <a:t>10</a:t>
            </a:r>
            <a:r>
              <a:rPr lang="zh-CN" altLang="zh-CN" sz="2100" b="1" dirty="0">
                <a:latin typeface="Arial" panose="020B0604020202020204" pitchFamily="34" charset="0"/>
                <a:ea typeface="宋体" panose="02010600030101010101" pitchFamily="2" charset="-122"/>
              </a:rPr>
              <a:t>亿元。针对不同咨询评估项目，对应总投资分档节点给出咨询评估收费基准价，分档各区间按内插法确定。</a:t>
            </a:r>
          </a:p>
          <a:p>
            <a:pPr marL="0" lvl="0" indent="0">
              <a:lnSpc>
                <a:spcPct val="150000"/>
              </a:lnSpc>
              <a:spcBef>
                <a:spcPct val="0"/>
              </a:spcBef>
              <a:buNone/>
            </a:pPr>
            <a:endParaRPr lang="zh-CN" altLang="zh-CN" sz="2000" b="1" dirty="0">
              <a:latin typeface="Arial" panose="020B0604020202020204" pitchFamily="34" charset="0"/>
              <a:ea typeface="宋体" panose="02010600030101010101" pitchFamily="2" charset="-122"/>
            </a:endParaRPr>
          </a:p>
          <a:p>
            <a:pPr marL="0" lvl="0" indent="0">
              <a:lnSpc>
                <a:spcPct val="100000"/>
              </a:lnSpc>
              <a:spcBef>
                <a:spcPct val="0"/>
              </a:spcBef>
              <a:buNone/>
            </a:pPr>
            <a:endParaRPr lang="zh-CN" altLang="en-US" sz="1800" dirty="0">
              <a:latin typeface="Arial" panose="020B0604020202020204" pitchFamily="34" charset="0"/>
              <a:ea typeface="宋体" panose="02010600030101010101" pitchFamily="2" charset="-122"/>
            </a:endParaRPr>
          </a:p>
        </p:txBody>
      </p:sp>
      <p:sp>
        <p:nvSpPr>
          <p:cNvPr id="70660" name="矩形 4"/>
          <p:cNvSpPr/>
          <p:nvPr/>
        </p:nvSpPr>
        <p:spPr>
          <a:xfrm>
            <a:off x="0" y="0"/>
            <a:ext cx="12192000" cy="549275"/>
          </a:xfrm>
          <a:prstGeom prst="rect">
            <a:avLst/>
          </a:prstGeom>
          <a:solidFill>
            <a:srgbClr val="C0504D">
              <a:alpha val="94116"/>
            </a:srgbClr>
          </a:solidFill>
          <a:ln w="9525">
            <a:noFill/>
          </a:ln>
        </p:spPr>
        <p:txBody>
          <a:bodyPr anchor="ctr" anchorCtr="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stStyle>
          <a:p>
            <a:pPr marL="0" lvl="0" indent="0" algn="ctr">
              <a:lnSpc>
                <a:spcPct val="100000"/>
              </a:lnSpc>
              <a:spcBef>
                <a:spcPct val="0"/>
              </a:spcBef>
              <a:buNone/>
            </a:pPr>
            <a:endParaRPr lang="zh-CN" altLang="en-US" sz="1600"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70661" name="矩形 11"/>
          <p:cNvSpPr/>
          <p:nvPr/>
        </p:nvSpPr>
        <p:spPr>
          <a:xfrm>
            <a:off x="28575" y="-1587"/>
            <a:ext cx="12192000" cy="584200"/>
          </a:xfrm>
          <a:prstGeom prst="rect">
            <a:avLst/>
          </a:prstGeom>
          <a:noFill/>
          <a:ln w="9525">
            <a:noFill/>
          </a:ln>
        </p:spPr>
        <p:txBody>
          <a:bodyPr>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stStyle>
          <a:p>
            <a:pPr marL="0" lvl="0" indent="0" algn="ctr">
              <a:lnSpc>
                <a:spcPct val="100000"/>
              </a:lnSpc>
              <a:spcBef>
                <a:spcPct val="0"/>
              </a:spcBef>
              <a:buNone/>
            </a:pPr>
            <a:r>
              <a:rPr lang="zh-CN" altLang="en-US" sz="3200" b="1" dirty="0">
                <a:solidFill>
                  <a:schemeClr val="bg1"/>
                </a:solidFill>
                <a:latin typeface="微软雅黑" panose="020B0503020204020204" pitchFamily="34" charset="-122"/>
                <a:ea typeface="微软雅黑" panose="020B0503020204020204" pitchFamily="34" charset="-122"/>
              </a:rPr>
              <a:t>附录</a:t>
            </a:r>
          </a:p>
        </p:txBody>
      </p:sp>
    </p:spTree>
  </p:cSld>
  <p:clrMapOvr>
    <a:masterClrMapping/>
  </p:clrMapOvr>
  <p:transition advTm="12532"/>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2770" name="矩形 4"/>
          <p:cNvSpPr/>
          <p:nvPr/>
        </p:nvSpPr>
        <p:spPr>
          <a:xfrm>
            <a:off x="0" y="0"/>
            <a:ext cx="12192000" cy="981075"/>
          </a:xfrm>
          <a:prstGeom prst="rect">
            <a:avLst/>
          </a:prstGeom>
          <a:solidFill>
            <a:srgbClr val="C0504D">
              <a:alpha val="94116"/>
            </a:srgbClr>
          </a:solidFill>
          <a:ln w="9525">
            <a:noFill/>
          </a:ln>
        </p:spPr>
        <p:txBody>
          <a:bodyPr anchor="ctr" anchorCtr="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stStyle>
          <a:p>
            <a:pPr marL="0" lvl="0" indent="0" algn="ctr">
              <a:lnSpc>
                <a:spcPct val="100000"/>
              </a:lnSpc>
              <a:spcBef>
                <a:spcPct val="0"/>
              </a:spcBef>
              <a:buNone/>
            </a:pPr>
            <a:endParaRPr lang="zh-CN" altLang="en-US" sz="1600"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32771" name="矩形 11"/>
          <p:cNvSpPr/>
          <p:nvPr/>
        </p:nvSpPr>
        <p:spPr>
          <a:xfrm>
            <a:off x="263525" y="1203325"/>
            <a:ext cx="11664950" cy="4616450"/>
          </a:xfrm>
          <a:prstGeom prst="rect">
            <a:avLst/>
          </a:prstGeom>
          <a:noFill/>
          <a:ln w="9525">
            <a:noFill/>
          </a:ln>
        </p:spPr>
        <p:txBody>
          <a:bodyPr>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stStyle>
          <a:p>
            <a:pPr marL="0" lvl="0" indent="0">
              <a:lnSpc>
                <a:spcPct val="150000"/>
              </a:lnSpc>
              <a:spcBef>
                <a:spcPct val="0"/>
              </a:spcBef>
              <a:buClr>
                <a:srgbClr val="833634"/>
              </a:buClr>
              <a:buFont typeface="Wingdings" panose="05000000000000000000" pitchFamily="2" charset="2"/>
              <a:buChar char="Ø"/>
            </a:pPr>
            <a:r>
              <a:rPr lang="zh-CN" altLang="zh-CN" b="1" dirty="0">
                <a:latin typeface="Arial" panose="020B0604020202020204" pitchFamily="34" charset="0"/>
                <a:ea typeface="宋体" panose="02010600030101010101" pitchFamily="2" charset="-122"/>
                <a:sym typeface="微软雅黑" panose="020B0503020204020204" pitchFamily="34" charset="-122"/>
              </a:rPr>
              <a:t>任务来源</a:t>
            </a:r>
            <a:endParaRPr lang="en-US" altLang="zh-CN" b="1" dirty="0">
              <a:latin typeface="Arial" panose="020B0604020202020204" pitchFamily="34" charset="0"/>
              <a:ea typeface="宋体" panose="02010600030101010101" pitchFamily="2" charset="-122"/>
              <a:sym typeface="微软雅黑" panose="020B0503020204020204" pitchFamily="34" charset="-122"/>
            </a:endParaRPr>
          </a:p>
          <a:p>
            <a:pPr marL="0" lvl="0" indent="0">
              <a:lnSpc>
                <a:spcPct val="200000"/>
              </a:lnSpc>
              <a:spcBef>
                <a:spcPct val="50000"/>
              </a:spcBef>
              <a:buClr>
                <a:srgbClr val="833634"/>
              </a:buClr>
              <a:buNone/>
            </a:pPr>
            <a:r>
              <a:rPr lang="zh-CN" altLang="en-US" sz="2400" b="1" dirty="0">
                <a:latin typeface="Arial" panose="020B0604020202020204" pitchFamily="34" charset="0"/>
                <a:ea typeface="宋体" panose="02010600030101010101" pitchFamily="2" charset="-122"/>
                <a:sym typeface="微软雅黑" panose="020B0503020204020204" pitchFamily="34" charset="-122"/>
              </a:rPr>
              <a:t>       依照</a:t>
            </a:r>
            <a:r>
              <a:rPr lang="en-US" altLang="zh-CN" sz="2400" b="1" dirty="0">
                <a:latin typeface="Arial" panose="020B0604020202020204" pitchFamily="34" charset="0"/>
                <a:ea typeface="宋体" panose="02010600030101010101" pitchFamily="2" charset="-122"/>
                <a:sym typeface="微软雅黑" panose="020B0503020204020204" pitchFamily="34" charset="-122"/>
              </a:rPr>
              <a:t>《</a:t>
            </a:r>
            <a:r>
              <a:rPr lang="zh-CN" altLang="en-US" sz="2400" b="1" dirty="0">
                <a:latin typeface="Arial" panose="020B0604020202020204" pitchFamily="34" charset="0"/>
                <a:ea typeface="宋体" panose="02010600030101010101" pitchFamily="2" charset="-122"/>
                <a:sym typeface="微软雅黑" panose="020B0503020204020204" pitchFamily="34" charset="-122"/>
              </a:rPr>
              <a:t>国土资源部关于编制和修订地质灾害防治行业标准工作的公告</a:t>
            </a:r>
            <a:r>
              <a:rPr lang="en-US" altLang="zh-CN" sz="2400" b="1" dirty="0">
                <a:latin typeface="Arial" panose="020B0604020202020204" pitchFamily="34" charset="0"/>
                <a:ea typeface="宋体" panose="02010600030101010101" pitchFamily="2" charset="-122"/>
                <a:sym typeface="微软雅黑" panose="020B0503020204020204" pitchFamily="34" charset="-122"/>
              </a:rPr>
              <a:t>》</a:t>
            </a:r>
            <a:r>
              <a:rPr lang="zh-CN" altLang="en-US" sz="2400" b="1" dirty="0">
                <a:latin typeface="Arial" panose="020B0604020202020204" pitchFamily="34" charset="0"/>
                <a:ea typeface="宋体" panose="02010600030101010101" pitchFamily="2" charset="-122"/>
                <a:sym typeface="微软雅黑" panose="020B0503020204020204" pitchFamily="34" charset="-122"/>
              </a:rPr>
              <a:t>（国土资源部公告</a:t>
            </a:r>
            <a:r>
              <a:rPr lang="en-US" altLang="zh-CN" sz="2400" b="1" dirty="0">
                <a:latin typeface="Arial" panose="020B0604020202020204" pitchFamily="34" charset="0"/>
                <a:ea typeface="宋体" panose="02010600030101010101" pitchFamily="2" charset="-122"/>
                <a:sym typeface="微软雅黑" panose="020B0503020204020204" pitchFamily="34" charset="-122"/>
              </a:rPr>
              <a:t>2013</a:t>
            </a:r>
            <a:r>
              <a:rPr lang="zh-CN" altLang="en-US" sz="2400" b="1" dirty="0">
                <a:latin typeface="Arial" panose="020B0604020202020204" pitchFamily="34" charset="0"/>
                <a:ea typeface="宋体" panose="02010600030101010101" pitchFamily="2" charset="-122"/>
                <a:sym typeface="微软雅黑" panose="020B0503020204020204" pitchFamily="34" charset="-122"/>
              </a:rPr>
              <a:t>年第</a:t>
            </a:r>
            <a:r>
              <a:rPr lang="en-US" altLang="zh-CN" sz="2400" b="1" dirty="0">
                <a:latin typeface="Arial" panose="020B0604020202020204" pitchFamily="34" charset="0"/>
                <a:ea typeface="宋体" panose="02010600030101010101" pitchFamily="2" charset="-122"/>
                <a:sym typeface="微软雅黑" panose="020B0503020204020204" pitchFamily="34" charset="-122"/>
              </a:rPr>
              <a:t>12</a:t>
            </a:r>
            <a:r>
              <a:rPr lang="zh-CN" altLang="en-US" sz="2400" b="1" dirty="0">
                <a:latin typeface="Arial" panose="020B0604020202020204" pitchFamily="34" charset="0"/>
                <a:ea typeface="宋体" panose="02010600030101010101" pitchFamily="2" charset="-122"/>
                <a:sym typeface="微软雅黑" panose="020B0503020204020204" pitchFamily="34" charset="-122"/>
              </a:rPr>
              <a:t>号），中国国土资源经济研究院牵头负责组织实施本</a:t>
            </a:r>
            <a:r>
              <a:rPr lang="en-US" altLang="zh-CN" sz="2400" b="1" dirty="0">
                <a:latin typeface="Arial" panose="020B0604020202020204" pitchFamily="34" charset="0"/>
                <a:ea typeface="宋体" panose="02010600030101010101" pitchFamily="2" charset="-122"/>
                <a:sym typeface="微软雅黑" panose="020B0503020204020204" pitchFamily="34" charset="-122"/>
              </a:rPr>
              <a:t>《</a:t>
            </a:r>
            <a:r>
              <a:rPr lang="zh-CN" altLang="en-US" sz="2400" b="1" dirty="0">
                <a:latin typeface="Arial" panose="020B0604020202020204" pitchFamily="34" charset="0"/>
                <a:ea typeface="宋体" panose="02010600030101010101" pitchFamily="2" charset="-122"/>
                <a:sym typeface="微软雅黑" panose="020B0503020204020204" pitchFamily="34" charset="-122"/>
              </a:rPr>
              <a:t>标准</a:t>
            </a:r>
            <a:r>
              <a:rPr lang="en-US" altLang="zh-CN" sz="2400" b="1" dirty="0">
                <a:latin typeface="Arial" panose="020B0604020202020204" pitchFamily="34" charset="0"/>
                <a:ea typeface="宋体" panose="02010600030101010101" pitchFamily="2" charset="-122"/>
                <a:sym typeface="微软雅黑" panose="020B0503020204020204" pitchFamily="34" charset="-122"/>
              </a:rPr>
              <a:t>》</a:t>
            </a:r>
            <a:r>
              <a:rPr lang="zh-CN" altLang="en-US" sz="2400" b="1" dirty="0">
                <a:latin typeface="Arial" panose="020B0604020202020204" pitchFamily="34" charset="0"/>
                <a:ea typeface="宋体" panose="02010600030101010101" pitchFamily="2" charset="-122"/>
                <a:sym typeface="微软雅黑" panose="020B0503020204020204" pitchFamily="34" charset="-122"/>
              </a:rPr>
              <a:t>编制工作，中国建筑材料工业地质勘查中心吉林总队作为主编单位</a:t>
            </a:r>
            <a:r>
              <a:rPr lang="zh-CN" altLang="en-US" sz="2400" b="1" dirty="0" smtClean="0">
                <a:latin typeface="Arial" panose="020B0604020202020204" pitchFamily="34" charset="0"/>
                <a:ea typeface="宋体" panose="02010600030101010101" pitchFamily="2" charset="-122"/>
                <a:sym typeface="微软雅黑" panose="020B0503020204020204" pitchFamily="34" charset="-122"/>
              </a:rPr>
              <a:t>，中国国土资源经济研究院、贵</a:t>
            </a:r>
            <a:r>
              <a:rPr lang="zh-CN" altLang="en-US" sz="2400" b="1" dirty="0">
                <a:latin typeface="Arial" panose="020B0604020202020204" pitchFamily="34" charset="0"/>
                <a:ea typeface="宋体" panose="02010600030101010101" pitchFamily="2" charset="-122"/>
                <a:sym typeface="微软雅黑" panose="020B0503020204020204" pitchFamily="34" charset="-122"/>
              </a:rPr>
              <a:t>州省地质环境监测院、中铁西南科学研究院有限公司、中国水电顾问集团西北勘测设计院和中国地质调查局西安地质调查中心作为参编单位共同参与。</a:t>
            </a:r>
          </a:p>
        </p:txBody>
      </p:sp>
      <p:sp>
        <p:nvSpPr>
          <p:cNvPr id="7" name="矩形 11"/>
          <p:cNvSpPr>
            <a:spLocks noChangeArrowheads="1"/>
          </p:cNvSpPr>
          <p:nvPr/>
        </p:nvSpPr>
        <p:spPr bwMode="auto">
          <a:xfrm>
            <a:off x="0" y="188913"/>
            <a:ext cx="12192000" cy="579438"/>
          </a:xfrm>
          <a:prstGeom prst="rect">
            <a:avLst/>
          </a:prstGeom>
          <a:noFill/>
          <a:ln w="9525">
            <a:noFill/>
            <a:miter lim="800000"/>
          </a:ln>
        </p:spPr>
        <p:txBody>
          <a:bodyPr wrap="square">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3200" b="1" i="0" u="none" strike="noStrike" kern="1200" cap="none" spc="0" normalizeH="0" baseline="0" noProof="1">
                <a:ln>
                  <a:noFill/>
                </a:ln>
                <a:solidFill>
                  <a:schemeClr val="bg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编制背景</a:t>
            </a:r>
            <a:endParaRPr kumimoji="0" lang="zh-CN" altLang="en-US" sz="3200" b="1" i="0" u="none" strike="noStrike" kern="1200" cap="none" spc="0" normalizeH="0" baseline="0" noProof="1">
              <a:ln>
                <a:noFill/>
              </a:ln>
              <a:solidFill>
                <a:schemeClr val="bg1"/>
              </a:solidFill>
              <a:effectLst>
                <a:outerShdw blurRad="38100" dist="38100" dir="2700000">
                  <a:srgbClr val="C0C0C0"/>
                </a:outerShdw>
              </a:effectLst>
              <a:uLnTx/>
              <a:uFillTx/>
              <a:latin typeface="宋体" panose="02010600030101010101" pitchFamily="2" charset="-122"/>
              <a:ea typeface="宋体" panose="02010600030101010101" pitchFamily="2" charset="-122"/>
              <a:cs typeface="+mn-cs"/>
              <a:sym typeface="Calibri" panose="020F0502020204030204" charset="0"/>
            </a:endParaRPr>
          </a:p>
        </p:txBody>
      </p:sp>
    </p:spTree>
  </p:cSld>
  <p:clrMapOvr>
    <a:masterClrMapping/>
  </p:clrMapOvr>
  <p:transition advTm="12532"/>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1682" name="矩形 11"/>
          <p:cNvSpPr/>
          <p:nvPr/>
        </p:nvSpPr>
        <p:spPr>
          <a:xfrm>
            <a:off x="1773238" y="549275"/>
            <a:ext cx="8737600" cy="1068388"/>
          </a:xfrm>
          <a:prstGeom prst="rect">
            <a:avLst/>
          </a:prstGeom>
          <a:noFill/>
          <a:ln w="9525">
            <a:noFill/>
          </a:ln>
        </p:spPr>
        <p:txBody>
          <a:bodyPr>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stStyle>
          <a:p>
            <a:pPr marL="0" lvl="0" indent="0" algn="ctr">
              <a:lnSpc>
                <a:spcPct val="100000"/>
              </a:lnSpc>
              <a:spcBef>
                <a:spcPct val="0"/>
              </a:spcBef>
              <a:buNone/>
            </a:pPr>
            <a:r>
              <a:rPr lang="zh-CN" altLang="en-US" sz="1800" dirty="0">
                <a:latin typeface="黑体" panose="02010609060101010101" pitchFamily="49" charset="-122"/>
                <a:ea typeface="黑体" panose="02010609060101010101" pitchFamily="49" charset="-122"/>
              </a:rPr>
              <a:t>附录</a:t>
            </a:r>
            <a:r>
              <a:rPr lang="en-US" altLang="zh-CN" sz="1800" dirty="0">
                <a:latin typeface="黑体" panose="02010609060101010101" pitchFamily="49" charset="-122"/>
                <a:ea typeface="黑体" panose="02010609060101010101" pitchFamily="49" charset="-122"/>
              </a:rPr>
              <a:t>B</a:t>
            </a:r>
            <a:br>
              <a:rPr lang="en-US" altLang="zh-CN" sz="1800" dirty="0">
                <a:latin typeface="黑体" panose="02010609060101010101" pitchFamily="49" charset="-122"/>
                <a:ea typeface="黑体" panose="02010609060101010101" pitchFamily="49" charset="-122"/>
              </a:rPr>
            </a:br>
            <a:r>
              <a:rPr lang="zh-CN" altLang="zh-CN" sz="1800" dirty="0">
                <a:latin typeface="黑体" panose="02010609060101010101" pitchFamily="49" charset="-122"/>
                <a:ea typeface="黑体" panose="02010609060101010101" pitchFamily="49" charset="-122"/>
              </a:rPr>
              <a:t>（规范性附录）</a:t>
            </a:r>
          </a:p>
          <a:p>
            <a:pPr marL="0" lvl="0" indent="0" algn="ctr">
              <a:lnSpc>
                <a:spcPct val="100000"/>
              </a:lnSpc>
              <a:spcBef>
                <a:spcPts val="1200"/>
              </a:spcBef>
              <a:buNone/>
            </a:pPr>
            <a:r>
              <a:rPr lang="zh-CN" altLang="en-US" sz="1800" dirty="0">
                <a:latin typeface="黑体" panose="02010609060101010101" pitchFamily="49" charset="-122"/>
                <a:ea typeface="黑体" panose="02010609060101010101" pitchFamily="49" charset="-122"/>
              </a:rPr>
              <a:t>表</a:t>
            </a:r>
            <a:r>
              <a:rPr lang="en-US" altLang="zh-CN" sz="1800" dirty="0">
                <a:latin typeface="黑体" panose="02010609060101010101" pitchFamily="49" charset="-122"/>
                <a:ea typeface="黑体" panose="02010609060101010101" pitchFamily="49" charset="-122"/>
              </a:rPr>
              <a:t>B.1  </a:t>
            </a:r>
            <a:r>
              <a:rPr lang="zh-CN" altLang="en-US" sz="1800" dirty="0">
                <a:latin typeface="黑体" panose="02010609060101010101" pitchFamily="49" charset="-122"/>
                <a:ea typeface="黑体" panose="02010609060101010101" pitchFamily="49" charset="-122"/>
              </a:rPr>
              <a:t>地质灾害防治工程总投资额分档收费基准价（单位：万元）</a:t>
            </a:r>
            <a:endParaRPr lang="zh-CN" altLang="en-US" sz="1800" b="1" dirty="0">
              <a:latin typeface="黑体" panose="02010609060101010101" pitchFamily="49" charset="-122"/>
              <a:ea typeface="黑体" panose="02010609060101010101" pitchFamily="49" charset="-122"/>
              <a:sym typeface="微软雅黑" panose="020B0503020204020204" pitchFamily="34" charset="-122"/>
            </a:endParaRPr>
          </a:p>
        </p:txBody>
      </p:sp>
      <p:sp>
        <p:nvSpPr>
          <p:cNvPr id="9" name="圆角矩形 8"/>
          <p:cNvSpPr/>
          <p:nvPr/>
        </p:nvSpPr>
        <p:spPr>
          <a:xfrm>
            <a:off x="393700" y="1773238"/>
            <a:ext cx="11390313" cy="4464050"/>
          </a:xfrm>
          <a:prstGeom prst="roundRect">
            <a:avLst>
              <a:gd name="adj" fmla="val 9556"/>
            </a:avLst>
          </a:prstGeom>
          <a:solidFill>
            <a:schemeClr val="bg1"/>
          </a:solidFill>
          <a:ln w="22225" cap="flat" cmpd="sng">
            <a:solidFill>
              <a:schemeClr val="accent1"/>
            </a:solidFill>
            <a:prstDash val="solid"/>
            <a:headEnd type="none" w="med" len="med"/>
            <a:tailEnd type="none" w="med" len="med"/>
          </a:ln>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stStyle>
          <a:p>
            <a:pPr marL="0" lvl="0" indent="0">
              <a:lnSpc>
                <a:spcPct val="150000"/>
              </a:lnSpc>
              <a:spcBef>
                <a:spcPct val="0"/>
              </a:spcBef>
              <a:buNone/>
            </a:pPr>
            <a:r>
              <a:rPr lang="zh-CN" altLang="en-US" sz="2000" b="1" dirty="0">
                <a:latin typeface="Arial" panose="020B0604020202020204" pitchFamily="34" charset="0"/>
                <a:ea typeface="宋体" panose="02010600030101010101" pitchFamily="2" charset="-122"/>
              </a:rPr>
              <a:t>       </a:t>
            </a:r>
            <a:endParaRPr lang="en-US" altLang="zh-CN" sz="2000" b="1" dirty="0">
              <a:latin typeface="Arial" panose="020B0604020202020204" pitchFamily="34" charset="0"/>
              <a:ea typeface="宋体" panose="02010600030101010101" pitchFamily="2" charset="-122"/>
            </a:endParaRPr>
          </a:p>
          <a:p>
            <a:pPr marL="0" lvl="0" indent="0">
              <a:lnSpc>
                <a:spcPct val="150000"/>
              </a:lnSpc>
              <a:spcBef>
                <a:spcPct val="0"/>
              </a:spcBef>
              <a:buNone/>
            </a:pPr>
            <a:r>
              <a:rPr lang="en-US" altLang="zh-CN" sz="2000" b="1" dirty="0">
                <a:latin typeface="Arial" panose="020B0604020202020204" pitchFamily="34" charset="0"/>
                <a:ea typeface="宋体" panose="02010600030101010101" pitchFamily="2" charset="-122"/>
              </a:rPr>
              <a:t>      </a:t>
            </a:r>
            <a:r>
              <a:rPr lang="zh-CN" altLang="en-US" sz="2000" b="1" dirty="0">
                <a:latin typeface="Arial" panose="020B0604020202020204" pitchFamily="34" charset="0"/>
                <a:ea typeface="宋体" panose="02010600030101010101" pitchFamily="2" charset="-122"/>
              </a:rPr>
              <a:t> 要说明的是，对于数量相对较少的总投资≤</a:t>
            </a:r>
            <a:r>
              <a:rPr lang="en-US" altLang="zh-CN" sz="2000" b="1" dirty="0">
                <a:latin typeface="Arial" panose="020B0604020202020204" pitchFamily="34" charset="0"/>
                <a:ea typeface="宋体" panose="02010600030101010101" pitchFamily="2" charset="-122"/>
              </a:rPr>
              <a:t>100</a:t>
            </a:r>
            <a:r>
              <a:rPr lang="zh-CN" altLang="en-US" sz="2000" b="1" dirty="0">
                <a:latin typeface="Arial" panose="020B0604020202020204" pitchFamily="34" charset="0"/>
                <a:ea typeface="宋体" panose="02010600030101010101" pitchFamily="2" charset="-122"/>
              </a:rPr>
              <a:t>万元的项目，因为咨询评估成本所限，该范围内基准价不适宜按</a:t>
            </a:r>
            <a:r>
              <a:rPr lang="en-US" altLang="zh-CN" sz="2000" b="1" dirty="0">
                <a:latin typeface="Arial" panose="020B0604020202020204" pitchFamily="34" charset="0"/>
                <a:ea typeface="宋体" panose="02010600030101010101" pitchFamily="2" charset="-122"/>
              </a:rPr>
              <a:t>0</a:t>
            </a:r>
            <a:r>
              <a:rPr lang="zh-CN" altLang="en-US" sz="2000" b="1" dirty="0">
                <a:latin typeface="Arial" panose="020B0604020202020204" pitchFamily="34" charset="0"/>
                <a:ea typeface="宋体" panose="02010600030101010101" pitchFamily="2" charset="-122"/>
              </a:rPr>
              <a:t>与</a:t>
            </a:r>
            <a:r>
              <a:rPr lang="en-US" altLang="zh-CN" sz="2000" b="1" dirty="0">
                <a:latin typeface="Arial" panose="020B0604020202020204" pitchFamily="34" charset="0"/>
                <a:ea typeface="宋体" panose="02010600030101010101" pitchFamily="2" charset="-122"/>
              </a:rPr>
              <a:t>100</a:t>
            </a:r>
            <a:r>
              <a:rPr lang="zh-CN" altLang="en-US" sz="2000" b="1" dirty="0">
                <a:latin typeface="Arial" panose="020B0604020202020204" pitchFamily="34" charset="0"/>
                <a:ea typeface="宋体" panose="02010600030101010101" pitchFamily="2" charset="-122"/>
              </a:rPr>
              <a:t>万元为节点进行内插计算，否则由于计算取费过低将会导致出现咨询评估工作无法开展的局面，所以本</a:t>
            </a:r>
            <a:r>
              <a:rPr lang="en-US" altLang="zh-CN" sz="2000" b="1" dirty="0">
                <a:latin typeface="Arial" panose="020B0604020202020204" pitchFamily="34" charset="0"/>
                <a:ea typeface="宋体" panose="02010600030101010101" pitchFamily="2" charset="-122"/>
              </a:rPr>
              <a:t>《</a:t>
            </a:r>
            <a:r>
              <a:rPr lang="zh-CN" altLang="en-US" sz="2000" b="1" dirty="0">
                <a:latin typeface="Arial" panose="020B0604020202020204" pitchFamily="34" charset="0"/>
                <a:ea typeface="宋体" panose="02010600030101010101" pitchFamily="2" charset="-122"/>
              </a:rPr>
              <a:t>标准</a:t>
            </a:r>
            <a:r>
              <a:rPr lang="en-US" altLang="zh-CN" sz="2000" b="1" dirty="0">
                <a:latin typeface="Arial" panose="020B0604020202020204" pitchFamily="34" charset="0"/>
                <a:ea typeface="宋体" panose="02010600030101010101" pitchFamily="2" charset="-122"/>
              </a:rPr>
              <a:t>》</a:t>
            </a:r>
            <a:r>
              <a:rPr lang="zh-CN" altLang="en-US" sz="2000" b="1" dirty="0">
                <a:latin typeface="Arial" panose="020B0604020202020204" pitchFamily="34" charset="0"/>
                <a:ea typeface="宋体" panose="02010600030101010101" pitchFamily="2" charset="-122"/>
              </a:rPr>
              <a:t>在对一定数量资质单位进行征求意见后，规定总投资≤</a:t>
            </a:r>
            <a:r>
              <a:rPr lang="en-US" altLang="zh-CN" sz="2000" b="1" dirty="0">
                <a:latin typeface="Arial" panose="020B0604020202020204" pitchFamily="34" charset="0"/>
                <a:ea typeface="宋体" panose="02010600030101010101" pitchFamily="2" charset="-122"/>
              </a:rPr>
              <a:t>100</a:t>
            </a:r>
            <a:r>
              <a:rPr lang="zh-CN" altLang="en-US" sz="2000" b="1" dirty="0">
                <a:latin typeface="Arial" panose="020B0604020202020204" pitchFamily="34" charset="0"/>
                <a:ea typeface="宋体" panose="02010600030101010101" pitchFamily="2" charset="-122"/>
              </a:rPr>
              <a:t>万元时，取定值作为该区间相应咨询评估工作的基准价。</a:t>
            </a:r>
          </a:p>
          <a:p>
            <a:pPr marL="0" lvl="0" indent="0">
              <a:lnSpc>
                <a:spcPct val="150000"/>
              </a:lnSpc>
              <a:spcBef>
                <a:spcPct val="0"/>
              </a:spcBef>
              <a:buNone/>
            </a:pPr>
            <a:r>
              <a:rPr lang="zh-CN" altLang="en-US" sz="2000" b="1" dirty="0">
                <a:latin typeface="Arial" panose="020B0604020202020204" pitchFamily="34" charset="0"/>
                <a:ea typeface="宋体" panose="02010600030101010101" pitchFamily="2" charset="-122"/>
              </a:rPr>
              <a:t>        另外，由于单项总投资大于</a:t>
            </a:r>
            <a:r>
              <a:rPr lang="en-US" altLang="zh-CN" sz="2000" b="1" dirty="0">
                <a:latin typeface="Arial" panose="020B0604020202020204" pitchFamily="34" charset="0"/>
                <a:ea typeface="宋体" panose="02010600030101010101" pitchFamily="2" charset="-122"/>
              </a:rPr>
              <a:t>10</a:t>
            </a:r>
            <a:r>
              <a:rPr lang="zh-CN" altLang="en-US" sz="2000" b="1" dirty="0">
                <a:latin typeface="Arial" panose="020B0604020202020204" pitchFamily="34" charset="0"/>
                <a:ea typeface="宋体" panose="02010600030101010101" pitchFamily="2" charset="-122"/>
              </a:rPr>
              <a:t>亿元的项目数量很少，以及</a:t>
            </a:r>
            <a:r>
              <a:rPr lang="en-US" altLang="zh-CN" sz="2000" b="1" dirty="0">
                <a:latin typeface="Arial" panose="020B0604020202020204" pitchFamily="34" charset="0"/>
                <a:ea typeface="宋体" panose="02010600030101010101" pitchFamily="2" charset="-122"/>
              </a:rPr>
              <a:t>10</a:t>
            </a:r>
            <a:r>
              <a:rPr lang="zh-CN" altLang="en-US" sz="2000" b="1" dirty="0">
                <a:latin typeface="Arial" panose="020B0604020202020204" pitchFamily="34" charset="0"/>
                <a:ea typeface="宋体" panose="02010600030101010101" pitchFamily="2" charset="-122"/>
              </a:rPr>
              <a:t>亿元节点时各项咨询项目的费率（咨询评估基准价所占总投资比例）很小（</a:t>
            </a:r>
            <a:r>
              <a:rPr lang="en-US" altLang="zh-CN" sz="2000" b="1" dirty="0">
                <a:latin typeface="Arial" panose="020B0604020202020204" pitchFamily="34" charset="0"/>
                <a:ea typeface="宋体" panose="02010600030101010101" pitchFamily="2" charset="-122"/>
              </a:rPr>
              <a:t>0.05%-0.2%</a:t>
            </a:r>
            <a:r>
              <a:rPr lang="zh-CN" altLang="en-US" sz="2000" b="1" dirty="0">
                <a:latin typeface="Arial" panose="020B0604020202020204" pitchFamily="34" charset="0"/>
                <a:ea typeface="宋体" panose="02010600030101010101" pitchFamily="2" charset="-122"/>
              </a:rPr>
              <a:t>），所以本</a:t>
            </a:r>
            <a:r>
              <a:rPr lang="en-US" altLang="zh-CN" sz="2000" b="1" dirty="0">
                <a:latin typeface="Arial" panose="020B0604020202020204" pitchFamily="34" charset="0"/>
                <a:ea typeface="宋体" panose="02010600030101010101" pitchFamily="2" charset="-122"/>
              </a:rPr>
              <a:t>《</a:t>
            </a:r>
            <a:r>
              <a:rPr lang="zh-CN" altLang="en-US" sz="2000" b="1" dirty="0">
                <a:latin typeface="Arial" panose="020B0604020202020204" pitchFamily="34" charset="0"/>
                <a:ea typeface="宋体" panose="02010600030101010101" pitchFamily="2" charset="-122"/>
              </a:rPr>
              <a:t>标准</a:t>
            </a:r>
            <a:r>
              <a:rPr lang="en-US" altLang="zh-CN" sz="2000" b="1" dirty="0">
                <a:latin typeface="Arial" panose="020B0604020202020204" pitchFamily="34" charset="0"/>
                <a:ea typeface="宋体" panose="02010600030101010101" pitchFamily="2" charset="-122"/>
              </a:rPr>
              <a:t>》</a:t>
            </a:r>
            <a:r>
              <a:rPr lang="zh-CN" altLang="en-US" sz="2000" b="1" dirty="0">
                <a:latin typeface="Arial" panose="020B0604020202020204" pitchFamily="34" charset="0"/>
                <a:ea typeface="宋体" panose="02010600030101010101" pitchFamily="2" charset="-122"/>
              </a:rPr>
              <a:t>规定总投资大于</a:t>
            </a:r>
            <a:r>
              <a:rPr lang="en-US" altLang="zh-CN" sz="2000" b="1" dirty="0">
                <a:latin typeface="Arial" panose="020B0604020202020204" pitchFamily="34" charset="0"/>
                <a:ea typeface="宋体" panose="02010600030101010101" pitchFamily="2" charset="-122"/>
              </a:rPr>
              <a:t>10</a:t>
            </a:r>
            <a:r>
              <a:rPr lang="zh-CN" altLang="en-US" sz="2000" b="1" dirty="0">
                <a:latin typeface="Arial" panose="020B0604020202020204" pitchFamily="34" charset="0"/>
                <a:ea typeface="宋体" panose="02010600030101010101" pitchFamily="2" charset="-122"/>
              </a:rPr>
              <a:t>亿元时，按</a:t>
            </a:r>
            <a:r>
              <a:rPr lang="en-US" altLang="zh-CN" sz="2000" b="1" dirty="0">
                <a:latin typeface="Arial" panose="020B0604020202020204" pitchFamily="34" charset="0"/>
                <a:ea typeface="宋体" panose="02010600030101010101" pitchFamily="2" charset="-122"/>
              </a:rPr>
              <a:t>10</a:t>
            </a:r>
            <a:r>
              <a:rPr lang="zh-CN" altLang="en-US" sz="2000" b="1" dirty="0">
                <a:latin typeface="Arial" panose="020B0604020202020204" pitchFamily="34" charset="0"/>
                <a:ea typeface="宋体" panose="02010600030101010101" pitchFamily="2" charset="-122"/>
              </a:rPr>
              <a:t>亿元时相应咨询评估项目的费率计算。</a:t>
            </a:r>
          </a:p>
          <a:p>
            <a:pPr marL="0" lvl="0" indent="0">
              <a:lnSpc>
                <a:spcPct val="130000"/>
              </a:lnSpc>
              <a:spcBef>
                <a:spcPct val="0"/>
              </a:spcBef>
              <a:buNone/>
            </a:pPr>
            <a:r>
              <a:rPr lang="zh-CN" altLang="en-US" sz="2000" b="1" dirty="0">
                <a:latin typeface="Arial" panose="020B0604020202020204" pitchFamily="34" charset="0"/>
                <a:ea typeface="宋体" panose="02010600030101010101" pitchFamily="2" charset="-122"/>
              </a:rPr>
              <a:t>        </a:t>
            </a:r>
            <a:endParaRPr lang="zh-CN" altLang="en-US" sz="1800" dirty="0">
              <a:latin typeface="Arial" panose="020B0604020202020204" pitchFamily="34" charset="0"/>
              <a:ea typeface="宋体" panose="02010600030101010101" pitchFamily="2" charset="-122"/>
            </a:endParaRPr>
          </a:p>
        </p:txBody>
      </p:sp>
      <p:sp>
        <p:nvSpPr>
          <p:cNvPr id="71684" name="矩形 4"/>
          <p:cNvSpPr/>
          <p:nvPr/>
        </p:nvSpPr>
        <p:spPr>
          <a:xfrm>
            <a:off x="0" y="0"/>
            <a:ext cx="12192000" cy="549275"/>
          </a:xfrm>
          <a:prstGeom prst="rect">
            <a:avLst/>
          </a:prstGeom>
          <a:solidFill>
            <a:srgbClr val="C0504D">
              <a:alpha val="94116"/>
            </a:srgbClr>
          </a:solidFill>
          <a:ln w="9525">
            <a:noFill/>
          </a:ln>
        </p:spPr>
        <p:txBody>
          <a:bodyPr anchor="ctr" anchorCtr="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stStyle>
          <a:p>
            <a:pPr marL="0" lvl="0" indent="0" algn="ctr">
              <a:lnSpc>
                <a:spcPct val="100000"/>
              </a:lnSpc>
              <a:spcBef>
                <a:spcPct val="0"/>
              </a:spcBef>
              <a:buNone/>
            </a:pPr>
            <a:endParaRPr lang="zh-CN" altLang="en-US" sz="1600"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71685" name="矩形 11"/>
          <p:cNvSpPr/>
          <p:nvPr/>
        </p:nvSpPr>
        <p:spPr>
          <a:xfrm>
            <a:off x="28575" y="-1587"/>
            <a:ext cx="12192000" cy="584200"/>
          </a:xfrm>
          <a:prstGeom prst="rect">
            <a:avLst/>
          </a:prstGeom>
          <a:noFill/>
          <a:ln w="9525">
            <a:noFill/>
          </a:ln>
        </p:spPr>
        <p:txBody>
          <a:bodyPr>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stStyle>
          <a:p>
            <a:pPr marL="0" lvl="0" indent="0" algn="ctr">
              <a:lnSpc>
                <a:spcPct val="100000"/>
              </a:lnSpc>
              <a:spcBef>
                <a:spcPct val="0"/>
              </a:spcBef>
              <a:buNone/>
            </a:pPr>
            <a:r>
              <a:rPr lang="zh-CN" altLang="en-US" sz="3200" b="1" dirty="0">
                <a:solidFill>
                  <a:schemeClr val="bg1"/>
                </a:solidFill>
                <a:latin typeface="微软雅黑" panose="020B0503020204020204" pitchFamily="34" charset="-122"/>
                <a:ea typeface="微软雅黑" panose="020B0503020204020204" pitchFamily="34" charset="-122"/>
              </a:rPr>
              <a:t>附录</a:t>
            </a:r>
          </a:p>
        </p:txBody>
      </p:sp>
    </p:spTree>
  </p:cSld>
  <p:clrMapOvr>
    <a:masterClrMapping/>
  </p:clrMapOvr>
  <p:transition advTm="12532"/>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2706" name="矩形 11"/>
          <p:cNvSpPr/>
          <p:nvPr/>
        </p:nvSpPr>
        <p:spPr>
          <a:xfrm>
            <a:off x="1773238" y="549275"/>
            <a:ext cx="8737600" cy="1076325"/>
          </a:xfrm>
          <a:prstGeom prst="rect">
            <a:avLst/>
          </a:prstGeom>
          <a:noFill/>
          <a:ln w="9525">
            <a:noFill/>
          </a:ln>
        </p:spPr>
        <p:txBody>
          <a:bodyPr>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stStyle>
          <a:p>
            <a:pPr marL="0" lvl="0" indent="0" algn="ctr">
              <a:lnSpc>
                <a:spcPct val="100000"/>
              </a:lnSpc>
              <a:spcBef>
                <a:spcPct val="0"/>
              </a:spcBef>
              <a:buNone/>
            </a:pPr>
            <a:r>
              <a:rPr lang="zh-CN" altLang="en-US" sz="1800" dirty="0">
                <a:latin typeface="黑体" panose="02010609060101010101" pitchFamily="49" charset="-122"/>
                <a:ea typeface="黑体" panose="02010609060101010101" pitchFamily="49" charset="-122"/>
                <a:hlinkClick r:id="rId2" action="ppaction://hlinksldjump"/>
              </a:rPr>
              <a:t>附录</a:t>
            </a:r>
            <a:r>
              <a:rPr lang="en-US" altLang="zh-CN" sz="1800" dirty="0">
                <a:latin typeface="黑体" panose="02010609060101010101" pitchFamily="49" charset="-122"/>
                <a:ea typeface="黑体" panose="02010609060101010101" pitchFamily="49" charset="-122"/>
                <a:hlinkClick r:id="rId2" action="ppaction://hlinksldjump"/>
              </a:rPr>
              <a:t>B</a:t>
            </a:r>
            <a:br>
              <a:rPr lang="en-US" altLang="zh-CN" sz="1800" dirty="0">
                <a:latin typeface="黑体" panose="02010609060101010101" pitchFamily="49" charset="-122"/>
                <a:ea typeface="黑体" panose="02010609060101010101" pitchFamily="49" charset="-122"/>
                <a:hlinkClick r:id="rId2" action="ppaction://hlinksldjump"/>
              </a:rPr>
            </a:br>
            <a:r>
              <a:rPr lang="zh-CN" altLang="zh-CN" sz="1800" dirty="0">
                <a:latin typeface="黑体" panose="02010609060101010101" pitchFamily="49" charset="-122"/>
                <a:ea typeface="黑体" panose="02010609060101010101" pitchFamily="49" charset="-122"/>
                <a:hlinkClick r:id="rId2" action="ppaction://hlinksldjump"/>
              </a:rPr>
              <a:t>（规范性附录）</a:t>
            </a:r>
            <a:endParaRPr lang="zh-CN" altLang="zh-CN" sz="1800" dirty="0">
              <a:latin typeface="黑体" panose="02010609060101010101" pitchFamily="49" charset="-122"/>
              <a:ea typeface="黑体" panose="02010609060101010101" pitchFamily="49" charset="-122"/>
            </a:endParaRPr>
          </a:p>
          <a:p>
            <a:pPr marL="0" lvl="0" indent="0" algn="ctr">
              <a:lnSpc>
                <a:spcPct val="100000"/>
              </a:lnSpc>
              <a:spcBef>
                <a:spcPts val="1200"/>
              </a:spcBef>
              <a:buNone/>
            </a:pPr>
            <a:r>
              <a:rPr lang="zh-CN" altLang="en-US" sz="1800" dirty="0">
                <a:latin typeface="黑体" panose="02010609060101010101" pitchFamily="49" charset="-122"/>
                <a:ea typeface="黑体" panose="02010609060101010101" pitchFamily="49" charset="-122"/>
              </a:rPr>
              <a:t>表</a:t>
            </a:r>
            <a:r>
              <a:rPr lang="en-US" altLang="zh-CN" sz="1800" dirty="0">
                <a:latin typeface="黑体" panose="02010609060101010101" pitchFamily="49" charset="-122"/>
                <a:ea typeface="黑体" panose="02010609060101010101" pitchFamily="49" charset="-122"/>
              </a:rPr>
              <a:t>B.1  </a:t>
            </a:r>
            <a:r>
              <a:rPr lang="zh-CN" altLang="en-US" sz="1800" dirty="0">
                <a:latin typeface="黑体" panose="02010609060101010101" pitchFamily="49" charset="-122"/>
                <a:ea typeface="黑体" panose="02010609060101010101" pitchFamily="49" charset="-122"/>
              </a:rPr>
              <a:t>地质灾害防治工程总投资额分档收费基准价（单位：万元）</a:t>
            </a:r>
            <a:endParaRPr lang="zh-CN" altLang="en-US" sz="1800" b="1" dirty="0">
              <a:latin typeface="黑体" panose="02010609060101010101" pitchFamily="49" charset="-122"/>
              <a:ea typeface="黑体" panose="02010609060101010101" pitchFamily="49" charset="-122"/>
              <a:sym typeface="微软雅黑" panose="020B0503020204020204" pitchFamily="34" charset="-122"/>
            </a:endParaRPr>
          </a:p>
        </p:txBody>
      </p:sp>
      <p:sp>
        <p:nvSpPr>
          <p:cNvPr id="9" name="圆角矩形 8"/>
          <p:cNvSpPr/>
          <p:nvPr/>
        </p:nvSpPr>
        <p:spPr>
          <a:xfrm>
            <a:off x="550863" y="1628775"/>
            <a:ext cx="11161712" cy="5013325"/>
          </a:xfrm>
          <a:prstGeom prst="roundRect">
            <a:avLst>
              <a:gd name="adj" fmla="val 9556"/>
            </a:avLst>
          </a:prstGeom>
          <a:solidFill>
            <a:schemeClr val="bg1"/>
          </a:solidFill>
          <a:ln w="22225" cap="flat" cmpd="sng">
            <a:solidFill>
              <a:schemeClr val="accent1"/>
            </a:solidFill>
            <a:prstDash val="solid"/>
            <a:headEnd type="none" w="med" len="med"/>
            <a:tailEnd type="none" w="med" len="med"/>
          </a:ln>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stStyle>
          <a:p>
            <a:pPr marL="0" lvl="0" indent="0">
              <a:lnSpc>
                <a:spcPct val="140000"/>
              </a:lnSpc>
              <a:spcBef>
                <a:spcPct val="30000"/>
              </a:spcBef>
              <a:buNone/>
            </a:pPr>
            <a:r>
              <a:rPr lang="zh-CN" altLang="en-US" sz="2000" b="1" dirty="0">
                <a:latin typeface="Arial" panose="020B0604020202020204" pitchFamily="34" charset="0"/>
                <a:ea typeface="宋体" panose="02010600030101010101" pitchFamily="2" charset="-122"/>
              </a:rPr>
              <a:t>        </a:t>
            </a:r>
            <a:endParaRPr lang="en-US" altLang="zh-CN" sz="2000" b="1" dirty="0">
              <a:latin typeface="Arial" panose="020B0604020202020204" pitchFamily="34" charset="0"/>
              <a:ea typeface="宋体" panose="02010600030101010101" pitchFamily="2" charset="-122"/>
            </a:endParaRPr>
          </a:p>
          <a:p>
            <a:pPr marL="0" lvl="0" indent="0">
              <a:lnSpc>
                <a:spcPct val="140000"/>
              </a:lnSpc>
              <a:spcBef>
                <a:spcPct val="30000"/>
              </a:spcBef>
              <a:buNone/>
            </a:pPr>
            <a:r>
              <a:rPr lang="en-US" altLang="zh-CN" sz="2000" b="1" dirty="0">
                <a:latin typeface="Arial" panose="020B0604020202020204" pitchFamily="34" charset="0"/>
                <a:ea typeface="宋体" panose="02010600030101010101" pitchFamily="2" charset="-122"/>
              </a:rPr>
              <a:t>       </a:t>
            </a:r>
            <a:r>
              <a:rPr lang="zh-CN" altLang="en-US" sz="2000" b="1" dirty="0">
                <a:latin typeface="Arial" panose="020B0604020202020204" pitchFamily="34" charset="0"/>
                <a:ea typeface="宋体" panose="02010600030101010101" pitchFamily="2" charset="-122"/>
              </a:rPr>
              <a:t>分档咨询评估基准价在参照</a:t>
            </a:r>
            <a:r>
              <a:rPr lang="en-US" altLang="zh-CN" sz="2000" b="1" dirty="0">
                <a:latin typeface="Arial" panose="020B0604020202020204" pitchFamily="34" charset="0"/>
                <a:ea typeface="宋体" panose="02010600030101010101" pitchFamily="2" charset="-122"/>
              </a:rPr>
              <a:t>《</a:t>
            </a:r>
            <a:r>
              <a:rPr lang="zh-CN" altLang="en-US" sz="2000" b="1" dirty="0">
                <a:latin typeface="Arial" panose="020B0604020202020204" pitchFamily="34" charset="0"/>
                <a:ea typeface="宋体" panose="02010600030101010101" pitchFamily="2" charset="-122"/>
              </a:rPr>
              <a:t>工程咨询服务收费管理暂行规定</a:t>
            </a:r>
            <a:r>
              <a:rPr lang="en-US" altLang="zh-CN" sz="2000" b="1" dirty="0">
                <a:latin typeface="Arial" panose="020B0604020202020204" pitchFamily="34" charset="0"/>
                <a:ea typeface="宋体" panose="02010600030101010101" pitchFamily="2" charset="-122"/>
              </a:rPr>
              <a:t>》</a:t>
            </a:r>
            <a:r>
              <a:rPr lang="zh-CN" altLang="en-US" sz="2000" b="1" dirty="0">
                <a:latin typeface="Arial" panose="020B0604020202020204" pitchFamily="34" charset="0"/>
                <a:ea typeface="宋体" panose="02010600030101010101" pitchFamily="2" charset="-122"/>
              </a:rPr>
              <a:t>附件一的基础上，对一些地质灾害防治工程设计单位与相关评审专家进行了征求意见工作。本标准初稿形成后，分别在北京、吉林、贵州、四川、湖北、陕西等省份召开了多次专家咨询会，广泛征求了专家意见。在</a:t>
            </a:r>
            <a:r>
              <a:rPr lang="en-US" altLang="zh-CN" sz="2000" b="1" dirty="0">
                <a:latin typeface="Arial" panose="020B0604020202020204" pitchFamily="34" charset="0"/>
                <a:ea typeface="宋体" panose="02010600030101010101" pitchFamily="2" charset="-122"/>
              </a:rPr>
              <a:t>4</a:t>
            </a:r>
            <a:r>
              <a:rPr lang="zh-CN" altLang="en-US" sz="2000" b="1" dirty="0">
                <a:latin typeface="Arial" panose="020B0604020202020204" pitchFamily="34" charset="0"/>
                <a:ea typeface="宋体" panose="02010600030101010101" pitchFamily="2" charset="-122"/>
              </a:rPr>
              <a:t>项咨询评估工作中，目前开展的基本只有编制可行性研究报告工作，所以，首先确定编制可行性研究报告分档基准价，然后参照</a:t>
            </a:r>
            <a:r>
              <a:rPr lang="en-US" altLang="zh-CN" sz="2000" b="1" dirty="0">
                <a:latin typeface="Arial" panose="020B0604020202020204" pitchFamily="34" charset="0"/>
                <a:ea typeface="宋体" panose="02010600030101010101" pitchFamily="2" charset="-122"/>
              </a:rPr>
              <a:t>《</a:t>
            </a:r>
            <a:r>
              <a:rPr lang="zh-CN" altLang="en-US" sz="2000" b="1" dirty="0">
                <a:latin typeface="Arial" panose="020B0604020202020204" pitchFamily="34" charset="0"/>
                <a:ea typeface="宋体" panose="02010600030101010101" pitchFamily="2" charset="-122"/>
              </a:rPr>
              <a:t>工程咨询服务收费管理暂行规定</a:t>
            </a:r>
            <a:r>
              <a:rPr lang="en-US" altLang="zh-CN" sz="2000" b="1" dirty="0">
                <a:latin typeface="Arial" panose="020B0604020202020204" pitchFamily="34" charset="0"/>
                <a:ea typeface="宋体" panose="02010600030101010101" pitchFamily="2" charset="-122"/>
              </a:rPr>
              <a:t>》</a:t>
            </a:r>
            <a:r>
              <a:rPr lang="zh-CN" altLang="en-US" sz="2000" b="1" dirty="0">
                <a:latin typeface="Arial" panose="020B0604020202020204" pitchFamily="34" charset="0"/>
                <a:ea typeface="宋体" panose="02010600030101010101" pitchFamily="2" charset="-122"/>
              </a:rPr>
              <a:t>各项基准价的比例关系并适当调整后，确定了可行性研究以外的</a:t>
            </a:r>
            <a:r>
              <a:rPr lang="en-US" altLang="zh-CN" sz="2000" b="1" dirty="0">
                <a:latin typeface="Arial" panose="020B0604020202020204" pitchFamily="34" charset="0"/>
                <a:ea typeface="宋体" panose="02010600030101010101" pitchFamily="2" charset="-122"/>
              </a:rPr>
              <a:t>3</a:t>
            </a:r>
            <a:r>
              <a:rPr lang="zh-CN" altLang="en-US" sz="2000" b="1" dirty="0">
                <a:latin typeface="Arial" panose="020B0604020202020204" pitchFamily="34" charset="0"/>
                <a:ea typeface="宋体" panose="02010600030101010101" pitchFamily="2" charset="-122"/>
              </a:rPr>
              <a:t>项咨询评估基准价。    </a:t>
            </a:r>
          </a:p>
          <a:p>
            <a:pPr marL="0" lvl="0" indent="0">
              <a:lnSpc>
                <a:spcPct val="140000"/>
              </a:lnSpc>
              <a:spcBef>
                <a:spcPct val="30000"/>
              </a:spcBef>
              <a:buNone/>
            </a:pPr>
            <a:r>
              <a:rPr lang="zh-CN" altLang="en-US" sz="2000" b="1" dirty="0">
                <a:latin typeface="Arial" panose="020B0604020202020204" pitchFamily="34" charset="0"/>
                <a:ea typeface="宋体" panose="02010600030101010101" pitchFamily="2" charset="-122"/>
              </a:rPr>
              <a:t>        本</a:t>
            </a:r>
            <a:r>
              <a:rPr lang="en-US" altLang="zh-CN" sz="2000" b="1" dirty="0">
                <a:latin typeface="Arial" panose="020B0604020202020204" pitchFamily="34" charset="0"/>
                <a:ea typeface="宋体" panose="02010600030101010101" pitchFamily="2" charset="-122"/>
              </a:rPr>
              <a:t>《</a:t>
            </a:r>
            <a:r>
              <a:rPr lang="zh-CN" altLang="en-US" sz="2000" b="1" dirty="0">
                <a:latin typeface="Arial" panose="020B0604020202020204" pitchFamily="34" charset="0"/>
                <a:ea typeface="宋体" panose="02010600030101010101" pitchFamily="2" charset="-122"/>
              </a:rPr>
              <a:t>标准</a:t>
            </a:r>
            <a:r>
              <a:rPr lang="en-US" altLang="zh-CN" sz="2000" b="1" dirty="0">
                <a:latin typeface="Arial" panose="020B0604020202020204" pitchFamily="34" charset="0"/>
                <a:ea typeface="宋体" panose="02010600030101010101" pitchFamily="2" charset="-122"/>
              </a:rPr>
              <a:t>》</a:t>
            </a:r>
            <a:r>
              <a:rPr lang="zh-CN" altLang="en-US" sz="2000" b="1" dirty="0">
                <a:latin typeface="Arial" panose="020B0604020202020204" pitchFamily="34" charset="0"/>
                <a:ea typeface="宋体" panose="02010600030101010101" pitchFamily="2" charset="-122"/>
              </a:rPr>
              <a:t>在确定地质灾害防治工程总投资额分档收费基准价过程中，进行了基准价与总投资关系曲线合理性分析，并进行了多次优化，最终确定各项咨询评估工作基准价。</a:t>
            </a:r>
          </a:p>
        </p:txBody>
      </p:sp>
      <p:sp>
        <p:nvSpPr>
          <p:cNvPr id="72708" name="矩形 4"/>
          <p:cNvSpPr/>
          <p:nvPr/>
        </p:nvSpPr>
        <p:spPr>
          <a:xfrm>
            <a:off x="0" y="0"/>
            <a:ext cx="12192000" cy="549275"/>
          </a:xfrm>
          <a:prstGeom prst="rect">
            <a:avLst/>
          </a:prstGeom>
          <a:solidFill>
            <a:srgbClr val="C0504D">
              <a:alpha val="94116"/>
            </a:srgbClr>
          </a:solidFill>
          <a:ln w="9525">
            <a:noFill/>
          </a:ln>
        </p:spPr>
        <p:txBody>
          <a:bodyPr anchor="ctr" anchorCtr="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stStyle>
          <a:p>
            <a:pPr marL="0" lvl="0" indent="0" algn="ctr">
              <a:lnSpc>
                <a:spcPct val="100000"/>
              </a:lnSpc>
              <a:spcBef>
                <a:spcPct val="0"/>
              </a:spcBef>
              <a:buNone/>
            </a:pPr>
            <a:endParaRPr lang="zh-CN" altLang="en-US" sz="1600"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72709" name="矩形 11"/>
          <p:cNvSpPr/>
          <p:nvPr/>
        </p:nvSpPr>
        <p:spPr>
          <a:xfrm>
            <a:off x="28575" y="-1587"/>
            <a:ext cx="12192000" cy="584200"/>
          </a:xfrm>
          <a:prstGeom prst="rect">
            <a:avLst/>
          </a:prstGeom>
          <a:noFill/>
          <a:ln w="9525">
            <a:noFill/>
          </a:ln>
        </p:spPr>
        <p:txBody>
          <a:bodyPr>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stStyle>
          <a:p>
            <a:pPr marL="0" lvl="0" indent="0" algn="ctr">
              <a:lnSpc>
                <a:spcPct val="100000"/>
              </a:lnSpc>
              <a:spcBef>
                <a:spcPct val="0"/>
              </a:spcBef>
              <a:buNone/>
            </a:pPr>
            <a:r>
              <a:rPr lang="zh-CN" altLang="en-US" sz="3200" b="1" dirty="0">
                <a:solidFill>
                  <a:schemeClr val="bg1"/>
                </a:solidFill>
                <a:latin typeface="微软雅黑" panose="020B0503020204020204" pitchFamily="34" charset="-122"/>
                <a:ea typeface="微软雅黑" panose="020B0503020204020204" pitchFamily="34" charset="-122"/>
              </a:rPr>
              <a:t>附录</a:t>
            </a:r>
          </a:p>
        </p:txBody>
      </p:sp>
    </p:spTree>
  </p:cSld>
  <p:clrMapOvr>
    <a:masterClrMapping/>
  </p:clrMapOvr>
  <p:transition advTm="12532"/>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3730" name="矩形 11"/>
          <p:cNvSpPr/>
          <p:nvPr/>
        </p:nvSpPr>
        <p:spPr>
          <a:xfrm>
            <a:off x="1773238" y="549275"/>
            <a:ext cx="8737600" cy="984250"/>
          </a:xfrm>
          <a:prstGeom prst="rect">
            <a:avLst/>
          </a:prstGeom>
          <a:noFill/>
          <a:ln w="9525">
            <a:noFill/>
          </a:ln>
        </p:spPr>
        <p:txBody>
          <a:bodyPr>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stStyle>
          <a:p>
            <a:pPr marL="0" lvl="0" indent="0" algn="ctr">
              <a:lnSpc>
                <a:spcPct val="100000"/>
              </a:lnSpc>
              <a:spcBef>
                <a:spcPct val="0"/>
              </a:spcBef>
              <a:buNone/>
            </a:pPr>
            <a:r>
              <a:rPr lang="zh-CN" altLang="en-US" sz="1600" dirty="0">
                <a:latin typeface="黑体" panose="02010609060101010101" pitchFamily="49" charset="-122"/>
                <a:ea typeface="黑体" panose="02010609060101010101" pitchFamily="49" charset="-122"/>
                <a:hlinkClick r:id="rId3" action="ppaction://hlinksldjump"/>
              </a:rPr>
              <a:t>附录</a:t>
            </a:r>
            <a:r>
              <a:rPr lang="en-US" altLang="zh-CN" sz="1600" dirty="0">
                <a:latin typeface="黑体" panose="02010609060101010101" pitchFamily="49" charset="-122"/>
                <a:ea typeface="黑体" panose="02010609060101010101" pitchFamily="49" charset="-122"/>
                <a:hlinkClick r:id="rId3" action="ppaction://hlinksldjump"/>
              </a:rPr>
              <a:t>C</a:t>
            </a:r>
            <a:br>
              <a:rPr lang="en-US" altLang="zh-CN" sz="1600" dirty="0">
                <a:latin typeface="黑体" panose="02010609060101010101" pitchFamily="49" charset="-122"/>
                <a:ea typeface="黑体" panose="02010609060101010101" pitchFamily="49" charset="-122"/>
                <a:hlinkClick r:id="rId3" action="ppaction://hlinksldjump"/>
              </a:rPr>
            </a:br>
            <a:r>
              <a:rPr lang="zh-CN" altLang="zh-CN" sz="1600" dirty="0">
                <a:latin typeface="黑体" panose="02010609060101010101" pitchFamily="49" charset="-122"/>
                <a:ea typeface="黑体" panose="02010609060101010101" pitchFamily="49" charset="-122"/>
                <a:hlinkClick r:id="rId3" action="ppaction://hlinksldjump"/>
              </a:rPr>
              <a:t>（</a:t>
            </a:r>
            <a:r>
              <a:rPr lang="zh-CN" altLang="en-US" sz="1600" dirty="0">
                <a:latin typeface="黑体" panose="02010609060101010101" pitchFamily="49" charset="-122"/>
                <a:ea typeface="黑体" panose="02010609060101010101" pitchFamily="49" charset="-122"/>
                <a:hlinkClick r:id="rId3" action="ppaction://hlinksldjump"/>
              </a:rPr>
              <a:t>引用性附录</a:t>
            </a:r>
            <a:r>
              <a:rPr lang="zh-CN" altLang="zh-CN" sz="1600" dirty="0">
                <a:latin typeface="黑体" panose="02010609060101010101" pitchFamily="49" charset="-122"/>
                <a:ea typeface="黑体" panose="02010609060101010101" pitchFamily="49" charset="-122"/>
                <a:hlinkClick r:id="rId3" action="ppaction://hlinksldjump"/>
              </a:rPr>
              <a:t>）</a:t>
            </a:r>
            <a:endParaRPr lang="zh-CN" altLang="zh-CN" sz="1600" dirty="0">
              <a:latin typeface="黑体" panose="02010609060101010101" pitchFamily="49" charset="-122"/>
              <a:ea typeface="黑体" panose="02010609060101010101" pitchFamily="49" charset="-122"/>
            </a:endParaRPr>
          </a:p>
          <a:p>
            <a:pPr marL="0" lvl="0" indent="0" algn="ctr">
              <a:lnSpc>
                <a:spcPct val="100000"/>
              </a:lnSpc>
              <a:spcBef>
                <a:spcPts val="1200"/>
              </a:spcBef>
              <a:buNone/>
            </a:pPr>
            <a:r>
              <a:rPr lang="zh-CN" altLang="en-US" sz="1600" dirty="0">
                <a:latin typeface="黑体" panose="02010609060101010101" pitchFamily="49" charset="-122"/>
                <a:ea typeface="黑体" panose="02010609060101010101" pitchFamily="49" charset="-122"/>
              </a:rPr>
              <a:t>表</a:t>
            </a:r>
            <a:r>
              <a:rPr lang="en-US" altLang="zh-CN" sz="1600" dirty="0">
                <a:latin typeface="黑体" panose="02010609060101010101" pitchFamily="49" charset="-122"/>
                <a:ea typeface="黑体" panose="02010609060101010101" pitchFamily="49" charset="-122"/>
              </a:rPr>
              <a:t>C.1  </a:t>
            </a:r>
            <a:r>
              <a:rPr lang="zh-CN" altLang="en-US" sz="1600" dirty="0">
                <a:latin typeface="黑体" panose="02010609060101010101" pitchFamily="49" charset="-122"/>
                <a:ea typeface="黑体" panose="02010609060101010101" pitchFamily="49" charset="-122"/>
              </a:rPr>
              <a:t>地区调整系数分类表（单位：万元）</a:t>
            </a:r>
            <a:endParaRPr lang="zh-CN" altLang="en-US" sz="1600" b="1" dirty="0">
              <a:latin typeface="黑体" panose="02010609060101010101" pitchFamily="49" charset="-122"/>
              <a:ea typeface="黑体" panose="02010609060101010101" pitchFamily="49" charset="-122"/>
              <a:sym typeface="微软雅黑" panose="020B0503020204020204" pitchFamily="34" charset="-122"/>
            </a:endParaRPr>
          </a:p>
        </p:txBody>
      </p:sp>
      <p:graphicFrame>
        <p:nvGraphicFramePr>
          <p:cNvPr id="9" name="表格 8"/>
          <p:cNvGraphicFramePr>
            <a:graphicFrameLocks noGrp="1"/>
          </p:cNvGraphicFramePr>
          <p:nvPr>
            <p:custDataLst>
              <p:tags r:id="rId1"/>
            </p:custDataLst>
          </p:nvPr>
        </p:nvGraphicFramePr>
        <p:xfrm>
          <a:off x="407988" y="1557338"/>
          <a:ext cx="11448795" cy="5039880"/>
        </p:xfrm>
        <a:graphic>
          <a:graphicData uri="http://schemas.openxmlformats.org/drawingml/2006/table">
            <a:tbl>
              <a:tblPr/>
              <a:tblGrid>
                <a:gridCol w="1239678"/>
                <a:gridCol w="10209117"/>
              </a:tblGrid>
              <a:tr h="335992">
                <a:tc>
                  <a:txBody>
                    <a:bodyPr/>
                    <a:lstStyle/>
                    <a:p>
                      <a:pPr marL="0" marR="0" lvl="0" indent="0" algn="ctr" defTabSz="914400" rtl="0" eaLnBrk="1" fontAlgn="base" latinLnBrk="0" hangingPunct="1">
                        <a:lnSpc>
                          <a:spcPct val="100000"/>
                        </a:lnSpc>
                        <a:spcBef>
                          <a:spcPts val="600"/>
                        </a:spcBef>
                        <a:spcAft>
                          <a:spcPts val="600"/>
                        </a:spcAft>
                        <a:buClrTx/>
                        <a:buSzTx/>
                        <a:buFontTx/>
                        <a:buNone/>
                      </a:pPr>
                      <a:r>
                        <a:rPr kumimoji="0" lang="zh-CN" altLang="en-US" sz="1600" b="1"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hlinkClick r:id=""/>
                        </a:rPr>
                        <a:t>系数</a:t>
                      </a:r>
                      <a:r>
                        <a:rPr kumimoji="0" lang="zh-CN" altLang="en-US" sz="1600" b="1" i="0" u="none" strike="noStrike" cap="none" normalizeH="0" baseline="0" dirty="0" smtClean="0">
                          <a:ln>
                            <a:noFill/>
                          </a:ln>
                          <a:solidFill>
                            <a:schemeClr val="tx1"/>
                          </a:solidFill>
                          <a:effectLst/>
                          <a:latin typeface="Times New Roman" panose="02020603050405020304" pitchFamily="18" charset="0"/>
                          <a:ea typeface="仿宋_GB2312" pitchFamily="49" charset="-122"/>
                          <a:hlinkClick r:id=""/>
                        </a:rPr>
                        <a:t>（</a:t>
                      </a:r>
                      <a:r>
                        <a:rPr kumimoji="0" lang="zh-CN" altLang="zh-CN" sz="1600" b="1" i="0" u="none" strike="noStrike" cap="none" normalizeH="0" baseline="0" dirty="0" smtClean="0">
                          <a:ln>
                            <a:noFill/>
                          </a:ln>
                          <a:solidFill>
                            <a:schemeClr val="tx1"/>
                          </a:solidFill>
                          <a:effectLst/>
                          <a:latin typeface="Times New Roman" panose="02020603050405020304" pitchFamily="18" charset="0"/>
                          <a:ea typeface="仿宋_GB2312" pitchFamily="49" charset="-122"/>
                          <a:cs typeface="Times New Roman" panose="02020603050405020304" pitchFamily="18" charset="0"/>
                          <a:hlinkClick r:id=""/>
                        </a:rPr>
                        <a:t>λ</a:t>
                      </a:r>
                      <a:r>
                        <a:rPr kumimoji="0" lang="en-US" altLang="zh-CN" sz="1600" b="1" i="0" u="none" strike="noStrike" cap="none" normalizeH="0" baseline="-25000" dirty="0" smtClean="0">
                          <a:ln>
                            <a:noFill/>
                          </a:ln>
                          <a:solidFill>
                            <a:schemeClr val="tx1"/>
                          </a:solidFill>
                          <a:effectLst/>
                          <a:latin typeface="Times New Roman" panose="02020603050405020304" pitchFamily="18" charset="0"/>
                          <a:ea typeface="仿宋_GB2312" pitchFamily="49" charset="-122"/>
                          <a:cs typeface="Times New Roman" panose="02020603050405020304" pitchFamily="18" charset="0"/>
                          <a:hlinkClick r:id=""/>
                        </a:rPr>
                        <a:t>1</a:t>
                      </a:r>
                      <a:r>
                        <a:rPr kumimoji="0" lang="zh-CN" altLang="en-US" sz="1600" b="1" i="0" u="none" strike="noStrike" cap="none" normalizeH="0" baseline="0" dirty="0" smtClean="0">
                          <a:ln>
                            <a:noFill/>
                          </a:ln>
                          <a:solidFill>
                            <a:schemeClr val="tx1"/>
                          </a:solidFill>
                          <a:effectLst/>
                          <a:latin typeface="Times New Roman" panose="02020603050405020304" pitchFamily="18" charset="0"/>
                          <a:ea typeface="仿宋_GB2312" pitchFamily="49" charset="-122"/>
                          <a:hlinkClick r:id=""/>
                        </a:rPr>
                        <a:t>）</a:t>
                      </a:r>
                      <a:endParaRPr kumimoji="0" lang="zh-CN" altLang="en-US" sz="1600" b="1"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endParaRPr>
                    </a:p>
                  </a:txBody>
                  <a:tcPr marL="42489" marR="42489" marT="0" marB="0" anchor="ctr" horzOverflow="overflow">
                    <a:lnL w="28575" cap="flat" cmpd="sng" algn="ctr">
                      <a:solidFill>
                        <a:schemeClr val="tx1"/>
                      </a:solidFill>
                      <a:prstDash val="solid"/>
                      <a:round/>
                      <a:headEnd type="none" w="med" len="med"/>
                      <a:tailEnd type="none" w="med" len="med"/>
                    </a:lnL>
                    <a:lnR w="9525" cap="flat" cmpd="sng" algn="ctr">
                      <a:solidFill>
                        <a:srgbClr val="262626"/>
                      </a:solidFill>
                      <a:prstDash val="solid"/>
                      <a:round/>
                      <a:headEnd type="none" w="med" len="med"/>
                      <a:tailEnd type="none" w="med" len="med"/>
                    </a:lnR>
                    <a:lnT w="28575" cap="flat" cmpd="sng" algn="ctr">
                      <a:solidFill>
                        <a:schemeClr val="tx1"/>
                      </a:solidFill>
                      <a:prstDash val="solid"/>
                      <a:round/>
                      <a:headEnd type="none" w="med" len="med"/>
                      <a:tailEnd type="none" w="med" len="med"/>
                    </a:lnT>
                    <a:lnB w="9525" cap="flat" cmpd="sng" algn="ctr">
                      <a:solidFill>
                        <a:srgbClr val="262626"/>
                      </a:solidFill>
                      <a:prstDash val="solid"/>
                      <a:round/>
                      <a:headEnd type="none" w="med" len="med"/>
                      <a:tailEnd type="none" w="med" len="med"/>
                    </a:lnB>
                    <a:lnTlToBr>
                      <a:noFill/>
                    </a:lnTlToBr>
                    <a:lnBlToTr>
                      <a:noFill/>
                    </a:lnBlToTr>
                    <a:solidFill>
                      <a:srgbClr val="D28E8C"/>
                    </a:solidFill>
                  </a:tcPr>
                </a:tc>
                <a:tc>
                  <a:txBody>
                    <a:bodyPr/>
                    <a:lstStyle/>
                    <a:p>
                      <a:pPr marL="0" marR="0" lvl="0" indent="0" algn="ctr" defTabSz="914400" rtl="0" eaLnBrk="1" fontAlgn="base" latinLnBrk="0" hangingPunct="1">
                        <a:lnSpc>
                          <a:spcPct val="100000"/>
                        </a:lnSpc>
                        <a:spcBef>
                          <a:spcPts val="600"/>
                        </a:spcBef>
                        <a:spcAft>
                          <a:spcPts val="600"/>
                        </a:spcAft>
                        <a:buClrTx/>
                        <a:buSzTx/>
                        <a:buFontTx/>
                        <a:buNone/>
                      </a:pPr>
                      <a:r>
                        <a:rPr kumimoji="0" lang="zh-CN" altLang="en-US" sz="16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适用地区</a:t>
                      </a:r>
                    </a:p>
                  </a:txBody>
                  <a:tcPr marL="42489" marR="42489" marT="0" marB="0" anchor="ctr" horzOverflow="overflow">
                    <a:lnL w="9525" cap="flat" cmpd="sng" algn="ctr">
                      <a:solidFill>
                        <a:srgbClr val="262626"/>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9525" cap="flat" cmpd="sng" algn="ctr">
                      <a:solidFill>
                        <a:srgbClr val="262626"/>
                      </a:solidFill>
                      <a:prstDash val="solid"/>
                      <a:round/>
                      <a:headEnd type="none" w="med" len="med"/>
                      <a:tailEnd type="none" w="med" len="med"/>
                    </a:lnB>
                    <a:lnTlToBr>
                      <a:noFill/>
                    </a:lnTlToBr>
                    <a:lnBlToTr>
                      <a:noFill/>
                    </a:lnBlToTr>
                    <a:solidFill>
                      <a:srgbClr val="D28E8C"/>
                    </a:solidFill>
                  </a:tcPr>
                </a:tc>
              </a:tr>
              <a:tr h="335992">
                <a:tc>
                  <a:txBody>
                    <a:bodyPr/>
                    <a:lstStyle/>
                    <a:p>
                      <a:pPr marL="0" marR="0" lvl="0" indent="0" algn="ctr" defTabSz="914400" rtl="0" eaLnBrk="1" fontAlgn="base" latinLnBrk="0" hangingPunct="1">
                        <a:lnSpc>
                          <a:spcPct val="100000"/>
                        </a:lnSpc>
                        <a:spcBef>
                          <a:spcPts val="600"/>
                        </a:spcBef>
                        <a:spcAft>
                          <a:spcPts val="600"/>
                        </a:spcAft>
                        <a:buClrTx/>
                        <a:buSzTx/>
                        <a:buFontTx/>
                        <a:buNone/>
                      </a:pPr>
                      <a:r>
                        <a:rPr kumimoji="0" lang="en-US" altLang="zh-CN" sz="16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rPr>
                        <a:t>2.0</a:t>
                      </a:r>
                      <a:endParaRPr kumimoji="0" lang="zh-CN" altLang="zh-CN" sz="16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marL="42489" marR="42489" marT="0" marB="0" anchor="ctr" horzOverflow="overflow">
                    <a:lnL w="28575" cap="flat" cmpd="sng" algn="ctr">
                      <a:solidFill>
                        <a:schemeClr val="tx1"/>
                      </a:solidFill>
                      <a:prstDash val="solid"/>
                      <a:round/>
                      <a:headEnd type="none" w="med" len="med"/>
                      <a:tailEnd type="none" w="med" len="med"/>
                    </a:lnL>
                    <a:lnR w="9525" cap="flat" cmpd="sng" algn="ctr">
                      <a:solidFill>
                        <a:srgbClr val="262626"/>
                      </a:solidFill>
                      <a:prstDash val="solid"/>
                      <a:round/>
                      <a:headEnd type="none" w="med" len="med"/>
                      <a:tailEnd type="none" w="med" len="med"/>
                    </a:lnR>
                    <a:lnT w="9525" cap="flat" cmpd="sng" algn="ctr">
                      <a:solidFill>
                        <a:srgbClr val="262626"/>
                      </a:solidFill>
                      <a:prstDash val="solid"/>
                      <a:round/>
                      <a:headEnd type="none" w="med" len="med"/>
                      <a:tailEnd type="none" w="med" len="med"/>
                    </a:lnT>
                    <a:lnB w="9525" cap="flat" cmpd="sng" algn="ctr">
                      <a:solidFill>
                        <a:srgbClr val="262626"/>
                      </a:solidFill>
                      <a:prstDash val="solid"/>
                      <a:round/>
                      <a:headEnd type="none" w="med" len="med"/>
                      <a:tailEnd type="none" w="med" len="med"/>
                    </a:lnB>
                    <a:lnTlToBr>
                      <a:noFill/>
                    </a:lnTlToBr>
                    <a:lnBlToTr>
                      <a:noFill/>
                    </a:lnBlToTr>
                    <a:solidFill>
                      <a:srgbClr val="D9D9D9"/>
                    </a:solidFill>
                  </a:tcPr>
                </a:tc>
                <a:tc>
                  <a:txBody>
                    <a:bodyPr/>
                    <a:lstStyle/>
                    <a:p>
                      <a:pPr marL="0" marR="0" lvl="0" indent="0" algn="just" defTabSz="914400" rtl="0" eaLnBrk="1" fontAlgn="base" latinLnBrk="0" hangingPunct="1">
                        <a:lnSpc>
                          <a:spcPct val="100000"/>
                        </a:lnSpc>
                        <a:spcBef>
                          <a:spcPts val="600"/>
                        </a:spcBef>
                        <a:spcAft>
                          <a:spcPts val="600"/>
                        </a:spcAft>
                        <a:buClrTx/>
                        <a:buSzTx/>
                        <a:buFontTx/>
                        <a:buNone/>
                      </a:pPr>
                      <a:r>
                        <a:rPr kumimoji="0" lang="zh-CN" altLang="en-US" sz="16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西藏藏北地区</a:t>
                      </a:r>
                    </a:p>
                  </a:txBody>
                  <a:tcPr marL="42489" marR="42489" marT="0" marB="0" anchor="ctr" horzOverflow="overflow">
                    <a:lnL w="9525" cap="flat" cmpd="sng" algn="ctr">
                      <a:solidFill>
                        <a:srgbClr val="262626"/>
                      </a:solidFill>
                      <a:prstDash val="solid"/>
                      <a:round/>
                      <a:headEnd type="none" w="med" len="med"/>
                      <a:tailEnd type="none" w="med" len="med"/>
                    </a:lnL>
                    <a:lnR w="28575" cap="flat" cmpd="sng" algn="ctr">
                      <a:solidFill>
                        <a:schemeClr val="tx1"/>
                      </a:solidFill>
                      <a:prstDash val="solid"/>
                      <a:round/>
                      <a:headEnd type="none" w="med" len="med"/>
                      <a:tailEnd type="none" w="med" len="med"/>
                    </a:lnR>
                    <a:lnT w="9525" cap="flat" cmpd="sng" algn="ctr">
                      <a:solidFill>
                        <a:srgbClr val="262626"/>
                      </a:solidFill>
                      <a:prstDash val="solid"/>
                      <a:round/>
                      <a:headEnd type="none" w="med" len="med"/>
                      <a:tailEnd type="none" w="med" len="med"/>
                    </a:lnT>
                    <a:lnB w="9525" cap="flat" cmpd="sng" algn="ctr">
                      <a:solidFill>
                        <a:srgbClr val="262626"/>
                      </a:solidFill>
                      <a:prstDash val="solid"/>
                      <a:round/>
                      <a:headEnd type="none" w="med" len="med"/>
                      <a:tailEnd type="none" w="med" len="med"/>
                    </a:lnB>
                    <a:lnTlToBr>
                      <a:noFill/>
                    </a:lnTlToBr>
                    <a:lnBlToTr>
                      <a:noFill/>
                    </a:lnBlToTr>
                    <a:solidFill>
                      <a:srgbClr val="D9D9D9"/>
                    </a:solidFill>
                  </a:tcPr>
                </a:tc>
              </a:tr>
              <a:tr h="335992">
                <a:tc>
                  <a:txBody>
                    <a:bodyPr/>
                    <a:lstStyle/>
                    <a:p>
                      <a:pPr marL="0" marR="0" lvl="0" indent="0" algn="ctr" defTabSz="914400" rtl="0" eaLnBrk="1" fontAlgn="base" latinLnBrk="0" hangingPunct="1">
                        <a:lnSpc>
                          <a:spcPct val="100000"/>
                        </a:lnSpc>
                        <a:spcBef>
                          <a:spcPts val="600"/>
                        </a:spcBef>
                        <a:spcAft>
                          <a:spcPts val="600"/>
                        </a:spcAft>
                        <a:buClrTx/>
                        <a:buSzTx/>
                        <a:buFontTx/>
                        <a:buNone/>
                      </a:pPr>
                      <a:r>
                        <a:rPr kumimoji="0" lang="en-US" altLang="zh-CN" sz="16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rPr>
                        <a:t>1.9</a:t>
                      </a:r>
                      <a:endParaRPr kumimoji="0" lang="zh-CN" altLang="zh-CN" sz="16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marL="42489" marR="42489" marT="0" marB="0" anchor="ctr" horzOverflow="overflow">
                    <a:lnL w="28575" cap="flat" cmpd="sng" algn="ctr">
                      <a:solidFill>
                        <a:schemeClr val="tx1"/>
                      </a:solidFill>
                      <a:prstDash val="solid"/>
                      <a:round/>
                      <a:headEnd type="none" w="med" len="med"/>
                      <a:tailEnd type="none" w="med" len="med"/>
                    </a:lnL>
                    <a:lnR w="9525" cap="flat" cmpd="sng" algn="ctr">
                      <a:solidFill>
                        <a:srgbClr val="262626"/>
                      </a:solidFill>
                      <a:prstDash val="solid"/>
                      <a:round/>
                      <a:headEnd type="none" w="med" len="med"/>
                      <a:tailEnd type="none" w="med" len="med"/>
                    </a:lnR>
                    <a:lnT w="9525" cap="flat" cmpd="sng" algn="ctr">
                      <a:solidFill>
                        <a:srgbClr val="262626"/>
                      </a:solidFill>
                      <a:prstDash val="solid"/>
                      <a:round/>
                      <a:headEnd type="none" w="med" len="med"/>
                      <a:tailEnd type="none" w="med" len="med"/>
                    </a:lnT>
                    <a:lnB w="9525" cap="flat" cmpd="sng" algn="ctr">
                      <a:solidFill>
                        <a:srgbClr val="262626"/>
                      </a:solidFill>
                      <a:prstDash val="solid"/>
                      <a:round/>
                      <a:headEnd type="none" w="med" len="med"/>
                      <a:tailEnd type="none" w="med" len="med"/>
                    </a:lnB>
                    <a:lnTlToBr>
                      <a:noFill/>
                    </a:lnTlToBr>
                    <a:lnBlToTr>
                      <a:noFill/>
                    </a:lnBlToTr>
                    <a:solidFill>
                      <a:srgbClr val="D9D9D9"/>
                    </a:solidFill>
                  </a:tcPr>
                </a:tc>
                <a:tc>
                  <a:txBody>
                    <a:bodyPr/>
                    <a:lstStyle/>
                    <a:p>
                      <a:pPr marL="0" marR="0" lvl="0" indent="0" algn="just" defTabSz="914400" rtl="0" eaLnBrk="1" fontAlgn="base" latinLnBrk="0" hangingPunct="1">
                        <a:lnSpc>
                          <a:spcPct val="100000"/>
                        </a:lnSpc>
                        <a:spcBef>
                          <a:spcPts val="600"/>
                        </a:spcBef>
                        <a:spcAft>
                          <a:spcPts val="600"/>
                        </a:spcAft>
                        <a:buClrTx/>
                        <a:buSzTx/>
                        <a:buFontTx/>
                        <a:buNone/>
                      </a:pPr>
                      <a:r>
                        <a:rPr kumimoji="0" lang="zh-CN" altLang="en-US" sz="16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西藏其他地区，青海昆仑山脉，新疆昆仑山脉，唐古拉山脉。</a:t>
                      </a:r>
                    </a:p>
                  </a:txBody>
                  <a:tcPr marL="42489" marR="42489" marT="0" marB="0" anchor="ctr" horzOverflow="overflow">
                    <a:lnL w="9525" cap="flat" cmpd="sng" algn="ctr">
                      <a:solidFill>
                        <a:srgbClr val="262626"/>
                      </a:solidFill>
                      <a:prstDash val="solid"/>
                      <a:round/>
                      <a:headEnd type="none" w="med" len="med"/>
                      <a:tailEnd type="none" w="med" len="med"/>
                    </a:lnL>
                    <a:lnR w="28575" cap="flat" cmpd="sng" algn="ctr">
                      <a:solidFill>
                        <a:schemeClr val="tx1"/>
                      </a:solidFill>
                      <a:prstDash val="solid"/>
                      <a:round/>
                      <a:headEnd type="none" w="med" len="med"/>
                      <a:tailEnd type="none" w="med" len="med"/>
                    </a:lnR>
                    <a:lnT w="9525" cap="flat" cmpd="sng" algn="ctr">
                      <a:solidFill>
                        <a:srgbClr val="262626"/>
                      </a:solidFill>
                      <a:prstDash val="solid"/>
                      <a:round/>
                      <a:headEnd type="none" w="med" len="med"/>
                      <a:tailEnd type="none" w="med" len="med"/>
                    </a:lnT>
                    <a:lnB w="9525" cap="flat" cmpd="sng" algn="ctr">
                      <a:solidFill>
                        <a:srgbClr val="262626"/>
                      </a:solidFill>
                      <a:prstDash val="solid"/>
                      <a:round/>
                      <a:headEnd type="none" w="med" len="med"/>
                      <a:tailEnd type="none" w="med" len="med"/>
                    </a:lnB>
                    <a:lnTlToBr>
                      <a:noFill/>
                    </a:lnTlToBr>
                    <a:lnBlToTr>
                      <a:noFill/>
                    </a:lnBlToTr>
                    <a:solidFill>
                      <a:srgbClr val="D9D9D9"/>
                    </a:solidFill>
                  </a:tcPr>
                </a:tc>
              </a:tr>
              <a:tr h="335992">
                <a:tc>
                  <a:txBody>
                    <a:bodyPr/>
                    <a:lstStyle/>
                    <a:p>
                      <a:pPr marL="0" marR="0" lvl="0" indent="0" algn="ctr" defTabSz="914400" rtl="0" eaLnBrk="1" fontAlgn="base" latinLnBrk="0" hangingPunct="1">
                        <a:lnSpc>
                          <a:spcPct val="100000"/>
                        </a:lnSpc>
                        <a:spcBef>
                          <a:spcPts val="600"/>
                        </a:spcBef>
                        <a:spcAft>
                          <a:spcPts val="600"/>
                        </a:spcAft>
                        <a:buClrTx/>
                        <a:buSzTx/>
                        <a:buFontTx/>
                        <a:buNone/>
                      </a:pPr>
                      <a:r>
                        <a:rPr kumimoji="0" lang="en-US" altLang="zh-CN" sz="16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rPr>
                        <a:t>1.8</a:t>
                      </a:r>
                      <a:endParaRPr kumimoji="0" lang="zh-CN" altLang="zh-CN" sz="1600" b="1"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endParaRPr>
                    </a:p>
                  </a:txBody>
                  <a:tcPr marL="42489" marR="42489" marT="0" marB="0" anchor="ctr" horzOverflow="overflow">
                    <a:lnL w="28575" cap="flat" cmpd="sng" algn="ctr">
                      <a:solidFill>
                        <a:schemeClr val="tx1"/>
                      </a:solidFill>
                      <a:prstDash val="solid"/>
                      <a:round/>
                      <a:headEnd type="none" w="med" len="med"/>
                      <a:tailEnd type="none" w="med" len="med"/>
                    </a:lnL>
                    <a:lnR w="9525" cap="flat" cmpd="sng" algn="ctr">
                      <a:solidFill>
                        <a:srgbClr val="262626"/>
                      </a:solidFill>
                      <a:prstDash val="solid"/>
                      <a:round/>
                      <a:headEnd type="none" w="med" len="med"/>
                      <a:tailEnd type="none" w="med" len="med"/>
                    </a:lnR>
                    <a:lnT w="9525" cap="flat" cmpd="sng" algn="ctr">
                      <a:solidFill>
                        <a:srgbClr val="262626"/>
                      </a:solidFill>
                      <a:prstDash val="solid"/>
                      <a:round/>
                      <a:headEnd type="none" w="med" len="med"/>
                      <a:tailEnd type="none" w="med" len="med"/>
                    </a:lnT>
                    <a:lnB w="9525" cap="flat" cmpd="sng" algn="ctr">
                      <a:solidFill>
                        <a:srgbClr val="262626"/>
                      </a:solidFill>
                      <a:prstDash val="solid"/>
                      <a:round/>
                      <a:headEnd type="none" w="med" len="med"/>
                      <a:tailEnd type="none" w="med" len="med"/>
                    </a:lnB>
                    <a:lnTlToBr>
                      <a:noFill/>
                    </a:lnTlToBr>
                    <a:lnBlToTr>
                      <a:noFill/>
                    </a:lnBlToTr>
                    <a:solidFill>
                      <a:srgbClr val="D9D9D9"/>
                    </a:solidFill>
                  </a:tcPr>
                </a:tc>
                <a:tc>
                  <a:txBody>
                    <a:bodyPr/>
                    <a:lstStyle/>
                    <a:p>
                      <a:pPr marL="0" marR="0" lvl="0" indent="0" algn="just" defTabSz="914400" rtl="0" eaLnBrk="1" fontAlgn="base" latinLnBrk="0" hangingPunct="1">
                        <a:lnSpc>
                          <a:spcPct val="100000"/>
                        </a:lnSpc>
                        <a:spcBef>
                          <a:spcPts val="600"/>
                        </a:spcBef>
                        <a:spcAft>
                          <a:spcPts val="600"/>
                        </a:spcAft>
                        <a:buClrTx/>
                        <a:buSzTx/>
                        <a:buFontTx/>
                        <a:buNone/>
                      </a:pPr>
                      <a:r>
                        <a:rPr kumimoji="0" lang="zh-CN" altLang="en-US" sz="16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巴颜喀拉山脉，阿尼玛卿山脉，横断山山脉，阿尔金西南地区。</a:t>
                      </a:r>
                    </a:p>
                  </a:txBody>
                  <a:tcPr marL="42489" marR="42489" marT="0" marB="0" anchor="ctr" horzOverflow="overflow">
                    <a:lnL w="9525" cap="flat" cmpd="sng" algn="ctr">
                      <a:solidFill>
                        <a:srgbClr val="262626"/>
                      </a:solidFill>
                      <a:prstDash val="solid"/>
                      <a:round/>
                      <a:headEnd type="none" w="med" len="med"/>
                      <a:tailEnd type="none" w="med" len="med"/>
                    </a:lnL>
                    <a:lnR w="28575" cap="flat" cmpd="sng" algn="ctr">
                      <a:solidFill>
                        <a:schemeClr val="tx1"/>
                      </a:solidFill>
                      <a:prstDash val="solid"/>
                      <a:round/>
                      <a:headEnd type="none" w="med" len="med"/>
                      <a:tailEnd type="none" w="med" len="med"/>
                    </a:lnR>
                    <a:lnT w="9525" cap="flat" cmpd="sng" algn="ctr">
                      <a:solidFill>
                        <a:srgbClr val="262626"/>
                      </a:solidFill>
                      <a:prstDash val="solid"/>
                      <a:round/>
                      <a:headEnd type="none" w="med" len="med"/>
                      <a:tailEnd type="none" w="med" len="med"/>
                    </a:lnT>
                    <a:lnB w="9525" cap="flat" cmpd="sng" algn="ctr">
                      <a:solidFill>
                        <a:srgbClr val="262626"/>
                      </a:solidFill>
                      <a:prstDash val="solid"/>
                      <a:round/>
                      <a:headEnd type="none" w="med" len="med"/>
                      <a:tailEnd type="none" w="med" len="med"/>
                    </a:lnB>
                    <a:lnTlToBr>
                      <a:noFill/>
                    </a:lnTlToBr>
                    <a:lnBlToTr>
                      <a:noFill/>
                    </a:lnBlToTr>
                    <a:solidFill>
                      <a:srgbClr val="D9D9D9"/>
                    </a:solidFill>
                  </a:tcPr>
                </a:tc>
              </a:tr>
              <a:tr h="335992">
                <a:tc>
                  <a:txBody>
                    <a:bodyPr/>
                    <a:lstStyle/>
                    <a:p>
                      <a:pPr marL="0" marR="0" lvl="0" indent="0" algn="ctr" defTabSz="914400" rtl="0" eaLnBrk="1" fontAlgn="base" latinLnBrk="0" hangingPunct="1">
                        <a:lnSpc>
                          <a:spcPct val="100000"/>
                        </a:lnSpc>
                        <a:spcBef>
                          <a:spcPts val="600"/>
                        </a:spcBef>
                        <a:spcAft>
                          <a:spcPts val="600"/>
                        </a:spcAft>
                        <a:buClrTx/>
                        <a:buSzTx/>
                        <a:buFontTx/>
                        <a:buNone/>
                      </a:pPr>
                      <a:r>
                        <a:rPr kumimoji="0" lang="en-US" altLang="zh-CN" sz="16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rPr>
                        <a:t>1.7</a:t>
                      </a:r>
                      <a:endParaRPr kumimoji="0" lang="zh-CN" altLang="zh-CN" sz="16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marL="42489" marR="42489" marT="0" marB="0" anchor="ctr" horzOverflow="overflow">
                    <a:lnL w="28575" cap="flat" cmpd="sng" algn="ctr">
                      <a:solidFill>
                        <a:schemeClr val="tx1"/>
                      </a:solidFill>
                      <a:prstDash val="solid"/>
                      <a:round/>
                      <a:headEnd type="none" w="med" len="med"/>
                      <a:tailEnd type="none" w="med" len="med"/>
                    </a:lnL>
                    <a:lnR w="9525" cap="flat" cmpd="sng" algn="ctr">
                      <a:solidFill>
                        <a:srgbClr val="262626"/>
                      </a:solidFill>
                      <a:prstDash val="solid"/>
                      <a:round/>
                      <a:headEnd type="none" w="med" len="med"/>
                      <a:tailEnd type="none" w="med" len="med"/>
                    </a:lnR>
                    <a:lnT w="9525" cap="flat" cmpd="sng" algn="ctr">
                      <a:solidFill>
                        <a:srgbClr val="262626"/>
                      </a:solidFill>
                      <a:prstDash val="solid"/>
                      <a:round/>
                      <a:headEnd type="none" w="med" len="med"/>
                      <a:tailEnd type="none" w="med" len="med"/>
                    </a:lnT>
                    <a:lnB w="9525" cap="flat" cmpd="sng" algn="ctr">
                      <a:solidFill>
                        <a:srgbClr val="262626"/>
                      </a:solidFill>
                      <a:prstDash val="solid"/>
                      <a:round/>
                      <a:headEnd type="none" w="med" len="med"/>
                      <a:tailEnd type="none" w="med" len="med"/>
                    </a:lnB>
                    <a:lnTlToBr>
                      <a:noFill/>
                    </a:lnTlToBr>
                    <a:lnBlToTr>
                      <a:noFill/>
                    </a:lnBlToTr>
                    <a:solidFill>
                      <a:srgbClr val="D9D9D9"/>
                    </a:solidFill>
                  </a:tcPr>
                </a:tc>
                <a:tc>
                  <a:txBody>
                    <a:bodyPr/>
                    <a:lstStyle/>
                    <a:p>
                      <a:pPr marL="0" marR="0" lvl="0" indent="0" algn="just" defTabSz="914400" rtl="0" eaLnBrk="1" fontAlgn="base" latinLnBrk="0" hangingPunct="1">
                        <a:lnSpc>
                          <a:spcPct val="100000"/>
                        </a:lnSpc>
                        <a:spcBef>
                          <a:spcPts val="600"/>
                        </a:spcBef>
                        <a:spcAft>
                          <a:spcPts val="600"/>
                        </a:spcAft>
                        <a:buClrTx/>
                        <a:buSzTx/>
                        <a:buFontTx/>
                        <a:buNone/>
                      </a:pPr>
                      <a:r>
                        <a:rPr kumimoji="0" lang="zh-CN" altLang="en-US" sz="16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大兴安岭依勒呼里山及原始林区。</a:t>
                      </a:r>
                    </a:p>
                  </a:txBody>
                  <a:tcPr marL="42489" marR="42489" marT="0" marB="0" anchor="ctr" horzOverflow="overflow">
                    <a:lnL w="9525" cap="flat" cmpd="sng" algn="ctr">
                      <a:solidFill>
                        <a:srgbClr val="262626"/>
                      </a:solidFill>
                      <a:prstDash val="solid"/>
                      <a:round/>
                      <a:headEnd type="none" w="med" len="med"/>
                      <a:tailEnd type="none" w="med" len="med"/>
                    </a:lnL>
                    <a:lnR w="28575" cap="flat" cmpd="sng" algn="ctr">
                      <a:solidFill>
                        <a:schemeClr val="tx1"/>
                      </a:solidFill>
                      <a:prstDash val="solid"/>
                      <a:round/>
                      <a:headEnd type="none" w="med" len="med"/>
                      <a:tailEnd type="none" w="med" len="med"/>
                    </a:lnR>
                    <a:lnT w="9525" cap="flat" cmpd="sng" algn="ctr">
                      <a:solidFill>
                        <a:srgbClr val="262626"/>
                      </a:solidFill>
                      <a:prstDash val="solid"/>
                      <a:round/>
                      <a:headEnd type="none" w="med" len="med"/>
                      <a:tailEnd type="none" w="med" len="med"/>
                    </a:lnT>
                    <a:lnB w="9525" cap="flat" cmpd="sng" algn="ctr">
                      <a:solidFill>
                        <a:srgbClr val="262626"/>
                      </a:solidFill>
                      <a:prstDash val="solid"/>
                      <a:round/>
                      <a:headEnd type="none" w="med" len="med"/>
                      <a:tailEnd type="none" w="med" len="med"/>
                    </a:lnB>
                    <a:lnTlToBr>
                      <a:noFill/>
                    </a:lnTlToBr>
                    <a:lnBlToTr>
                      <a:noFill/>
                    </a:lnBlToTr>
                    <a:solidFill>
                      <a:srgbClr val="D9D9D9"/>
                    </a:solidFill>
                  </a:tcPr>
                </a:tc>
              </a:tr>
              <a:tr h="335992">
                <a:tc>
                  <a:txBody>
                    <a:bodyPr/>
                    <a:lstStyle/>
                    <a:p>
                      <a:pPr marL="0" marR="0" lvl="0" indent="0" algn="ctr" defTabSz="914400" rtl="0" eaLnBrk="1" fontAlgn="base" latinLnBrk="0" hangingPunct="1">
                        <a:lnSpc>
                          <a:spcPct val="100000"/>
                        </a:lnSpc>
                        <a:spcBef>
                          <a:spcPts val="600"/>
                        </a:spcBef>
                        <a:spcAft>
                          <a:spcPts val="600"/>
                        </a:spcAft>
                        <a:buClrTx/>
                        <a:buSzTx/>
                        <a:buFontTx/>
                        <a:buNone/>
                      </a:pPr>
                      <a:r>
                        <a:rPr kumimoji="0" lang="en-US" altLang="zh-CN" sz="16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rPr>
                        <a:t>1.6</a:t>
                      </a:r>
                      <a:endParaRPr kumimoji="0" lang="zh-CN" altLang="zh-CN" sz="16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marL="42489" marR="42489" marT="0" marB="0" anchor="ctr" horzOverflow="overflow">
                    <a:lnL w="28575" cap="flat" cmpd="sng" algn="ctr">
                      <a:solidFill>
                        <a:schemeClr val="tx1"/>
                      </a:solidFill>
                      <a:prstDash val="solid"/>
                      <a:round/>
                      <a:headEnd type="none" w="med" len="med"/>
                      <a:tailEnd type="none" w="med" len="med"/>
                    </a:lnL>
                    <a:lnR w="9525" cap="flat" cmpd="sng" algn="ctr">
                      <a:solidFill>
                        <a:srgbClr val="262626"/>
                      </a:solidFill>
                      <a:prstDash val="solid"/>
                      <a:round/>
                      <a:headEnd type="none" w="med" len="med"/>
                      <a:tailEnd type="none" w="med" len="med"/>
                    </a:lnR>
                    <a:lnT w="9525" cap="flat" cmpd="sng" algn="ctr">
                      <a:solidFill>
                        <a:srgbClr val="262626"/>
                      </a:solidFill>
                      <a:prstDash val="solid"/>
                      <a:round/>
                      <a:headEnd type="none" w="med" len="med"/>
                      <a:tailEnd type="none" w="med" len="med"/>
                    </a:lnT>
                    <a:lnB w="9525" cap="flat" cmpd="sng" algn="ctr">
                      <a:solidFill>
                        <a:srgbClr val="262626"/>
                      </a:solidFill>
                      <a:prstDash val="solid"/>
                      <a:round/>
                      <a:headEnd type="none" w="med" len="med"/>
                      <a:tailEnd type="none" w="med" len="med"/>
                    </a:lnB>
                    <a:lnTlToBr>
                      <a:noFill/>
                    </a:lnTlToBr>
                    <a:lnBlToTr>
                      <a:noFill/>
                    </a:lnBlToTr>
                    <a:solidFill>
                      <a:srgbClr val="D9D9D9"/>
                    </a:solidFill>
                  </a:tcPr>
                </a:tc>
                <a:tc>
                  <a:txBody>
                    <a:bodyPr/>
                    <a:lstStyle/>
                    <a:p>
                      <a:pPr marL="0" marR="0" lvl="0" indent="0" algn="just" defTabSz="914400" rtl="0" eaLnBrk="1" fontAlgn="base" latinLnBrk="0" hangingPunct="1">
                        <a:lnSpc>
                          <a:spcPct val="100000"/>
                        </a:lnSpc>
                        <a:spcBef>
                          <a:spcPts val="600"/>
                        </a:spcBef>
                        <a:spcAft>
                          <a:spcPts val="600"/>
                        </a:spcAft>
                        <a:buClrTx/>
                        <a:buSzTx/>
                        <a:buFontTx/>
                        <a:buNone/>
                      </a:pPr>
                      <a:r>
                        <a:rPr kumimoji="0" lang="zh-CN" altLang="en-US" sz="16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甘肃、青海祁连山山脉，新疆西天山山脉，阿尔金东北地区，阿尔泰山。</a:t>
                      </a:r>
                    </a:p>
                  </a:txBody>
                  <a:tcPr marL="42489" marR="42489" marT="0" marB="0" anchor="ctr" horzOverflow="overflow">
                    <a:lnL w="9525" cap="flat" cmpd="sng" algn="ctr">
                      <a:solidFill>
                        <a:srgbClr val="262626"/>
                      </a:solidFill>
                      <a:prstDash val="solid"/>
                      <a:round/>
                      <a:headEnd type="none" w="med" len="med"/>
                      <a:tailEnd type="none" w="med" len="med"/>
                    </a:lnL>
                    <a:lnR w="28575" cap="flat" cmpd="sng" algn="ctr">
                      <a:solidFill>
                        <a:schemeClr val="tx1"/>
                      </a:solidFill>
                      <a:prstDash val="solid"/>
                      <a:round/>
                      <a:headEnd type="none" w="med" len="med"/>
                      <a:tailEnd type="none" w="med" len="med"/>
                    </a:lnR>
                    <a:lnT w="9525" cap="flat" cmpd="sng" algn="ctr">
                      <a:solidFill>
                        <a:srgbClr val="262626"/>
                      </a:solidFill>
                      <a:prstDash val="solid"/>
                      <a:round/>
                      <a:headEnd type="none" w="med" len="med"/>
                      <a:tailEnd type="none" w="med" len="med"/>
                    </a:lnT>
                    <a:lnB w="9525" cap="flat" cmpd="sng" algn="ctr">
                      <a:solidFill>
                        <a:srgbClr val="262626"/>
                      </a:solidFill>
                      <a:prstDash val="solid"/>
                      <a:round/>
                      <a:headEnd type="none" w="med" len="med"/>
                      <a:tailEnd type="none" w="med" len="med"/>
                    </a:lnB>
                    <a:lnTlToBr>
                      <a:noFill/>
                    </a:lnTlToBr>
                    <a:lnBlToTr>
                      <a:noFill/>
                    </a:lnBlToTr>
                    <a:solidFill>
                      <a:srgbClr val="D9D9D9"/>
                    </a:solidFill>
                  </a:tcPr>
                </a:tc>
              </a:tr>
              <a:tr h="335992">
                <a:tc>
                  <a:txBody>
                    <a:bodyPr/>
                    <a:lstStyle/>
                    <a:p>
                      <a:pPr marL="0" marR="0" lvl="0" indent="0" algn="ctr" defTabSz="914400" rtl="0" eaLnBrk="1" fontAlgn="base" latinLnBrk="0" hangingPunct="1">
                        <a:lnSpc>
                          <a:spcPct val="100000"/>
                        </a:lnSpc>
                        <a:spcBef>
                          <a:spcPts val="600"/>
                        </a:spcBef>
                        <a:spcAft>
                          <a:spcPts val="600"/>
                        </a:spcAft>
                        <a:buClrTx/>
                        <a:buSzTx/>
                        <a:buFontTx/>
                        <a:buNone/>
                      </a:pPr>
                      <a:r>
                        <a:rPr kumimoji="0" lang="en-US" altLang="zh-CN" sz="16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rPr>
                        <a:t>1.5</a:t>
                      </a:r>
                      <a:endParaRPr kumimoji="0" lang="zh-CN" altLang="zh-CN" sz="16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marL="42489" marR="42489" marT="0" marB="0" anchor="ctr" horzOverflow="overflow">
                    <a:lnL w="28575" cap="flat" cmpd="sng" algn="ctr">
                      <a:solidFill>
                        <a:schemeClr val="tx1"/>
                      </a:solidFill>
                      <a:prstDash val="solid"/>
                      <a:round/>
                      <a:headEnd type="none" w="med" len="med"/>
                      <a:tailEnd type="none" w="med" len="med"/>
                    </a:lnL>
                    <a:lnR w="9525" cap="flat" cmpd="sng" algn="ctr">
                      <a:solidFill>
                        <a:srgbClr val="262626"/>
                      </a:solidFill>
                      <a:prstDash val="solid"/>
                      <a:round/>
                      <a:headEnd type="none" w="med" len="med"/>
                      <a:tailEnd type="none" w="med" len="med"/>
                    </a:lnR>
                    <a:lnT w="9525" cap="flat" cmpd="sng" algn="ctr">
                      <a:solidFill>
                        <a:srgbClr val="262626"/>
                      </a:solidFill>
                      <a:prstDash val="solid"/>
                      <a:round/>
                      <a:headEnd type="none" w="med" len="med"/>
                      <a:tailEnd type="none" w="med" len="med"/>
                    </a:lnT>
                    <a:lnB w="9525" cap="flat" cmpd="sng" algn="ctr">
                      <a:solidFill>
                        <a:srgbClr val="262626"/>
                      </a:solidFill>
                      <a:prstDash val="solid"/>
                      <a:round/>
                      <a:headEnd type="none" w="med" len="med"/>
                      <a:tailEnd type="none" w="med" len="med"/>
                    </a:lnB>
                    <a:lnTlToBr>
                      <a:noFill/>
                    </a:lnTlToBr>
                    <a:lnBlToTr>
                      <a:noFill/>
                    </a:lnBlToTr>
                    <a:solidFill>
                      <a:srgbClr val="D9D9D9"/>
                    </a:solidFill>
                  </a:tcPr>
                </a:tc>
                <a:tc>
                  <a:txBody>
                    <a:bodyPr/>
                    <a:lstStyle/>
                    <a:p>
                      <a:pPr marL="0" marR="0" lvl="0" indent="0" algn="just" defTabSz="914400" rtl="0" eaLnBrk="1" fontAlgn="base" latinLnBrk="0" hangingPunct="1">
                        <a:lnSpc>
                          <a:spcPct val="100000"/>
                        </a:lnSpc>
                        <a:spcBef>
                          <a:spcPts val="600"/>
                        </a:spcBef>
                        <a:spcAft>
                          <a:spcPts val="600"/>
                        </a:spcAft>
                        <a:buClrTx/>
                        <a:buSzTx/>
                        <a:buFontTx/>
                        <a:buNone/>
                      </a:pPr>
                      <a:r>
                        <a:rPr kumimoji="0" lang="zh-CN" altLang="en-US" sz="16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四川阿坝地区，甘肃、新疆北山山脉，新疆东天山山脉，新疆阿勒泰地区， </a:t>
                      </a:r>
                      <a:r>
                        <a:rPr kumimoji="0" lang="zh-CN" altLang="en-US" sz="16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hlinkClick r:id="rId4" action="ppaction://hlinksldjump"/>
                        </a:rPr>
                        <a:t>大兴安岭其他地区</a:t>
                      </a:r>
                      <a:r>
                        <a:rPr kumimoji="0" lang="zh-CN" altLang="en-US" sz="16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a:t>
                      </a:r>
                    </a:p>
                  </a:txBody>
                  <a:tcPr marL="42489" marR="42489" marT="0" marB="0" anchor="ctr" horzOverflow="overflow">
                    <a:lnL w="9525" cap="flat" cmpd="sng" algn="ctr">
                      <a:solidFill>
                        <a:srgbClr val="262626"/>
                      </a:solidFill>
                      <a:prstDash val="solid"/>
                      <a:round/>
                      <a:headEnd type="none" w="med" len="med"/>
                      <a:tailEnd type="none" w="med" len="med"/>
                    </a:lnL>
                    <a:lnR w="28575" cap="flat" cmpd="sng" algn="ctr">
                      <a:solidFill>
                        <a:schemeClr val="tx1"/>
                      </a:solidFill>
                      <a:prstDash val="solid"/>
                      <a:round/>
                      <a:headEnd type="none" w="med" len="med"/>
                      <a:tailEnd type="none" w="med" len="med"/>
                    </a:lnR>
                    <a:lnT w="9525" cap="flat" cmpd="sng" algn="ctr">
                      <a:solidFill>
                        <a:srgbClr val="262626"/>
                      </a:solidFill>
                      <a:prstDash val="solid"/>
                      <a:round/>
                      <a:headEnd type="none" w="med" len="med"/>
                      <a:tailEnd type="none" w="med" len="med"/>
                    </a:lnT>
                    <a:lnB w="9525" cap="flat" cmpd="sng" algn="ctr">
                      <a:solidFill>
                        <a:srgbClr val="262626"/>
                      </a:solidFill>
                      <a:prstDash val="solid"/>
                      <a:round/>
                      <a:headEnd type="none" w="med" len="med"/>
                      <a:tailEnd type="none" w="med" len="med"/>
                    </a:lnB>
                    <a:lnTlToBr>
                      <a:noFill/>
                    </a:lnTlToBr>
                    <a:lnBlToTr>
                      <a:noFill/>
                    </a:lnBlToTr>
                    <a:solidFill>
                      <a:srgbClr val="D9D9D9"/>
                    </a:solidFill>
                  </a:tcPr>
                </a:tc>
              </a:tr>
              <a:tr h="335992">
                <a:tc>
                  <a:txBody>
                    <a:bodyPr/>
                    <a:lstStyle/>
                    <a:p>
                      <a:pPr marL="0" marR="0" lvl="0" indent="0" algn="ctr" defTabSz="914400" rtl="0" eaLnBrk="1" fontAlgn="base" latinLnBrk="0" hangingPunct="1">
                        <a:lnSpc>
                          <a:spcPct val="100000"/>
                        </a:lnSpc>
                        <a:spcBef>
                          <a:spcPts val="600"/>
                        </a:spcBef>
                        <a:spcAft>
                          <a:spcPts val="600"/>
                        </a:spcAft>
                        <a:buClrTx/>
                        <a:buSzTx/>
                        <a:buFontTx/>
                        <a:buNone/>
                      </a:pPr>
                      <a:r>
                        <a:rPr kumimoji="0" lang="en-US" altLang="zh-CN" sz="16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rPr>
                        <a:t>1.4</a:t>
                      </a:r>
                      <a:endParaRPr kumimoji="0" lang="zh-CN" altLang="zh-CN" sz="16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marL="42489" marR="42489" marT="0" marB="0" anchor="ctr" horzOverflow="overflow">
                    <a:lnL w="28575" cap="flat" cmpd="sng" algn="ctr">
                      <a:solidFill>
                        <a:schemeClr val="tx1"/>
                      </a:solidFill>
                      <a:prstDash val="solid"/>
                      <a:round/>
                      <a:headEnd type="none" w="med" len="med"/>
                      <a:tailEnd type="none" w="med" len="med"/>
                    </a:lnL>
                    <a:lnR w="9525" cap="flat" cmpd="sng" algn="ctr">
                      <a:solidFill>
                        <a:srgbClr val="262626"/>
                      </a:solidFill>
                      <a:prstDash val="solid"/>
                      <a:round/>
                      <a:headEnd type="none" w="med" len="med"/>
                      <a:tailEnd type="none" w="med" len="med"/>
                    </a:lnR>
                    <a:lnT w="9525" cap="flat" cmpd="sng" algn="ctr">
                      <a:solidFill>
                        <a:srgbClr val="262626"/>
                      </a:solidFill>
                      <a:prstDash val="solid"/>
                      <a:round/>
                      <a:headEnd type="none" w="med" len="med"/>
                      <a:tailEnd type="none" w="med" len="med"/>
                    </a:lnT>
                    <a:lnB w="9525" cap="flat" cmpd="sng" algn="ctr">
                      <a:solidFill>
                        <a:srgbClr val="262626"/>
                      </a:solidFill>
                      <a:prstDash val="solid"/>
                      <a:round/>
                      <a:headEnd type="none" w="med" len="med"/>
                      <a:tailEnd type="none" w="med" len="med"/>
                    </a:lnB>
                    <a:lnTlToBr>
                      <a:noFill/>
                    </a:lnTlToBr>
                    <a:lnBlToTr>
                      <a:noFill/>
                    </a:lnBlToTr>
                    <a:solidFill>
                      <a:srgbClr val="D9D9D9"/>
                    </a:solidFill>
                  </a:tcPr>
                </a:tc>
                <a:tc>
                  <a:txBody>
                    <a:bodyPr/>
                    <a:lstStyle/>
                    <a:p>
                      <a:pPr marL="0" marR="0" lvl="0" indent="0" algn="just" defTabSz="914400" rtl="0" eaLnBrk="1" fontAlgn="base" latinLnBrk="0" hangingPunct="1">
                        <a:lnSpc>
                          <a:spcPct val="100000"/>
                        </a:lnSpc>
                        <a:spcBef>
                          <a:spcPts val="600"/>
                        </a:spcBef>
                        <a:spcAft>
                          <a:spcPts val="600"/>
                        </a:spcAft>
                        <a:buClrTx/>
                        <a:buSzTx/>
                        <a:buFontTx/>
                        <a:buNone/>
                      </a:pPr>
                      <a:r>
                        <a:rPr kumimoji="0" lang="zh-CN" altLang="en-US" sz="1600" b="1"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rPr>
                        <a:t>阿拉善地区，四川攀西地区，甘肃</a:t>
                      </a:r>
                      <a:r>
                        <a:rPr kumimoji="0" lang="zh-CN" altLang="en-US" sz="1600" b="1"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hlinkClick r:id="rId5" action="ppaction://hlinksldjump"/>
                        </a:rPr>
                        <a:t>甘南地区</a:t>
                      </a:r>
                      <a:r>
                        <a:rPr kumimoji="0" lang="zh-CN" altLang="en-US" sz="1600" b="1"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rPr>
                        <a:t>，西南三江中南段，柴达木地区， 塔里木沙漠区。</a:t>
                      </a:r>
                    </a:p>
                  </a:txBody>
                  <a:tcPr marL="42489" marR="42489" marT="0" marB="0" anchor="ctr" horzOverflow="overflow">
                    <a:lnL w="9525" cap="flat" cmpd="sng" algn="ctr">
                      <a:solidFill>
                        <a:srgbClr val="262626"/>
                      </a:solidFill>
                      <a:prstDash val="solid"/>
                      <a:round/>
                      <a:headEnd type="none" w="med" len="med"/>
                      <a:tailEnd type="none" w="med" len="med"/>
                    </a:lnL>
                    <a:lnR w="28575" cap="flat" cmpd="sng" algn="ctr">
                      <a:solidFill>
                        <a:schemeClr val="tx1"/>
                      </a:solidFill>
                      <a:prstDash val="solid"/>
                      <a:round/>
                      <a:headEnd type="none" w="med" len="med"/>
                      <a:tailEnd type="none" w="med" len="med"/>
                    </a:lnR>
                    <a:lnT w="9525" cap="flat" cmpd="sng" algn="ctr">
                      <a:solidFill>
                        <a:srgbClr val="262626"/>
                      </a:solidFill>
                      <a:prstDash val="solid"/>
                      <a:round/>
                      <a:headEnd type="none" w="med" len="med"/>
                      <a:tailEnd type="none" w="med" len="med"/>
                    </a:lnT>
                    <a:lnB w="9525" cap="flat" cmpd="sng" algn="ctr">
                      <a:solidFill>
                        <a:srgbClr val="262626"/>
                      </a:solidFill>
                      <a:prstDash val="solid"/>
                      <a:round/>
                      <a:headEnd type="none" w="med" len="med"/>
                      <a:tailEnd type="none" w="med" len="med"/>
                    </a:lnB>
                    <a:lnTlToBr>
                      <a:noFill/>
                    </a:lnTlToBr>
                    <a:lnBlToTr>
                      <a:noFill/>
                    </a:lnBlToTr>
                    <a:solidFill>
                      <a:srgbClr val="D9D9D9"/>
                    </a:solidFill>
                  </a:tcPr>
                </a:tc>
              </a:tr>
              <a:tr h="671984">
                <a:tc>
                  <a:txBody>
                    <a:bodyPr/>
                    <a:lstStyle/>
                    <a:p>
                      <a:pPr marL="0" marR="0" lvl="0" indent="0" algn="ctr" defTabSz="914400" rtl="0" eaLnBrk="1" fontAlgn="base" latinLnBrk="0" hangingPunct="1">
                        <a:lnSpc>
                          <a:spcPct val="100000"/>
                        </a:lnSpc>
                        <a:spcBef>
                          <a:spcPts val="600"/>
                        </a:spcBef>
                        <a:spcAft>
                          <a:spcPts val="600"/>
                        </a:spcAft>
                        <a:buClrTx/>
                        <a:buSzTx/>
                        <a:buFontTx/>
                        <a:buNone/>
                      </a:pPr>
                      <a:r>
                        <a:rPr kumimoji="0" lang="en-US" altLang="zh-CN" sz="16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rPr>
                        <a:t>1.3</a:t>
                      </a:r>
                      <a:endParaRPr kumimoji="0" lang="zh-CN" altLang="zh-CN" sz="1600" b="1"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endParaRPr>
                    </a:p>
                  </a:txBody>
                  <a:tcPr marL="42489" marR="42489" marT="0" marB="0" anchor="ctr" horzOverflow="overflow">
                    <a:lnL w="28575" cap="flat" cmpd="sng" algn="ctr">
                      <a:solidFill>
                        <a:schemeClr val="tx1"/>
                      </a:solidFill>
                      <a:prstDash val="solid"/>
                      <a:round/>
                      <a:headEnd type="none" w="med" len="med"/>
                      <a:tailEnd type="none" w="med" len="med"/>
                    </a:lnL>
                    <a:lnR w="9525" cap="flat" cmpd="sng" algn="ctr">
                      <a:solidFill>
                        <a:srgbClr val="262626"/>
                      </a:solidFill>
                      <a:prstDash val="solid"/>
                      <a:round/>
                      <a:headEnd type="none" w="med" len="med"/>
                      <a:tailEnd type="none" w="med" len="med"/>
                    </a:lnR>
                    <a:lnT w="9525" cap="flat" cmpd="sng" algn="ctr">
                      <a:solidFill>
                        <a:srgbClr val="262626"/>
                      </a:solidFill>
                      <a:prstDash val="solid"/>
                      <a:round/>
                      <a:headEnd type="none" w="med" len="med"/>
                      <a:tailEnd type="none" w="med" len="med"/>
                    </a:lnT>
                    <a:lnB w="9525" cap="flat" cmpd="sng" algn="ctr">
                      <a:solidFill>
                        <a:srgbClr val="262626"/>
                      </a:solidFill>
                      <a:prstDash val="solid"/>
                      <a:round/>
                      <a:headEnd type="none" w="med" len="med"/>
                      <a:tailEnd type="none" w="med" len="med"/>
                    </a:lnB>
                    <a:lnTlToBr>
                      <a:noFill/>
                    </a:lnTlToBr>
                    <a:lnBlToTr>
                      <a:noFill/>
                    </a:lnBlToTr>
                    <a:solidFill>
                      <a:srgbClr val="D9D9D9"/>
                    </a:solidFill>
                  </a:tcPr>
                </a:tc>
                <a:tc>
                  <a:txBody>
                    <a:bodyPr/>
                    <a:lstStyle/>
                    <a:p>
                      <a:pPr marL="0" marR="0" lvl="0" indent="0" algn="just" defTabSz="914400" rtl="0" eaLnBrk="1" fontAlgn="base" latinLnBrk="0" hangingPunct="1">
                        <a:lnSpc>
                          <a:spcPct val="100000"/>
                        </a:lnSpc>
                        <a:spcBef>
                          <a:spcPts val="600"/>
                        </a:spcBef>
                        <a:spcAft>
                          <a:spcPts val="600"/>
                        </a:spcAft>
                        <a:buClrTx/>
                        <a:buSzTx/>
                        <a:buFontTx/>
                        <a:buNone/>
                      </a:pPr>
                      <a:r>
                        <a:rPr kumimoji="0" lang="zh-CN" altLang="en-US" sz="1600" b="1"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rPr>
                        <a:t>内蒙古东部地区（扎兰屯、满洲里以北），小兴安岭，</a:t>
                      </a:r>
                      <a:r>
                        <a:rPr kumimoji="0" lang="zh-CN" altLang="en-US" sz="1600" b="1"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hlinkClick r:id="rId6" action="ppaction://hlinksldjump"/>
                        </a:rPr>
                        <a:t>长白山</a:t>
                      </a:r>
                      <a:r>
                        <a:rPr kumimoji="0" lang="zh-CN" altLang="en-US" sz="1600" b="1"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rPr>
                        <a:t>，大巴山（川陕鄂相邻地区），秦岭（陕甘川豫相邻地区），青海其他地区，宁夏贺兰山。</a:t>
                      </a:r>
                    </a:p>
                  </a:txBody>
                  <a:tcPr marL="42489" marR="42489" marT="0" marB="0" anchor="ctr" horzOverflow="overflow">
                    <a:lnL w="9525" cap="flat" cmpd="sng" algn="ctr">
                      <a:solidFill>
                        <a:srgbClr val="262626"/>
                      </a:solidFill>
                      <a:prstDash val="solid"/>
                      <a:round/>
                      <a:headEnd type="none" w="med" len="med"/>
                      <a:tailEnd type="none" w="med" len="med"/>
                    </a:lnL>
                    <a:lnR w="28575" cap="flat" cmpd="sng" algn="ctr">
                      <a:solidFill>
                        <a:schemeClr val="tx1"/>
                      </a:solidFill>
                      <a:prstDash val="solid"/>
                      <a:round/>
                      <a:headEnd type="none" w="med" len="med"/>
                      <a:tailEnd type="none" w="med" len="med"/>
                    </a:lnR>
                    <a:lnT w="9525" cap="flat" cmpd="sng" algn="ctr">
                      <a:solidFill>
                        <a:srgbClr val="262626"/>
                      </a:solidFill>
                      <a:prstDash val="solid"/>
                      <a:round/>
                      <a:headEnd type="none" w="med" len="med"/>
                      <a:tailEnd type="none" w="med" len="med"/>
                    </a:lnT>
                    <a:lnB w="9525" cap="flat" cmpd="sng" algn="ctr">
                      <a:solidFill>
                        <a:srgbClr val="262626"/>
                      </a:solidFill>
                      <a:prstDash val="solid"/>
                      <a:round/>
                      <a:headEnd type="none" w="med" len="med"/>
                      <a:tailEnd type="none" w="med" len="med"/>
                    </a:lnB>
                    <a:lnTlToBr>
                      <a:noFill/>
                    </a:lnTlToBr>
                    <a:lnBlToTr>
                      <a:noFill/>
                    </a:lnBlToTr>
                    <a:solidFill>
                      <a:srgbClr val="D9D9D9"/>
                    </a:solidFill>
                  </a:tcPr>
                </a:tc>
              </a:tr>
              <a:tr h="671984">
                <a:tc>
                  <a:txBody>
                    <a:bodyPr/>
                    <a:lstStyle/>
                    <a:p>
                      <a:pPr marL="0" marR="0" lvl="0" indent="0" algn="ctr" defTabSz="914400" rtl="0" eaLnBrk="1" fontAlgn="base" latinLnBrk="0" hangingPunct="1">
                        <a:lnSpc>
                          <a:spcPct val="100000"/>
                        </a:lnSpc>
                        <a:spcBef>
                          <a:spcPts val="600"/>
                        </a:spcBef>
                        <a:spcAft>
                          <a:spcPts val="600"/>
                        </a:spcAft>
                        <a:buClrTx/>
                        <a:buSzTx/>
                        <a:buFontTx/>
                        <a:buNone/>
                      </a:pPr>
                      <a:r>
                        <a:rPr kumimoji="0" lang="en-US" altLang="zh-CN" sz="16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rPr>
                        <a:t>1.2</a:t>
                      </a:r>
                      <a:endParaRPr kumimoji="0" lang="zh-CN" altLang="zh-CN" sz="16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marL="42489" marR="42489" marT="0" marB="0" anchor="ctr" horzOverflow="overflow">
                    <a:lnL w="28575" cap="flat" cmpd="sng" algn="ctr">
                      <a:solidFill>
                        <a:schemeClr val="tx1"/>
                      </a:solidFill>
                      <a:prstDash val="solid"/>
                      <a:round/>
                      <a:headEnd type="none" w="med" len="med"/>
                      <a:tailEnd type="none" w="med" len="med"/>
                    </a:lnL>
                    <a:lnR w="9525" cap="flat" cmpd="sng" algn="ctr">
                      <a:solidFill>
                        <a:srgbClr val="262626"/>
                      </a:solidFill>
                      <a:prstDash val="solid"/>
                      <a:round/>
                      <a:headEnd type="none" w="med" len="med"/>
                      <a:tailEnd type="none" w="med" len="med"/>
                    </a:lnR>
                    <a:lnT w="9525" cap="flat" cmpd="sng" algn="ctr">
                      <a:solidFill>
                        <a:srgbClr val="262626"/>
                      </a:solidFill>
                      <a:prstDash val="solid"/>
                      <a:round/>
                      <a:headEnd type="none" w="med" len="med"/>
                      <a:tailEnd type="none" w="med" len="med"/>
                    </a:lnT>
                    <a:lnB w="9525" cap="flat" cmpd="sng" algn="ctr">
                      <a:solidFill>
                        <a:srgbClr val="262626"/>
                      </a:solidFill>
                      <a:prstDash val="solid"/>
                      <a:round/>
                      <a:headEnd type="none" w="med" len="med"/>
                      <a:tailEnd type="none" w="med" len="med"/>
                    </a:lnB>
                    <a:lnTlToBr>
                      <a:noFill/>
                    </a:lnTlToBr>
                    <a:lnBlToTr>
                      <a:noFill/>
                    </a:lnBlToTr>
                    <a:solidFill>
                      <a:srgbClr val="D9D9D9"/>
                    </a:solidFill>
                  </a:tcPr>
                </a:tc>
                <a:tc>
                  <a:txBody>
                    <a:bodyPr/>
                    <a:lstStyle/>
                    <a:p>
                      <a:pPr marL="0" marR="0" lvl="0" indent="0" algn="just" defTabSz="914400" rtl="0" eaLnBrk="1" fontAlgn="base" latinLnBrk="0" hangingPunct="1">
                        <a:lnSpc>
                          <a:spcPct val="100000"/>
                        </a:lnSpc>
                        <a:spcBef>
                          <a:spcPts val="600"/>
                        </a:spcBef>
                        <a:spcAft>
                          <a:spcPts val="600"/>
                        </a:spcAft>
                        <a:buClrTx/>
                        <a:buSzTx/>
                        <a:buFontTx/>
                        <a:buNone/>
                      </a:pPr>
                      <a:r>
                        <a:rPr kumimoji="0" lang="zh-CN" altLang="en-US" sz="16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hlinkClick r:id=""/>
                        </a:rPr>
                        <a:t>内蒙古其他地区</a:t>
                      </a:r>
                      <a:r>
                        <a:rPr kumimoji="0" lang="zh-CN" altLang="en-US" sz="16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，黑龙江其他地区，</a:t>
                      </a:r>
                      <a:r>
                        <a:rPr kumimoji="0" lang="zh-CN" altLang="en-US" sz="16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hlinkClick r:id=""/>
                        </a:rPr>
                        <a:t>陕北地区</a:t>
                      </a:r>
                      <a:r>
                        <a:rPr kumimoji="0" lang="zh-CN" altLang="en-US" sz="16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，甘肃其他地区，宁夏其他地区，新疆其他地区，南岭，武夷山，云贵高原东部，大别山区，吕梁山，五指山。</a:t>
                      </a:r>
                    </a:p>
                  </a:txBody>
                  <a:tcPr marL="42489" marR="42489" marT="0" marB="0" anchor="ctr" horzOverflow="overflow">
                    <a:lnL w="9525" cap="flat" cmpd="sng" algn="ctr">
                      <a:solidFill>
                        <a:srgbClr val="262626"/>
                      </a:solidFill>
                      <a:prstDash val="solid"/>
                      <a:round/>
                      <a:headEnd type="none" w="med" len="med"/>
                      <a:tailEnd type="none" w="med" len="med"/>
                    </a:lnL>
                    <a:lnR w="28575" cap="flat" cmpd="sng" algn="ctr">
                      <a:solidFill>
                        <a:schemeClr val="tx1"/>
                      </a:solidFill>
                      <a:prstDash val="solid"/>
                      <a:round/>
                      <a:headEnd type="none" w="med" len="med"/>
                      <a:tailEnd type="none" w="med" len="med"/>
                    </a:lnR>
                    <a:lnT w="9525" cap="flat" cmpd="sng" algn="ctr">
                      <a:solidFill>
                        <a:srgbClr val="262626"/>
                      </a:solidFill>
                      <a:prstDash val="solid"/>
                      <a:round/>
                      <a:headEnd type="none" w="med" len="med"/>
                      <a:tailEnd type="none" w="med" len="med"/>
                    </a:lnT>
                    <a:lnB w="9525" cap="flat" cmpd="sng" algn="ctr">
                      <a:solidFill>
                        <a:srgbClr val="262626"/>
                      </a:solidFill>
                      <a:prstDash val="solid"/>
                      <a:round/>
                      <a:headEnd type="none" w="med" len="med"/>
                      <a:tailEnd type="none" w="med" len="med"/>
                    </a:lnB>
                    <a:lnTlToBr>
                      <a:noFill/>
                    </a:lnTlToBr>
                    <a:lnBlToTr>
                      <a:noFill/>
                    </a:lnBlToTr>
                    <a:solidFill>
                      <a:srgbClr val="D9D9D9"/>
                    </a:solidFill>
                  </a:tcPr>
                </a:tc>
              </a:tr>
              <a:tr h="671984">
                <a:tc>
                  <a:txBody>
                    <a:bodyPr/>
                    <a:lstStyle/>
                    <a:p>
                      <a:pPr marL="0" marR="0" lvl="0" indent="0" algn="ctr" defTabSz="914400" rtl="0" eaLnBrk="1" fontAlgn="base" latinLnBrk="0" hangingPunct="1">
                        <a:lnSpc>
                          <a:spcPct val="100000"/>
                        </a:lnSpc>
                        <a:spcBef>
                          <a:spcPts val="600"/>
                        </a:spcBef>
                        <a:spcAft>
                          <a:spcPts val="600"/>
                        </a:spcAft>
                        <a:buClrTx/>
                        <a:buSzTx/>
                        <a:buFontTx/>
                        <a:buNone/>
                      </a:pPr>
                      <a:r>
                        <a:rPr kumimoji="0" lang="en-US" altLang="zh-CN" sz="16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rPr>
                        <a:t>1.1</a:t>
                      </a:r>
                      <a:endParaRPr kumimoji="0" lang="zh-CN" altLang="zh-CN" sz="16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marL="42489" marR="42489" marT="0" marB="0" anchor="ctr" horzOverflow="overflow">
                    <a:lnL w="28575" cap="flat" cmpd="sng" algn="ctr">
                      <a:solidFill>
                        <a:schemeClr val="tx1"/>
                      </a:solidFill>
                      <a:prstDash val="solid"/>
                      <a:round/>
                      <a:headEnd type="none" w="med" len="med"/>
                      <a:tailEnd type="none" w="med" len="med"/>
                    </a:lnL>
                    <a:lnR w="9525" cap="flat" cmpd="sng" algn="ctr">
                      <a:solidFill>
                        <a:srgbClr val="262626"/>
                      </a:solidFill>
                      <a:prstDash val="solid"/>
                      <a:round/>
                      <a:headEnd type="none" w="med" len="med"/>
                      <a:tailEnd type="none" w="med" len="med"/>
                    </a:lnR>
                    <a:lnT w="9525" cap="flat" cmpd="sng" algn="ctr">
                      <a:solidFill>
                        <a:srgbClr val="262626"/>
                      </a:solidFill>
                      <a:prstDash val="solid"/>
                      <a:round/>
                      <a:headEnd type="none" w="med" len="med"/>
                      <a:tailEnd type="none" w="med" len="med"/>
                    </a:lnT>
                    <a:lnB w="9525" cap="flat" cmpd="sng" algn="ctr">
                      <a:solidFill>
                        <a:srgbClr val="262626"/>
                      </a:solidFill>
                      <a:prstDash val="solid"/>
                      <a:round/>
                      <a:headEnd type="none" w="med" len="med"/>
                      <a:tailEnd type="none" w="med" len="med"/>
                    </a:lnB>
                    <a:lnTlToBr>
                      <a:noFill/>
                    </a:lnTlToBr>
                    <a:lnBlToTr>
                      <a:noFill/>
                    </a:lnBlToTr>
                    <a:solidFill>
                      <a:srgbClr val="D9D9D9"/>
                    </a:solidFill>
                  </a:tcPr>
                </a:tc>
                <a:tc>
                  <a:txBody>
                    <a:bodyPr/>
                    <a:lstStyle/>
                    <a:p>
                      <a:pPr marL="0" marR="0" lvl="0" indent="0" algn="just" defTabSz="914400" rtl="0" eaLnBrk="1" fontAlgn="base" latinLnBrk="0" hangingPunct="1">
                        <a:lnSpc>
                          <a:spcPct val="100000"/>
                        </a:lnSpc>
                        <a:spcBef>
                          <a:spcPts val="600"/>
                        </a:spcBef>
                        <a:spcAft>
                          <a:spcPts val="600"/>
                        </a:spcAft>
                        <a:buClrTx/>
                        <a:buSzTx/>
                        <a:buFontTx/>
                        <a:buNone/>
                      </a:pPr>
                      <a:r>
                        <a:rPr kumimoji="0" lang="zh-CN" altLang="en-US" sz="1600" b="1"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rPr>
                        <a:t>张家口及承德北部地区，辽宁其他地区，吉林其他地区，太行山，泰山，湘鄂赣相邻地区（幕阜山、九岭山、庐山），云开地区，桂西北地区，</a:t>
                      </a:r>
                      <a:r>
                        <a:rPr kumimoji="0" lang="zh-CN" altLang="en-US" sz="1600" b="1"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hlinkClick r:id="rId7" action="ppaction://hlinksldjump"/>
                        </a:rPr>
                        <a:t>湘西北地区</a:t>
                      </a:r>
                      <a:r>
                        <a:rPr kumimoji="0" lang="zh-CN" altLang="en-US" sz="1600" b="1"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rPr>
                        <a:t>，广东其他地区，海南其他地区，贵州其他地区，云南其他地区。</a:t>
                      </a:r>
                    </a:p>
                  </a:txBody>
                  <a:tcPr marL="42489" marR="42489" marT="0" marB="0" anchor="ctr" horzOverflow="overflow">
                    <a:lnL w="9525" cap="flat" cmpd="sng" algn="ctr">
                      <a:solidFill>
                        <a:srgbClr val="262626"/>
                      </a:solidFill>
                      <a:prstDash val="solid"/>
                      <a:round/>
                      <a:headEnd type="none" w="med" len="med"/>
                      <a:tailEnd type="none" w="med" len="med"/>
                    </a:lnL>
                    <a:lnR w="28575" cap="flat" cmpd="sng" algn="ctr">
                      <a:solidFill>
                        <a:schemeClr val="tx1"/>
                      </a:solidFill>
                      <a:prstDash val="solid"/>
                      <a:round/>
                      <a:headEnd type="none" w="med" len="med"/>
                      <a:tailEnd type="none" w="med" len="med"/>
                    </a:lnR>
                    <a:lnT w="9525" cap="flat" cmpd="sng" algn="ctr">
                      <a:solidFill>
                        <a:srgbClr val="262626"/>
                      </a:solidFill>
                      <a:prstDash val="solid"/>
                      <a:round/>
                      <a:headEnd type="none" w="med" len="med"/>
                      <a:tailEnd type="none" w="med" len="med"/>
                    </a:lnT>
                    <a:lnB w="9525" cap="flat" cmpd="sng" algn="ctr">
                      <a:solidFill>
                        <a:srgbClr val="262626"/>
                      </a:solidFill>
                      <a:prstDash val="solid"/>
                      <a:round/>
                      <a:headEnd type="none" w="med" len="med"/>
                      <a:tailEnd type="none" w="med" len="med"/>
                    </a:lnB>
                    <a:lnTlToBr>
                      <a:noFill/>
                    </a:lnTlToBr>
                    <a:lnBlToTr>
                      <a:noFill/>
                    </a:lnBlToTr>
                    <a:solidFill>
                      <a:srgbClr val="D9D9D9"/>
                    </a:solidFill>
                  </a:tcPr>
                </a:tc>
              </a:tr>
              <a:tr h="335992">
                <a:tc>
                  <a:txBody>
                    <a:bodyPr/>
                    <a:lstStyle/>
                    <a:p>
                      <a:pPr marL="0" marR="0" lvl="0" indent="0" algn="ctr" defTabSz="914400" rtl="0" eaLnBrk="1" fontAlgn="base" latinLnBrk="0" hangingPunct="1">
                        <a:lnSpc>
                          <a:spcPct val="100000"/>
                        </a:lnSpc>
                        <a:spcBef>
                          <a:spcPts val="600"/>
                        </a:spcBef>
                        <a:spcAft>
                          <a:spcPts val="600"/>
                        </a:spcAft>
                        <a:buClrTx/>
                        <a:buSzTx/>
                        <a:buFontTx/>
                        <a:buNone/>
                      </a:pPr>
                      <a:r>
                        <a:rPr kumimoji="0" lang="en-US" altLang="zh-CN" sz="16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hlinkClick r:id=""/>
                        </a:rPr>
                        <a:t>1.0</a:t>
                      </a:r>
                      <a:endParaRPr kumimoji="0" lang="zh-CN" altLang="zh-CN" sz="16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marL="42489" marR="42489" marT="0" marB="0" anchor="ctr" horzOverflow="overflow">
                    <a:lnL w="28575" cap="flat" cmpd="sng" algn="ctr">
                      <a:solidFill>
                        <a:schemeClr val="tx1"/>
                      </a:solidFill>
                      <a:prstDash val="solid"/>
                      <a:round/>
                      <a:headEnd type="none" w="med" len="med"/>
                      <a:tailEnd type="none" w="med" len="med"/>
                    </a:lnL>
                    <a:lnR w="9525" cap="flat" cmpd="sng" algn="ctr">
                      <a:solidFill>
                        <a:srgbClr val="262626"/>
                      </a:solidFill>
                      <a:prstDash val="solid"/>
                      <a:round/>
                      <a:headEnd type="none" w="med" len="med"/>
                      <a:tailEnd type="none" w="med" len="med"/>
                    </a:lnR>
                    <a:lnT w="9525" cap="flat" cmpd="sng" algn="ctr">
                      <a:solidFill>
                        <a:srgbClr val="262626"/>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D9D9D9"/>
                    </a:solidFill>
                  </a:tcPr>
                </a:tc>
                <a:tc>
                  <a:txBody>
                    <a:bodyPr/>
                    <a:lstStyle/>
                    <a:p>
                      <a:pPr marL="0" marR="0" lvl="0" indent="0" algn="just" defTabSz="914400" rtl="0" eaLnBrk="1" fontAlgn="base" latinLnBrk="0" hangingPunct="1">
                        <a:lnSpc>
                          <a:spcPct val="100000"/>
                        </a:lnSpc>
                        <a:spcBef>
                          <a:spcPts val="600"/>
                        </a:spcBef>
                        <a:spcAft>
                          <a:spcPts val="600"/>
                        </a:spcAft>
                        <a:buClrTx/>
                        <a:buSzTx/>
                        <a:buFontTx/>
                        <a:buNone/>
                      </a:pPr>
                      <a:r>
                        <a:rPr kumimoji="0" lang="zh-CN" altLang="en-US" sz="1600" b="1"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hlinkClick r:id="rId8" action="ppaction://hlinksldjump"/>
                        </a:rPr>
                        <a:t>除上述地区以外的其他地区。</a:t>
                      </a:r>
                      <a:endParaRPr kumimoji="0" lang="zh-CN" altLang="en-US" sz="1600" b="1"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endParaRPr>
                    </a:p>
                  </a:txBody>
                  <a:tcPr marL="42489" marR="42489" marT="0" marB="0" anchor="ctr" horzOverflow="overflow">
                    <a:lnL w="9525" cap="flat" cmpd="sng" algn="ctr">
                      <a:solidFill>
                        <a:srgbClr val="262626"/>
                      </a:solidFill>
                      <a:prstDash val="solid"/>
                      <a:round/>
                      <a:headEnd type="none" w="med" len="med"/>
                      <a:tailEnd type="none" w="med" len="med"/>
                    </a:lnL>
                    <a:lnR w="28575" cap="flat" cmpd="sng" algn="ctr">
                      <a:solidFill>
                        <a:schemeClr val="tx1"/>
                      </a:solidFill>
                      <a:prstDash val="solid"/>
                      <a:round/>
                      <a:headEnd type="none" w="med" len="med"/>
                      <a:tailEnd type="none" w="med" len="med"/>
                    </a:lnR>
                    <a:lnT w="9525" cap="flat" cmpd="sng" algn="ctr">
                      <a:solidFill>
                        <a:srgbClr val="262626"/>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D9D9D9"/>
                    </a:solidFill>
                  </a:tcPr>
                </a:tc>
              </a:tr>
            </a:tbl>
          </a:graphicData>
        </a:graphic>
      </p:graphicFrame>
      <p:sp>
        <p:nvSpPr>
          <p:cNvPr id="73772" name="矩形 4"/>
          <p:cNvSpPr/>
          <p:nvPr/>
        </p:nvSpPr>
        <p:spPr>
          <a:xfrm>
            <a:off x="0" y="0"/>
            <a:ext cx="12192000" cy="549275"/>
          </a:xfrm>
          <a:prstGeom prst="rect">
            <a:avLst/>
          </a:prstGeom>
          <a:solidFill>
            <a:srgbClr val="C0504D">
              <a:alpha val="94116"/>
            </a:srgbClr>
          </a:solidFill>
          <a:ln w="9525">
            <a:noFill/>
          </a:ln>
        </p:spPr>
        <p:txBody>
          <a:bodyPr anchor="ctr" anchorCtr="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stStyle>
          <a:p>
            <a:pPr marL="0" lvl="0" indent="0" algn="ctr">
              <a:lnSpc>
                <a:spcPct val="100000"/>
              </a:lnSpc>
              <a:spcBef>
                <a:spcPct val="0"/>
              </a:spcBef>
              <a:buNone/>
            </a:pPr>
            <a:endParaRPr lang="zh-CN" altLang="en-US" sz="1600"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73773" name="矩形 11"/>
          <p:cNvSpPr/>
          <p:nvPr/>
        </p:nvSpPr>
        <p:spPr>
          <a:xfrm>
            <a:off x="28575" y="-1587"/>
            <a:ext cx="12192000" cy="584200"/>
          </a:xfrm>
          <a:prstGeom prst="rect">
            <a:avLst/>
          </a:prstGeom>
          <a:noFill/>
          <a:ln w="9525">
            <a:noFill/>
          </a:ln>
        </p:spPr>
        <p:txBody>
          <a:bodyPr>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stStyle>
          <a:p>
            <a:pPr marL="0" lvl="0" indent="0" algn="ctr">
              <a:lnSpc>
                <a:spcPct val="100000"/>
              </a:lnSpc>
              <a:spcBef>
                <a:spcPct val="0"/>
              </a:spcBef>
              <a:buNone/>
            </a:pPr>
            <a:r>
              <a:rPr lang="zh-CN" altLang="en-US" sz="3200" b="1" dirty="0">
                <a:solidFill>
                  <a:schemeClr val="bg1"/>
                </a:solidFill>
                <a:latin typeface="微软雅黑" panose="020B0503020204020204" pitchFamily="34" charset="-122"/>
                <a:ea typeface="微软雅黑" panose="020B0503020204020204" pitchFamily="34" charset="-122"/>
              </a:rPr>
              <a:t>附录</a:t>
            </a:r>
          </a:p>
        </p:txBody>
      </p:sp>
    </p:spTree>
  </p:cSld>
  <p:clrMapOvr>
    <a:masterClrMapping/>
  </p:clrMapOvr>
  <p:transition advTm="12532"/>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4754" name="矩形 11"/>
          <p:cNvSpPr/>
          <p:nvPr/>
        </p:nvSpPr>
        <p:spPr>
          <a:xfrm>
            <a:off x="1773238" y="476250"/>
            <a:ext cx="8737600" cy="814705"/>
          </a:xfrm>
          <a:prstGeom prst="rect">
            <a:avLst/>
          </a:prstGeom>
          <a:noFill/>
          <a:ln w="9525">
            <a:noFill/>
          </a:ln>
        </p:spPr>
        <p:txBody>
          <a:bodyPr>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stStyle>
          <a:p>
            <a:pPr marL="0" lvl="0" indent="0" algn="ctr">
              <a:lnSpc>
                <a:spcPct val="100000"/>
              </a:lnSpc>
              <a:spcBef>
                <a:spcPct val="0"/>
              </a:spcBef>
              <a:buNone/>
            </a:pPr>
            <a:r>
              <a:rPr lang="zh-CN" altLang="en-US" sz="1400" dirty="0">
                <a:latin typeface="黑体" panose="02010609060101010101" pitchFamily="49" charset="-122"/>
                <a:ea typeface="黑体" panose="02010609060101010101" pitchFamily="49" charset="-122"/>
                <a:hlinkClick r:id="rId3" action="ppaction://hlinksldjump"/>
              </a:rPr>
              <a:t>附录</a:t>
            </a:r>
            <a:r>
              <a:rPr lang="en-US" altLang="zh-CN" sz="1400" dirty="0">
                <a:latin typeface="黑体" panose="02010609060101010101" pitchFamily="49" charset="-122"/>
                <a:ea typeface="黑体" panose="02010609060101010101" pitchFamily="49" charset="-122"/>
                <a:hlinkClick r:id="rId3" action="ppaction://hlinksldjump"/>
              </a:rPr>
              <a:t>D</a:t>
            </a:r>
            <a:br>
              <a:rPr lang="en-US" altLang="zh-CN" sz="1400" dirty="0">
                <a:latin typeface="黑体" panose="02010609060101010101" pitchFamily="49" charset="-122"/>
                <a:ea typeface="黑体" panose="02010609060101010101" pitchFamily="49" charset="-122"/>
                <a:hlinkClick r:id="rId3" action="ppaction://hlinksldjump"/>
              </a:rPr>
            </a:br>
            <a:r>
              <a:rPr lang="zh-CN" altLang="zh-CN" sz="1400" dirty="0">
                <a:latin typeface="黑体" panose="02010609060101010101" pitchFamily="49" charset="-122"/>
                <a:ea typeface="黑体" panose="02010609060101010101" pitchFamily="49" charset="-122"/>
                <a:hlinkClick r:id="rId3" action="ppaction://hlinksldjump"/>
              </a:rPr>
              <a:t>（</a:t>
            </a:r>
            <a:r>
              <a:rPr lang="zh-CN" altLang="en-US" sz="1400" dirty="0">
                <a:latin typeface="黑体" panose="02010609060101010101" pitchFamily="49" charset="-122"/>
                <a:ea typeface="黑体" panose="02010609060101010101" pitchFamily="49" charset="-122"/>
                <a:hlinkClick r:id="rId3" action="ppaction://hlinksldjump"/>
              </a:rPr>
              <a:t>资料性附录</a:t>
            </a:r>
            <a:r>
              <a:rPr lang="zh-CN" altLang="zh-CN" sz="1400" dirty="0">
                <a:latin typeface="黑体" panose="02010609060101010101" pitchFamily="49" charset="-122"/>
                <a:ea typeface="黑体" panose="02010609060101010101" pitchFamily="49" charset="-122"/>
                <a:hlinkClick r:id="rId3" action="ppaction://hlinksldjump"/>
              </a:rPr>
              <a:t>）</a:t>
            </a:r>
            <a:endParaRPr lang="zh-CN" altLang="zh-CN" sz="1400" dirty="0">
              <a:latin typeface="黑体" panose="02010609060101010101" pitchFamily="49" charset="-122"/>
              <a:ea typeface="黑体" panose="02010609060101010101" pitchFamily="49" charset="-122"/>
            </a:endParaRPr>
          </a:p>
          <a:p>
            <a:pPr marL="0" lvl="0" indent="0" algn="ctr">
              <a:lnSpc>
                <a:spcPct val="100000"/>
              </a:lnSpc>
              <a:spcBef>
                <a:spcPts val="600"/>
              </a:spcBef>
              <a:buNone/>
            </a:pPr>
            <a:r>
              <a:rPr lang="zh-CN" altLang="en-US" sz="1400" dirty="0">
                <a:latin typeface="黑体" panose="02010609060101010101" pitchFamily="49" charset="-122"/>
                <a:ea typeface="黑体" panose="02010609060101010101" pitchFamily="49" charset="-122"/>
                <a:hlinkClick r:id="rId4" action="ppaction://hlinksldjump"/>
              </a:rPr>
              <a:t>表</a:t>
            </a:r>
            <a:r>
              <a:rPr lang="en-US" altLang="zh-CN" sz="1400" dirty="0">
                <a:latin typeface="黑体" panose="02010609060101010101" pitchFamily="49" charset="-122"/>
                <a:ea typeface="黑体" panose="02010609060101010101" pitchFamily="49" charset="-122"/>
                <a:hlinkClick r:id="rId4" action="ppaction://hlinksldjump"/>
              </a:rPr>
              <a:t>D.1  </a:t>
            </a:r>
            <a:r>
              <a:rPr lang="zh-CN" altLang="en-US" sz="1400" dirty="0">
                <a:latin typeface="黑体" panose="02010609060101010101" pitchFamily="49" charset="-122"/>
                <a:ea typeface="黑体" panose="02010609060101010101" pitchFamily="49" charset="-122"/>
              </a:rPr>
              <a:t>地质环境条件复杂程度分类表</a:t>
            </a:r>
            <a:endParaRPr lang="zh-CN" altLang="en-US" sz="1400" b="1" dirty="0">
              <a:latin typeface="黑体" panose="02010609060101010101" pitchFamily="49" charset="-122"/>
              <a:ea typeface="黑体" panose="02010609060101010101" pitchFamily="49" charset="-122"/>
              <a:sym typeface="微软雅黑" panose="020B0503020204020204" pitchFamily="34" charset="-122"/>
            </a:endParaRPr>
          </a:p>
        </p:txBody>
      </p:sp>
      <p:graphicFrame>
        <p:nvGraphicFramePr>
          <p:cNvPr id="10" name="表格 9"/>
          <p:cNvGraphicFramePr>
            <a:graphicFrameLocks noGrp="1"/>
          </p:cNvGraphicFramePr>
          <p:nvPr>
            <p:custDataLst>
              <p:tags r:id="rId1"/>
            </p:custDataLst>
          </p:nvPr>
        </p:nvGraphicFramePr>
        <p:xfrm>
          <a:off x="623888" y="1268413"/>
          <a:ext cx="11160774" cy="5274818"/>
        </p:xfrm>
        <a:graphic>
          <a:graphicData uri="http://schemas.openxmlformats.org/drawingml/2006/table">
            <a:tbl>
              <a:tblPr/>
              <a:tblGrid>
                <a:gridCol w="914400"/>
                <a:gridCol w="3754158"/>
                <a:gridCol w="3656281"/>
                <a:gridCol w="2835935"/>
              </a:tblGrid>
              <a:tr h="411336">
                <a:tc>
                  <a:txBody>
                    <a:bodyPr/>
                    <a:lstStyle/>
                    <a:p>
                      <a:pPr algn="just">
                        <a:spcAft>
                          <a:spcPts val="0"/>
                        </a:spcAft>
                      </a:pPr>
                      <a:r>
                        <a:rPr lang="en-US" sz="1100" b="1" kern="100" dirty="0">
                          <a:latin typeface="宋体" panose="02010600030101010101" pitchFamily="2" charset="-122"/>
                          <a:ea typeface="宋体" panose="02010600030101010101" pitchFamily="2" charset="-122"/>
                        </a:rPr>
                        <a:t>   </a:t>
                      </a:r>
                      <a:r>
                        <a:rPr lang="en-US" sz="1100" b="1" kern="100" dirty="0" smtClean="0">
                          <a:latin typeface="宋体" panose="02010600030101010101" pitchFamily="2" charset="-122"/>
                          <a:ea typeface="宋体" panose="02010600030101010101" pitchFamily="2" charset="-122"/>
                        </a:rPr>
                        <a:t>  </a:t>
                      </a:r>
                      <a:r>
                        <a:rPr lang="zh-CN" sz="1100" b="1" kern="100" dirty="0" smtClean="0">
                          <a:latin typeface="Times New Roman" panose="02020603050405020304"/>
                          <a:ea typeface="宋体" panose="02010600030101010101" pitchFamily="2" charset="-122"/>
                        </a:rPr>
                        <a:t>类别</a:t>
                      </a:r>
                      <a:endParaRPr lang="zh-CN" sz="1100" b="1" kern="100" dirty="0">
                        <a:latin typeface="Times New Roman" panose="02020603050405020304"/>
                        <a:ea typeface="宋体" panose="02010600030101010101" pitchFamily="2" charset="-122"/>
                      </a:endParaRPr>
                    </a:p>
                    <a:p>
                      <a:pPr algn="just">
                        <a:spcAft>
                          <a:spcPts val="0"/>
                        </a:spcAft>
                      </a:pPr>
                      <a:r>
                        <a:rPr lang="zh-CN" sz="1100" b="1" kern="100" dirty="0">
                          <a:latin typeface="Times New Roman" panose="02020603050405020304"/>
                          <a:ea typeface="宋体" panose="02010600030101010101" pitchFamily="2" charset="-122"/>
                        </a:rPr>
                        <a:t>项目</a:t>
                      </a:r>
                    </a:p>
                  </a:txBody>
                  <a:tcPr marL="39587" marR="39587" marT="0" marB="0" anchor="ctr">
                    <a:lnL w="28575" cap="flat" cmpd="sng" algn="ctr">
                      <a:solidFill>
                        <a:schemeClr val="tx1"/>
                      </a:solidFill>
                      <a:prstDash val="solid"/>
                      <a:round/>
                      <a:headEnd type="none" w="med" len="med"/>
                      <a:tailEnd type="none" w="med" len="med"/>
                    </a:lnL>
                    <a:lnR w="3175" cap="flat" cmpd="sng" algn="ctr">
                      <a:solidFill>
                        <a:schemeClr val="tx1">
                          <a:lumMod val="85000"/>
                          <a:lumOff val="15000"/>
                        </a:schemeClr>
                      </a:solidFill>
                      <a:prstDash val="solid"/>
                      <a:round/>
                      <a:headEnd type="none" w="med" len="med"/>
                      <a:tailEnd type="none" w="med" len="med"/>
                    </a:lnR>
                    <a:lnT w="28575" cap="flat" cmpd="sng" algn="ctr">
                      <a:solidFill>
                        <a:schemeClr val="tx1"/>
                      </a:solidFill>
                      <a:prstDash val="solid"/>
                      <a:round/>
                      <a:headEnd type="none" w="med" len="med"/>
                      <a:tailEnd type="none" w="med" len="med"/>
                    </a:lnT>
                    <a:lnB w="3175" cap="flat" cmpd="sng" algn="ctr">
                      <a:solidFill>
                        <a:schemeClr val="tx1">
                          <a:lumMod val="85000"/>
                          <a:lumOff val="15000"/>
                        </a:schemeClr>
                      </a:solidFill>
                      <a:prstDash val="solid"/>
                      <a:round/>
                      <a:headEnd type="none" w="med" len="med"/>
                      <a:tailEnd type="none" w="med" len="med"/>
                    </a:lnB>
                    <a:lnTlToBr w="6350" cap="flat" cmpd="sng" algn="ctr">
                      <a:solidFill>
                        <a:srgbClr val="000000"/>
                      </a:solidFill>
                      <a:prstDash val="solid"/>
                      <a:round/>
                      <a:headEnd type="none" w="med" len="med"/>
                      <a:tailEnd type="none" w="med" len="med"/>
                    </a:lnTlToBr>
                    <a:solidFill>
                      <a:schemeClr val="accent6">
                        <a:lumMod val="60000"/>
                        <a:lumOff val="40000"/>
                      </a:schemeClr>
                    </a:solidFill>
                  </a:tcPr>
                </a:tc>
                <a:tc>
                  <a:txBody>
                    <a:bodyPr/>
                    <a:lstStyle/>
                    <a:p>
                      <a:pPr algn="ctr">
                        <a:spcAft>
                          <a:spcPts val="0"/>
                        </a:spcAft>
                      </a:pPr>
                      <a:r>
                        <a:rPr lang="zh-CN" sz="1200" b="1" kern="100" dirty="0">
                          <a:latin typeface="Times New Roman" panose="02020603050405020304"/>
                          <a:ea typeface="宋体" panose="02010600030101010101" pitchFamily="2" charset="-122"/>
                        </a:rPr>
                        <a:t>复</a:t>
                      </a:r>
                      <a:r>
                        <a:rPr lang="en-US" sz="1200" b="1" kern="100" dirty="0">
                          <a:latin typeface="Times New Roman" panose="02020603050405020304"/>
                          <a:ea typeface="宋体" panose="02010600030101010101" pitchFamily="2" charset="-122"/>
                        </a:rPr>
                        <a:t>  </a:t>
                      </a:r>
                      <a:r>
                        <a:rPr lang="zh-CN" sz="1200" b="1" kern="100" dirty="0">
                          <a:latin typeface="Times New Roman" panose="02020603050405020304"/>
                          <a:ea typeface="宋体" panose="02010600030101010101" pitchFamily="2" charset="-122"/>
                        </a:rPr>
                        <a:t>杂</a:t>
                      </a:r>
                    </a:p>
                  </a:txBody>
                  <a:tcPr marL="39587" marR="39587" marT="0" marB="0" anchor="ctr">
                    <a:lnL w="3175" cap="flat" cmpd="sng" algn="ctr">
                      <a:solidFill>
                        <a:schemeClr val="tx1">
                          <a:lumMod val="85000"/>
                          <a:lumOff val="15000"/>
                        </a:schemeClr>
                      </a:solidFill>
                      <a:prstDash val="solid"/>
                      <a:round/>
                      <a:headEnd type="none" w="med" len="med"/>
                      <a:tailEnd type="none" w="med" len="med"/>
                    </a:lnL>
                    <a:lnR w="3175" cap="flat" cmpd="sng" algn="ctr">
                      <a:solidFill>
                        <a:schemeClr val="tx1">
                          <a:lumMod val="85000"/>
                          <a:lumOff val="15000"/>
                        </a:schemeClr>
                      </a:solidFill>
                      <a:prstDash val="solid"/>
                      <a:round/>
                      <a:headEnd type="none" w="med" len="med"/>
                      <a:tailEnd type="none" w="med" len="med"/>
                    </a:lnR>
                    <a:lnT w="28575" cap="flat" cmpd="sng" algn="ctr">
                      <a:solidFill>
                        <a:schemeClr val="tx1"/>
                      </a:solidFill>
                      <a:prstDash val="solid"/>
                      <a:round/>
                      <a:headEnd type="none" w="med" len="med"/>
                      <a:tailEnd type="none" w="med" len="med"/>
                    </a:lnT>
                    <a:lnB w="3175" cap="flat" cmpd="sng" algn="ctr">
                      <a:solidFill>
                        <a:schemeClr val="tx1">
                          <a:lumMod val="85000"/>
                          <a:lumOff val="15000"/>
                        </a:schemeClr>
                      </a:solidFill>
                      <a:prstDash val="solid"/>
                      <a:round/>
                      <a:headEnd type="none" w="med" len="med"/>
                      <a:tailEnd type="none" w="med" len="med"/>
                    </a:lnB>
                    <a:solidFill>
                      <a:schemeClr val="accent6">
                        <a:lumMod val="60000"/>
                        <a:lumOff val="40000"/>
                      </a:schemeClr>
                    </a:solidFill>
                  </a:tcPr>
                </a:tc>
                <a:tc>
                  <a:txBody>
                    <a:bodyPr/>
                    <a:lstStyle/>
                    <a:p>
                      <a:pPr algn="ctr">
                        <a:spcAft>
                          <a:spcPts val="0"/>
                        </a:spcAft>
                      </a:pPr>
                      <a:r>
                        <a:rPr lang="zh-CN" sz="1200" b="1" kern="100" dirty="0">
                          <a:latin typeface="Times New Roman" panose="02020603050405020304"/>
                          <a:ea typeface="宋体" panose="02010600030101010101" pitchFamily="2" charset="-122"/>
                        </a:rPr>
                        <a:t>中</a:t>
                      </a:r>
                      <a:r>
                        <a:rPr lang="en-US" sz="1200" b="1" kern="100" dirty="0">
                          <a:latin typeface="Times New Roman" panose="02020603050405020304"/>
                          <a:ea typeface="宋体" panose="02010600030101010101" pitchFamily="2" charset="-122"/>
                        </a:rPr>
                        <a:t>  </a:t>
                      </a:r>
                      <a:r>
                        <a:rPr lang="zh-CN" sz="1200" b="1" kern="100" dirty="0">
                          <a:latin typeface="Times New Roman" panose="02020603050405020304"/>
                          <a:ea typeface="宋体" panose="02010600030101010101" pitchFamily="2" charset="-122"/>
                        </a:rPr>
                        <a:t>等</a:t>
                      </a:r>
                    </a:p>
                  </a:txBody>
                  <a:tcPr marL="39587" marR="39587" marT="0" marB="0" anchor="ctr">
                    <a:lnL w="3175" cap="flat" cmpd="sng" algn="ctr">
                      <a:solidFill>
                        <a:schemeClr val="tx1">
                          <a:lumMod val="85000"/>
                          <a:lumOff val="15000"/>
                        </a:schemeClr>
                      </a:solidFill>
                      <a:prstDash val="solid"/>
                      <a:round/>
                      <a:headEnd type="none" w="med" len="med"/>
                      <a:tailEnd type="none" w="med" len="med"/>
                    </a:lnL>
                    <a:lnR w="3175" cap="flat" cmpd="sng" algn="ctr">
                      <a:solidFill>
                        <a:schemeClr val="tx1">
                          <a:lumMod val="85000"/>
                          <a:lumOff val="15000"/>
                        </a:schemeClr>
                      </a:solidFill>
                      <a:prstDash val="solid"/>
                      <a:round/>
                      <a:headEnd type="none" w="med" len="med"/>
                      <a:tailEnd type="none" w="med" len="med"/>
                    </a:lnR>
                    <a:lnT w="28575" cap="flat" cmpd="sng" algn="ctr">
                      <a:solidFill>
                        <a:schemeClr val="tx1"/>
                      </a:solidFill>
                      <a:prstDash val="solid"/>
                      <a:round/>
                      <a:headEnd type="none" w="med" len="med"/>
                      <a:tailEnd type="none" w="med" len="med"/>
                    </a:lnT>
                    <a:lnB w="3175" cap="flat" cmpd="sng" algn="ctr">
                      <a:solidFill>
                        <a:schemeClr val="tx1">
                          <a:lumMod val="85000"/>
                          <a:lumOff val="15000"/>
                        </a:schemeClr>
                      </a:solidFill>
                      <a:prstDash val="solid"/>
                      <a:round/>
                      <a:headEnd type="none" w="med" len="med"/>
                      <a:tailEnd type="none" w="med" len="med"/>
                    </a:lnB>
                    <a:solidFill>
                      <a:schemeClr val="accent6">
                        <a:lumMod val="60000"/>
                        <a:lumOff val="40000"/>
                      </a:schemeClr>
                    </a:solidFill>
                  </a:tcPr>
                </a:tc>
                <a:tc>
                  <a:txBody>
                    <a:bodyPr/>
                    <a:lstStyle/>
                    <a:p>
                      <a:pPr algn="ctr">
                        <a:spcAft>
                          <a:spcPts val="0"/>
                        </a:spcAft>
                      </a:pPr>
                      <a:r>
                        <a:rPr lang="zh-CN" sz="1200" b="1" kern="100" dirty="0">
                          <a:latin typeface="Times New Roman" panose="02020603050405020304"/>
                          <a:ea typeface="宋体" panose="02010600030101010101" pitchFamily="2" charset="-122"/>
                        </a:rPr>
                        <a:t>简</a:t>
                      </a:r>
                      <a:r>
                        <a:rPr lang="en-US" sz="1200" b="1" kern="100" dirty="0">
                          <a:latin typeface="Times New Roman" panose="02020603050405020304"/>
                          <a:ea typeface="宋体" panose="02010600030101010101" pitchFamily="2" charset="-122"/>
                        </a:rPr>
                        <a:t>  </a:t>
                      </a:r>
                      <a:r>
                        <a:rPr lang="zh-CN" sz="1200" b="1" kern="100" dirty="0">
                          <a:latin typeface="Times New Roman" panose="02020603050405020304"/>
                          <a:ea typeface="宋体" panose="02010600030101010101" pitchFamily="2" charset="-122"/>
                        </a:rPr>
                        <a:t>单</a:t>
                      </a:r>
                    </a:p>
                  </a:txBody>
                  <a:tcPr marL="39587" marR="39587" marT="0" marB="0" anchor="ctr">
                    <a:lnL w="3175" cap="flat" cmpd="sng" algn="ctr">
                      <a:solidFill>
                        <a:schemeClr val="tx1">
                          <a:lumMod val="85000"/>
                          <a:lumOff val="15000"/>
                        </a:schemeClr>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3175" cap="flat" cmpd="sng" algn="ctr">
                      <a:solidFill>
                        <a:schemeClr val="tx1">
                          <a:lumMod val="85000"/>
                          <a:lumOff val="15000"/>
                        </a:schemeClr>
                      </a:solidFill>
                      <a:prstDash val="solid"/>
                      <a:round/>
                      <a:headEnd type="none" w="med" len="med"/>
                      <a:tailEnd type="none" w="med" len="med"/>
                    </a:lnB>
                    <a:solidFill>
                      <a:schemeClr val="accent6">
                        <a:lumMod val="60000"/>
                        <a:lumOff val="40000"/>
                      </a:schemeClr>
                    </a:solidFill>
                  </a:tcPr>
                </a:tc>
              </a:tr>
              <a:tr h="562473">
                <a:tc>
                  <a:txBody>
                    <a:bodyPr/>
                    <a:lstStyle/>
                    <a:p>
                      <a:pPr algn="ctr">
                        <a:spcAft>
                          <a:spcPts val="0"/>
                        </a:spcAft>
                      </a:pPr>
                      <a:r>
                        <a:rPr lang="zh-CN" sz="1200" b="1" kern="100" dirty="0">
                          <a:latin typeface="Times New Roman" panose="02020603050405020304"/>
                          <a:ea typeface="宋体" panose="02010600030101010101" pitchFamily="2" charset="-122"/>
                        </a:rPr>
                        <a:t>区域</a:t>
                      </a:r>
                      <a:r>
                        <a:rPr lang="zh-CN" sz="1200" b="1" kern="100" dirty="0" smtClean="0">
                          <a:latin typeface="Times New Roman" panose="02020603050405020304"/>
                          <a:ea typeface="宋体" panose="02010600030101010101" pitchFamily="2" charset="-122"/>
                        </a:rPr>
                        <a:t>地</a:t>
                      </a:r>
                      <a:endParaRPr lang="en-US" altLang="zh-CN" sz="1200" b="1" kern="100" dirty="0" smtClean="0">
                        <a:latin typeface="Times New Roman" panose="02020603050405020304"/>
                        <a:ea typeface="宋体" panose="02010600030101010101" pitchFamily="2" charset="-122"/>
                      </a:endParaRPr>
                    </a:p>
                    <a:p>
                      <a:pPr algn="ctr">
                        <a:spcAft>
                          <a:spcPts val="0"/>
                        </a:spcAft>
                      </a:pPr>
                      <a:r>
                        <a:rPr lang="zh-CN" sz="1200" b="1" kern="100" dirty="0" smtClean="0">
                          <a:latin typeface="Times New Roman" panose="02020603050405020304"/>
                          <a:ea typeface="宋体" panose="02010600030101010101" pitchFamily="2" charset="-122"/>
                        </a:rPr>
                        <a:t>质</a:t>
                      </a:r>
                      <a:r>
                        <a:rPr lang="zh-CN" sz="1200" b="1" kern="100" dirty="0">
                          <a:latin typeface="Times New Roman" panose="02020603050405020304"/>
                          <a:ea typeface="宋体" panose="02010600030101010101" pitchFamily="2" charset="-122"/>
                        </a:rPr>
                        <a:t>背景</a:t>
                      </a:r>
                    </a:p>
                  </a:txBody>
                  <a:tcPr marL="39587" marR="39587" marT="0" marB="0" anchor="ctr">
                    <a:lnL w="28575" cap="flat" cmpd="sng" algn="ctr">
                      <a:solidFill>
                        <a:schemeClr val="tx1"/>
                      </a:solidFill>
                      <a:prstDash val="solid"/>
                      <a:round/>
                      <a:headEnd type="none" w="med" len="med"/>
                      <a:tailEnd type="none" w="med" len="med"/>
                    </a:lnL>
                    <a:lnR w="3175" cap="flat" cmpd="sng" algn="ctr">
                      <a:solidFill>
                        <a:schemeClr val="tx1">
                          <a:lumMod val="85000"/>
                          <a:lumOff val="15000"/>
                        </a:schemeClr>
                      </a:solidFill>
                      <a:prstDash val="solid"/>
                      <a:round/>
                      <a:headEnd type="none" w="med" len="med"/>
                      <a:tailEnd type="none" w="med" len="med"/>
                    </a:lnR>
                    <a:lnT w="3175" cap="flat" cmpd="sng" algn="ctr">
                      <a:solidFill>
                        <a:schemeClr val="tx1">
                          <a:lumMod val="85000"/>
                          <a:lumOff val="15000"/>
                        </a:schemeClr>
                      </a:solidFill>
                      <a:prstDash val="solid"/>
                      <a:round/>
                      <a:headEnd type="none" w="med" len="med"/>
                      <a:tailEnd type="none" w="med" len="med"/>
                    </a:lnT>
                    <a:lnB w="3175" cap="flat" cmpd="sng" algn="ctr">
                      <a:solidFill>
                        <a:schemeClr val="tx1">
                          <a:lumMod val="85000"/>
                          <a:lumOff val="15000"/>
                        </a:schemeClr>
                      </a:solidFill>
                      <a:prstDash val="solid"/>
                      <a:round/>
                      <a:headEnd type="none" w="med" len="med"/>
                      <a:tailEnd type="none" w="med" len="med"/>
                    </a:lnB>
                    <a:solidFill>
                      <a:schemeClr val="bg1">
                        <a:lumMod val="85000"/>
                      </a:schemeClr>
                    </a:solidFill>
                  </a:tcPr>
                </a:tc>
                <a:tc>
                  <a:txBody>
                    <a:bodyPr/>
                    <a:lstStyle/>
                    <a:p>
                      <a:pPr algn="just">
                        <a:spcAft>
                          <a:spcPts val="0"/>
                        </a:spcAft>
                      </a:pPr>
                      <a:r>
                        <a:rPr lang="zh-CN" sz="1100" kern="100" dirty="0">
                          <a:latin typeface="Times New Roman" panose="02020603050405020304"/>
                          <a:ea typeface="宋体" panose="02010600030101010101" pitchFamily="2" charset="-122"/>
                        </a:rPr>
                        <a:t>区域地质构造条件复杂，建设场</a:t>
                      </a:r>
                      <a:r>
                        <a:rPr lang="zh-CN" sz="1100" kern="100" dirty="0" smtClean="0">
                          <a:latin typeface="Times New Roman" panose="02020603050405020304"/>
                          <a:ea typeface="宋体" panose="02010600030101010101" pitchFamily="2" charset="-122"/>
                        </a:rPr>
                        <a:t>地有</a:t>
                      </a:r>
                      <a:r>
                        <a:rPr lang="zh-CN" sz="1100" kern="100" dirty="0">
                          <a:latin typeface="Times New Roman" panose="02020603050405020304"/>
                          <a:ea typeface="宋体" panose="02010600030101010101" pitchFamily="2" charset="-122"/>
                        </a:rPr>
                        <a:t>全新世活动断裂，地震基本烈度</a:t>
                      </a:r>
                      <a:r>
                        <a:rPr lang="en-US" sz="1100" kern="100" dirty="0">
                          <a:latin typeface="Times New Roman" panose="02020603050405020304"/>
                          <a:ea typeface="宋体" panose="02010600030101010101" pitchFamily="2" charset="-122"/>
                        </a:rPr>
                        <a:t>&gt;</a:t>
                      </a:r>
                      <a:r>
                        <a:rPr lang="zh-CN" sz="1100" kern="100" dirty="0">
                          <a:latin typeface="Times New Roman" panose="02020603050405020304"/>
                          <a:ea typeface="宋体" panose="02010600030101010101" pitchFamily="2" charset="-122"/>
                        </a:rPr>
                        <a:t>Ⅷ度，地震动峰值</a:t>
                      </a:r>
                      <a:r>
                        <a:rPr lang="zh-CN" sz="1100" kern="100" dirty="0" smtClean="0">
                          <a:latin typeface="Times New Roman" panose="02020603050405020304"/>
                          <a:ea typeface="宋体" panose="02010600030101010101" pitchFamily="2" charset="-122"/>
                        </a:rPr>
                        <a:t>加</a:t>
                      </a:r>
                      <a:r>
                        <a:rPr lang="zh-CN" altLang="en-US" sz="1100" kern="100" dirty="0" smtClean="0">
                          <a:latin typeface="Times New Roman" panose="02020603050405020304"/>
                          <a:ea typeface="宋体" panose="02010600030101010101" pitchFamily="2" charset="-122"/>
                        </a:rPr>
                        <a:t>速度</a:t>
                      </a:r>
                      <a:r>
                        <a:rPr lang="en-US" sz="1100" kern="100" dirty="0" smtClean="0">
                          <a:latin typeface="Times New Roman" panose="02020603050405020304"/>
                          <a:ea typeface="宋体" panose="02010600030101010101" pitchFamily="2" charset="-122"/>
                        </a:rPr>
                        <a:t>&gt;0.20</a:t>
                      </a:r>
                      <a:r>
                        <a:rPr lang="en-US" altLang="zh-CN" sz="1100" kern="100" dirty="0" smtClean="0">
                          <a:latin typeface="Times New Roman" panose="02020603050405020304"/>
                          <a:ea typeface="宋体" panose="02010600030101010101" pitchFamily="2" charset="-122"/>
                        </a:rPr>
                        <a:t>g</a:t>
                      </a:r>
                      <a:endParaRPr lang="zh-CN" sz="1100" kern="100" dirty="0">
                        <a:latin typeface="Times New Roman" panose="02020603050405020304"/>
                        <a:ea typeface="宋体" panose="02010600030101010101" pitchFamily="2" charset="-122"/>
                      </a:endParaRPr>
                    </a:p>
                  </a:txBody>
                  <a:tcPr marL="39587" marR="39587" marT="0" marB="0" anchor="ctr">
                    <a:lnL w="3175" cap="flat" cmpd="sng" algn="ctr">
                      <a:solidFill>
                        <a:schemeClr val="tx1">
                          <a:lumMod val="85000"/>
                          <a:lumOff val="15000"/>
                        </a:schemeClr>
                      </a:solidFill>
                      <a:prstDash val="solid"/>
                      <a:round/>
                      <a:headEnd type="none" w="med" len="med"/>
                      <a:tailEnd type="none" w="med" len="med"/>
                    </a:lnL>
                    <a:lnR w="3175" cap="flat" cmpd="sng" algn="ctr">
                      <a:solidFill>
                        <a:schemeClr val="tx1">
                          <a:lumMod val="85000"/>
                          <a:lumOff val="15000"/>
                        </a:schemeClr>
                      </a:solidFill>
                      <a:prstDash val="solid"/>
                      <a:round/>
                      <a:headEnd type="none" w="med" len="med"/>
                      <a:tailEnd type="none" w="med" len="med"/>
                    </a:lnR>
                    <a:lnT w="3175" cap="flat" cmpd="sng" algn="ctr">
                      <a:solidFill>
                        <a:schemeClr val="tx1">
                          <a:lumMod val="85000"/>
                          <a:lumOff val="15000"/>
                        </a:schemeClr>
                      </a:solidFill>
                      <a:prstDash val="solid"/>
                      <a:round/>
                      <a:headEnd type="none" w="med" len="med"/>
                      <a:tailEnd type="none" w="med" len="med"/>
                    </a:lnT>
                    <a:lnB w="3175" cap="flat" cmpd="sng" algn="ctr">
                      <a:solidFill>
                        <a:schemeClr val="tx1">
                          <a:lumMod val="85000"/>
                          <a:lumOff val="15000"/>
                        </a:schemeClr>
                      </a:solidFill>
                      <a:prstDash val="solid"/>
                      <a:round/>
                      <a:headEnd type="none" w="med" len="med"/>
                      <a:tailEnd type="none" w="med" len="med"/>
                    </a:lnB>
                    <a:solidFill>
                      <a:schemeClr val="bg1">
                        <a:lumMod val="85000"/>
                      </a:schemeClr>
                    </a:solidFill>
                  </a:tcPr>
                </a:tc>
                <a:tc>
                  <a:txBody>
                    <a:bodyPr/>
                    <a:lstStyle/>
                    <a:p>
                      <a:pPr algn="just">
                        <a:spcAft>
                          <a:spcPts val="0"/>
                        </a:spcAft>
                      </a:pPr>
                      <a:r>
                        <a:rPr lang="zh-CN" sz="1100" kern="100" dirty="0">
                          <a:latin typeface="Times New Roman" panose="02020603050405020304"/>
                          <a:ea typeface="宋体" panose="02010600030101010101" pitchFamily="2" charset="-122"/>
                        </a:rPr>
                        <a:t>区域地质构造条件较复杂，建设场地附近有全新世活动断裂，地震基本烈度Ⅶ</a:t>
                      </a:r>
                      <a:r>
                        <a:rPr lang="en-US" sz="1100" kern="100" dirty="0">
                          <a:latin typeface="Times New Roman" panose="02020603050405020304"/>
                          <a:ea typeface="宋体" panose="02010600030101010101" pitchFamily="2" charset="-122"/>
                        </a:rPr>
                        <a:t>~</a:t>
                      </a:r>
                      <a:r>
                        <a:rPr lang="zh-CN" sz="1100" kern="100" dirty="0">
                          <a:latin typeface="Times New Roman" panose="02020603050405020304"/>
                          <a:ea typeface="宋体" panose="02010600030101010101" pitchFamily="2" charset="-122"/>
                        </a:rPr>
                        <a:t>Ⅷ度，地震动峰值加速度</a:t>
                      </a:r>
                      <a:r>
                        <a:rPr lang="en-US" sz="1100" kern="100" dirty="0" smtClean="0">
                          <a:latin typeface="Times New Roman" panose="02020603050405020304"/>
                          <a:ea typeface="宋体" panose="02010600030101010101" pitchFamily="2" charset="-122"/>
                        </a:rPr>
                        <a:t>0.10g~0.20</a:t>
                      </a:r>
                      <a:r>
                        <a:rPr lang="en-US" altLang="zh-CN" sz="1100" kern="100" dirty="0" smtClean="0">
                          <a:latin typeface="Times New Roman" panose="02020603050405020304"/>
                          <a:ea typeface="宋体" panose="02010600030101010101" pitchFamily="2" charset="-122"/>
                        </a:rPr>
                        <a:t>g</a:t>
                      </a:r>
                      <a:endParaRPr lang="zh-CN" sz="1100" kern="100" dirty="0">
                        <a:latin typeface="Times New Roman" panose="02020603050405020304"/>
                        <a:ea typeface="宋体" panose="02010600030101010101" pitchFamily="2" charset="-122"/>
                      </a:endParaRPr>
                    </a:p>
                  </a:txBody>
                  <a:tcPr marL="39587" marR="39587" marT="0" marB="0" anchor="ctr">
                    <a:lnL w="3175" cap="flat" cmpd="sng" algn="ctr">
                      <a:solidFill>
                        <a:schemeClr val="tx1">
                          <a:lumMod val="85000"/>
                          <a:lumOff val="15000"/>
                        </a:schemeClr>
                      </a:solidFill>
                      <a:prstDash val="solid"/>
                      <a:round/>
                      <a:headEnd type="none" w="med" len="med"/>
                      <a:tailEnd type="none" w="med" len="med"/>
                    </a:lnL>
                    <a:lnR w="3175" cap="flat" cmpd="sng" algn="ctr">
                      <a:solidFill>
                        <a:schemeClr val="tx1">
                          <a:lumMod val="85000"/>
                          <a:lumOff val="15000"/>
                        </a:schemeClr>
                      </a:solidFill>
                      <a:prstDash val="solid"/>
                      <a:round/>
                      <a:headEnd type="none" w="med" len="med"/>
                      <a:tailEnd type="none" w="med" len="med"/>
                    </a:lnR>
                    <a:lnT w="3175" cap="flat" cmpd="sng" algn="ctr">
                      <a:solidFill>
                        <a:schemeClr val="tx1">
                          <a:lumMod val="85000"/>
                          <a:lumOff val="15000"/>
                        </a:schemeClr>
                      </a:solidFill>
                      <a:prstDash val="solid"/>
                      <a:round/>
                      <a:headEnd type="none" w="med" len="med"/>
                      <a:tailEnd type="none" w="med" len="med"/>
                    </a:lnT>
                    <a:lnB w="3175" cap="flat" cmpd="sng" algn="ctr">
                      <a:solidFill>
                        <a:schemeClr val="tx1">
                          <a:lumMod val="85000"/>
                          <a:lumOff val="15000"/>
                        </a:schemeClr>
                      </a:solidFill>
                      <a:prstDash val="solid"/>
                      <a:round/>
                      <a:headEnd type="none" w="med" len="med"/>
                      <a:tailEnd type="none" w="med" len="med"/>
                    </a:lnB>
                    <a:solidFill>
                      <a:schemeClr val="bg1">
                        <a:lumMod val="85000"/>
                      </a:schemeClr>
                    </a:solidFill>
                  </a:tcPr>
                </a:tc>
                <a:tc>
                  <a:txBody>
                    <a:bodyPr/>
                    <a:lstStyle/>
                    <a:p>
                      <a:pPr algn="just">
                        <a:spcAft>
                          <a:spcPts val="0"/>
                        </a:spcAft>
                      </a:pPr>
                      <a:r>
                        <a:rPr lang="zh-CN" sz="1100" kern="100" dirty="0">
                          <a:latin typeface="Times New Roman" panose="02020603050405020304"/>
                          <a:ea typeface="宋体" panose="02010600030101010101" pitchFamily="2" charset="-122"/>
                        </a:rPr>
                        <a:t>区域地质构造条件简单，建设场地附近无全新世活动断裂，地震基本烈度</a:t>
                      </a:r>
                      <a:r>
                        <a:rPr lang="zh-CN" sz="1100" kern="100" dirty="0" smtClean="0">
                          <a:latin typeface="Times New Roman" panose="02020603050405020304"/>
                          <a:ea typeface="宋体" panose="02010600030101010101" pitchFamily="2" charset="-122"/>
                        </a:rPr>
                        <a:t>≤</a:t>
                      </a:r>
                      <a:r>
                        <a:rPr lang="en-US" altLang="zh-CN" sz="1100" kern="100" dirty="0" smtClean="0">
                          <a:latin typeface="Times New Roman" panose="02020603050405020304"/>
                          <a:ea typeface="宋体" panose="02010600030101010101" pitchFamily="2" charset="-122"/>
                        </a:rPr>
                        <a:t>Ⅵ</a:t>
                      </a:r>
                      <a:r>
                        <a:rPr lang="zh-CN" sz="1100" kern="100" dirty="0" smtClean="0">
                          <a:latin typeface="Times New Roman" panose="02020603050405020304"/>
                          <a:ea typeface="宋体" panose="02010600030101010101" pitchFamily="2" charset="-122"/>
                        </a:rPr>
                        <a:t>度</a:t>
                      </a:r>
                      <a:r>
                        <a:rPr lang="zh-CN" sz="1100" kern="100" dirty="0">
                          <a:latin typeface="Times New Roman" panose="02020603050405020304"/>
                          <a:ea typeface="宋体" panose="02010600030101010101" pitchFamily="2" charset="-122"/>
                        </a:rPr>
                        <a:t>，地震动峰值加速度</a:t>
                      </a:r>
                      <a:r>
                        <a:rPr lang="en-US" sz="1100" kern="100" dirty="0">
                          <a:latin typeface="Times New Roman" panose="02020603050405020304"/>
                          <a:ea typeface="宋体" panose="02010600030101010101" pitchFamily="2" charset="-122"/>
                        </a:rPr>
                        <a:t>&lt;</a:t>
                      </a:r>
                      <a:r>
                        <a:rPr lang="en-US" sz="1100" kern="100" dirty="0" smtClean="0">
                          <a:latin typeface="Times New Roman" panose="02020603050405020304"/>
                          <a:ea typeface="宋体" panose="02010600030101010101" pitchFamily="2" charset="-122"/>
                        </a:rPr>
                        <a:t>0.10</a:t>
                      </a:r>
                      <a:r>
                        <a:rPr lang="en-US" sz="1100" kern="100" dirty="0">
                          <a:latin typeface="Times New Roman" panose="02020603050405020304"/>
                          <a:ea typeface="宋体" panose="02010600030101010101" pitchFamily="2" charset="-122"/>
                        </a:rPr>
                        <a:t>g</a:t>
                      </a:r>
                      <a:endParaRPr lang="zh-CN" sz="1100" kern="100" dirty="0">
                        <a:latin typeface="Times New Roman" panose="02020603050405020304"/>
                        <a:ea typeface="宋体" panose="02010600030101010101" pitchFamily="2" charset="-122"/>
                      </a:endParaRPr>
                    </a:p>
                  </a:txBody>
                  <a:tcPr marL="39587" marR="39587" marT="0" marB="0" anchor="ctr">
                    <a:lnL w="3175" cap="flat" cmpd="sng" algn="ctr">
                      <a:solidFill>
                        <a:schemeClr val="tx1">
                          <a:lumMod val="85000"/>
                          <a:lumOff val="15000"/>
                        </a:schemeClr>
                      </a:solidFill>
                      <a:prstDash val="solid"/>
                      <a:round/>
                      <a:headEnd type="none" w="med" len="med"/>
                      <a:tailEnd type="none" w="med" len="med"/>
                    </a:lnL>
                    <a:lnR w="28575" cap="flat" cmpd="sng" algn="ctr">
                      <a:solidFill>
                        <a:schemeClr val="tx1"/>
                      </a:solidFill>
                      <a:prstDash val="solid"/>
                      <a:round/>
                      <a:headEnd type="none" w="med" len="med"/>
                      <a:tailEnd type="none" w="med" len="med"/>
                    </a:lnR>
                    <a:lnT w="3175" cap="flat" cmpd="sng" algn="ctr">
                      <a:solidFill>
                        <a:schemeClr val="tx1">
                          <a:lumMod val="85000"/>
                          <a:lumOff val="15000"/>
                        </a:schemeClr>
                      </a:solidFill>
                      <a:prstDash val="solid"/>
                      <a:round/>
                      <a:headEnd type="none" w="med" len="med"/>
                      <a:tailEnd type="none" w="med" len="med"/>
                    </a:lnT>
                    <a:lnB w="3175" cap="flat" cmpd="sng" algn="ctr">
                      <a:solidFill>
                        <a:schemeClr val="tx1">
                          <a:lumMod val="85000"/>
                          <a:lumOff val="15000"/>
                        </a:schemeClr>
                      </a:solidFill>
                      <a:prstDash val="solid"/>
                      <a:round/>
                      <a:headEnd type="none" w="med" len="med"/>
                      <a:tailEnd type="none" w="med" len="med"/>
                    </a:lnB>
                    <a:solidFill>
                      <a:schemeClr val="bg1">
                        <a:lumMod val="85000"/>
                      </a:schemeClr>
                    </a:solidFill>
                  </a:tcPr>
                </a:tc>
              </a:tr>
              <a:tr h="480343">
                <a:tc>
                  <a:txBody>
                    <a:bodyPr/>
                    <a:lstStyle/>
                    <a:p>
                      <a:pPr algn="ctr">
                        <a:spcAft>
                          <a:spcPts val="0"/>
                        </a:spcAft>
                      </a:pPr>
                      <a:r>
                        <a:rPr lang="zh-CN" sz="1200" b="1" kern="100" dirty="0">
                          <a:latin typeface="Times New Roman" panose="02020603050405020304"/>
                          <a:ea typeface="宋体" panose="02010600030101010101" pitchFamily="2" charset="-122"/>
                        </a:rPr>
                        <a:t>地形</a:t>
                      </a:r>
                    </a:p>
                    <a:p>
                      <a:pPr algn="ctr">
                        <a:spcAft>
                          <a:spcPts val="0"/>
                        </a:spcAft>
                      </a:pPr>
                      <a:r>
                        <a:rPr lang="zh-CN" sz="1200" b="1" kern="100" dirty="0">
                          <a:latin typeface="Times New Roman" panose="02020603050405020304"/>
                          <a:ea typeface="宋体" panose="02010600030101010101" pitchFamily="2" charset="-122"/>
                        </a:rPr>
                        <a:t>地貌</a:t>
                      </a:r>
                    </a:p>
                  </a:txBody>
                  <a:tcPr marL="39587" marR="39587" marT="0" marB="0" anchor="ctr">
                    <a:lnL w="28575" cap="flat" cmpd="sng" algn="ctr">
                      <a:solidFill>
                        <a:schemeClr val="tx1"/>
                      </a:solidFill>
                      <a:prstDash val="solid"/>
                      <a:round/>
                      <a:headEnd type="none" w="med" len="med"/>
                      <a:tailEnd type="none" w="med" len="med"/>
                    </a:lnL>
                    <a:lnR w="3175" cap="flat" cmpd="sng" algn="ctr">
                      <a:solidFill>
                        <a:schemeClr val="tx1">
                          <a:lumMod val="85000"/>
                          <a:lumOff val="15000"/>
                        </a:schemeClr>
                      </a:solidFill>
                      <a:prstDash val="solid"/>
                      <a:round/>
                      <a:headEnd type="none" w="med" len="med"/>
                      <a:tailEnd type="none" w="med" len="med"/>
                    </a:lnR>
                    <a:lnT w="3175" cap="flat" cmpd="sng" algn="ctr">
                      <a:solidFill>
                        <a:schemeClr val="tx1">
                          <a:lumMod val="85000"/>
                          <a:lumOff val="15000"/>
                        </a:schemeClr>
                      </a:solidFill>
                      <a:prstDash val="solid"/>
                      <a:round/>
                      <a:headEnd type="none" w="med" len="med"/>
                      <a:tailEnd type="none" w="med" len="med"/>
                    </a:lnT>
                    <a:lnB w="3175" cap="flat" cmpd="sng" algn="ctr">
                      <a:solidFill>
                        <a:schemeClr val="tx1">
                          <a:lumMod val="85000"/>
                          <a:lumOff val="15000"/>
                        </a:schemeClr>
                      </a:solidFill>
                      <a:prstDash val="solid"/>
                      <a:round/>
                      <a:headEnd type="none" w="med" len="med"/>
                      <a:tailEnd type="none" w="med" len="med"/>
                    </a:lnB>
                    <a:solidFill>
                      <a:schemeClr val="bg1">
                        <a:lumMod val="85000"/>
                      </a:schemeClr>
                    </a:solidFill>
                  </a:tcPr>
                </a:tc>
                <a:tc>
                  <a:txBody>
                    <a:bodyPr/>
                    <a:lstStyle/>
                    <a:p>
                      <a:pPr algn="just">
                        <a:spcAft>
                          <a:spcPts val="0"/>
                        </a:spcAft>
                      </a:pPr>
                      <a:r>
                        <a:rPr lang="zh-CN" sz="1100" kern="100" dirty="0">
                          <a:latin typeface="Times New Roman" panose="02020603050405020304"/>
                          <a:ea typeface="宋体" panose="02010600030101010101" pitchFamily="2" charset="-122"/>
                        </a:rPr>
                        <a:t>地形复杂，相对高差</a:t>
                      </a:r>
                      <a:r>
                        <a:rPr lang="en-US" sz="1100" kern="100" dirty="0">
                          <a:latin typeface="Times New Roman" panose="02020603050405020304"/>
                          <a:ea typeface="宋体" panose="02010600030101010101" pitchFamily="2" charset="-122"/>
                        </a:rPr>
                        <a:t>&gt;200m</a:t>
                      </a:r>
                      <a:r>
                        <a:rPr lang="zh-CN" sz="1100" kern="100" dirty="0">
                          <a:latin typeface="Times New Roman" panose="02020603050405020304"/>
                          <a:ea typeface="宋体" panose="02010600030101010101" pitchFamily="2" charset="-122"/>
                        </a:rPr>
                        <a:t>，地面坡度以</a:t>
                      </a:r>
                      <a:r>
                        <a:rPr lang="en-US" sz="1100" kern="100" dirty="0">
                          <a:latin typeface="Times New Roman" panose="02020603050405020304"/>
                          <a:ea typeface="宋体" panose="02010600030101010101" pitchFamily="2" charset="-122"/>
                        </a:rPr>
                        <a:t>&gt;25</a:t>
                      </a:r>
                      <a:r>
                        <a:rPr lang="zh-CN" sz="1100" kern="100" dirty="0">
                          <a:latin typeface="Times New Roman" panose="02020603050405020304"/>
                          <a:ea typeface="宋体" panose="02010600030101010101" pitchFamily="2" charset="-122"/>
                        </a:rPr>
                        <a:t>°为主</a:t>
                      </a:r>
                      <a:r>
                        <a:rPr lang="zh-CN" sz="1100" kern="100" dirty="0" smtClean="0">
                          <a:latin typeface="Times New Roman" panose="02020603050405020304"/>
                          <a:ea typeface="宋体" panose="02010600030101010101" pitchFamily="2" charset="-122"/>
                        </a:rPr>
                        <a:t>，</a:t>
                      </a:r>
                      <a:r>
                        <a:rPr lang="zh-CN" altLang="en-US" sz="1100" kern="100" dirty="0" smtClean="0">
                          <a:latin typeface="Times New Roman" panose="02020603050405020304"/>
                          <a:ea typeface="宋体" panose="02010600030101010101" pitchFamily="2" charset="-122"/>
                        </a:rPr>
                        <a:t>地貌类型多样</a:t>
                      </a:r>
                      <a:endParaRPr lang="zh-CN" sz="1100" kern="100" dirty="0">
                        <a:latin typeface="Times New Roman" panose="02020603050405020304"/>
                        <a:ea typeface="宋体" panose="02010600030101010101" pitchFamily="2" charset="-122"/>
                      </a:endParaRPr>
                    </a:p>
                  </a:txBody>
                  <a:tcPr marL="39587" marR="39587" marT="0" marB="0" anchor="ctr">
                    <a:lnL w="3175" cap="flat" cmpd="sng" algn="ctr">
                      <a:solidFill>
                        <a:schemeClr val="tx1">
                          <a:lumMod val="85000"/>
                          <a:lumOff val="15000"/>
                        </a:schemeClr>
                      </a:solidFill>
                      <a:prstDash val="solid"/>
                      <a:round/>
                      <a:headEnd type="none" w="med" len="med"/>
                      <a:tailEnd type="none" w="med" len="med"/>
                    </a:lnL>
                    <a:lnR w="3175" cap="flat" cmpd="sng" algn="ctr">
                      <a:solidFill>
                        <a:schemeClr val="tx1">
                          <a:lumMod val="85000"/>
                          <a:lumOff val="15000"/>
                        </a:schemeClr>
                      </a:solidFill>
                      <a:prstDash val="solid"/>
                      <a:round/>
                      <a:headEnd type="none" w="med" len="med"/>
                      <a:tailEnd type="none" w="med" len="med"/>
                    </a:lnR>
                    <a:lnT w="3175" cap="flat" cmpd="sng" algn="ctr">
                      <a:solidFill>
                        <a:schemeClr val="tx1">
                          <a:lumMod val="85000"/>
                          <a:lumOff val="15000"/>
                        </a:schemeClr>
                      </a:solidFill>
                      <a:prstDash val="solid"/>
                      <a:round/>
                      <a:headEnd type="none" w="med" len="med"/>
                      <a:tailEnd type="none" w="med" len="med"/>
                    </a:lnT>
                    <a:lnB w="3175" cap="flat" cmpd="sng" algn="ctr">
                      <a:solidFill>
                        <a:schemeClr val="tx1">
                          <a:lumMod val="85000"/>
                          <a:lumOff val="15000"/>
                        </a:schemeClr>
                      </a:solidFill>
                      <a:prstDash val="solid"/>
                      <a:round/>
                      <a:headEnd type="none" w="med" len="med"/>
                      <a:tailEnd type="none" w="med" len="med"/>
                    </a:lnB>
                    <a:solidFill>
                      <a:schemeClr val="bg1">
                        <a:lumMod val="85000"/>
                      </a:schemeClr>
                    </a:solidFill>
                  </a:tcPr>
                </a:tc>
                <a:tc>
                  <a:txBody>
                    <a:bodyPr/>
                    <a:lstStyle/>
                    <a:p>
                      <a:pPr algn="just">
                        <a:spcAft>
                          <a:spcPts val="0"/>
                        </a:spcAft>
                      </a:pPr>
                      <a:r>
                        <a:rPr lang="zh-CN" sz="1100" kern="100" dirty="0">
                          <a:latin typeface="Times New Roman" panose="02020603050405020304"/>
                          <a:ea typeface="宋体" panose="02010600030101010101" pitchFamily="2" charset="-122"/>
                        </a:rPr>
                        <a:t>地形</a:t>
                      </a:r>
                      <a:r>
                        <a:rPr lang="zh-CN" sz="1100" kern="100" dirty="0" smtClean="0">
                          <a:latin typeface="Times New Roman" panose="02020603050405020304"/>
                          <a:ea typeface="宋体" panose="02010600030101010101" pitchFamily="2" charset="-122"/>
                        </a:rPr>
                        <a:t>较</a:t>
                      </a:r>
                      <a:r>
                        <a:rPr lang="zh-CN" altLang="en-US" sz="1100" kern="100" dirty="0" smtClean="0">
                          <a:latin typeface="Times New Roman" panose="02020603050405020304"/>
                          <a:ea typeface="宋体" panose="02010600030101010101" pitchFamily="2" charset="-122"/>
                        </a:rPr>
                        <a:t>简单</a:t>
                      </a:r>
                      <a:r>
                        <a:rPr lang="zh-CN" sz="1100" kern="100" dirty="0" smtClean="0">
                          <a:latin typeface="Times New Roman" panose="02020603050405020304"/>
                          <a:ea typeface="宋体" panose="02010600030101010101" pitchFamily="2" charset="-122"/>
                        </a:rPr>
                        <a:t>，</a:t>
                      </a:r>
                      <a:r>
                        <a:rPr lang="zh-CN" sz="1100" kern="100" dirty="0">
                          <a:latin typeface="Times New Roman" panose="02020603050405020304"/>
                          <a:ea typeface="宋体" panose="02010600030101010101" pitchFamily="2" charset="-122"/>
                        </a:rPr>
                        <a:t>相对高差</a:t>
                      </a:r>
                      <a:r>
                        <a:rPr lang="en-US" sz="1100" kern="100" dirty="0" smtClean="0">
                          <a:latin typeface="Times New Roman" panose="02020603050405020304"/>
                          <a:ea typeface="宋体" panose="02010600030101010101" pitchFamily="2" charset="-122"/>
                        </a:rPr>
                        <a:t>50m~200m</a:t>
                      </a:r>
                      <a:r>
                        <a:rPr lang="zh-CN" sz="1100" kern="100" dirty="0">
                          <a:latin typeface="Times New Roman" panose="02020603050405020304"/>
                          <a:ea typeface="宋体" panose="02010600030101010101" pitchFamily="2" charset="-122"/>
                        </a:rPr>
                        <a:t>，地面坡度以</a:t>
                      </a:r>
                      <a:r>
                        <a:rPr lang="en-US" sz="1100" kern="100" dirty="0">
                          <a:latin typeface="Times New Roman" panose="02020603050405020304"/>
                          <a:ea typeface="宋体" panose="02010600030101010101" pitchFamily="2" charset="-122"/>
                        </a:rPr>
                        <a:t>8</a:t>
                      </a:r>
                      <a:r>
                        <a:rPr lang="zh-CN" sz="1100" kern="100" dirty="0">
                          <a:latin typeface="Times New Roman" panose="02020603050405020304"/>
                          <a:ea typeface="宋体" panose="02010600030101010101" pitchFamily="2" charset="-122"/>
                        </a:rPr>
                        <a:t>°</a:t>
                      </a:r>
                      <a:r>
                        <a:rPr lang="en-US" sz="1100" kern="100" dirty="0">
                          <a:latin typeface="Times New Roman" panose="02020603050405020304"/>
                          <a:ea typeface="宋体" panose="02010600030101010101" pitchFamily="2" charset="-122"/>
                        </a:rPr>
                        <a:t>~25</a:t>
                      </a:r>
                      <a:r>
                        <a:rPr lang="zh-CN" sz="1100" kern="100" dirty="0" smtClean="0">
                          <a:latin typeface="Times New Roman" panose="02020603050405020304"/>
                          <a:ea typeface="宋体" panose="02010600030101010101" pitchFamily="2" charset="-122"/>
                        </a:rPr>
                        <a:t>°</a:t>
                      </a:r>
                      <a:r>
                        <a:rPr lang="zh-CN" altLang="en-US" sz="1100" kern="100" dirty="0" smtClean="0">
                          <a:latin typeface="Times New Roman" panose="02020603050405020304"/>
                          <a:ea typeface="宋体" panose="02010600030101010101" pitchFamily="2" charset="-122"/>
                        </a:rPr>
                        <a:t>为主</a:t>
                      </a:r>
                      <a:r>
                        <a:rPr lang="zh-CN" sz="1100" kern="100" dirty="0" smtClean="0">
                          <a:latin typeface="Times New Roman" panose="02020603050405020304"/>
                          <a:ea typeface="宋体" panose="02010600030101010101" pitchFamily="2" charset="-122"/>
                        </a:rPr>
                        <a:t>，</a:t>
                      </a:r>
                      <a:r>
                        <a:rPr lang="zh-CN" altLang="en-US" sz="1100" kern="100" dirty="0" smtClean="0">
                          <a:latin typeface="Times New Roman" panose="02020603050405020304"/>
                          <a:ea typeface="宋体" panose="02010600030101010101" pitchFamily="2" charset="-122"/>
                        </a:rPr>
                        <a:t>地貌类型较单一</a:t>
                      </a:r>
                      <a:endParaRPr lang="zh-CN" sz="1100" kern="100" dirty="0">
                        <a:latin typeface="Times New Roman" panose="02020603050405020304"/>
                        <a:ea typeface="宋体" panose="02010600030101010101" pitchFamily="2" charset="-122"/>
                      </a:endParaRPr>
                    </a:p>
                  </a:txBody>
                  <a:tcPr marL="39587" marR="39587" marT="0" marB="0" anchor="ctr">
                    <a:lnL w="3175" cap="flat" cmpd="sng" algn="ctr">
                      <a:solidFill>
                        <a:schemeClr val="tx1">
                          <a:lumMod val="85000"/>
                          <a:lumOff val="15000"/>
                        </a:schemeClr>
                      </a:solidFill>
                      <a:prstDash val="solid"/>
                      <a:round/>
                      <a:headEnd type="none" w="med" len="med"/>
                      <a:tailEnd type="none" w="med" len="med"/>
                    </a:lnL>
                    <a:lnR w="3175" cap="flat" cmpd="sng" algn="ctr">
                      <a:solidFill>
                        <a:schemeClr val="tx1">
                          <a:lumMod val="85000"/>
                          <a:lumOff val="15000"/>
                        </a:schemeClr>
                      </a:solidFill>
                      <a:prstDash val="solid"/>
                      <a:round/>
                      <a:headEnd type="none" w="med" len="med"/>
                      <a:tailEnd type="none" w="med" len="med"/>
                    </a:lnR>
                    <a:lnT w="3175" cap="flat" cmpd="sng" algn="ctr">
                      <a:solidFill>
                        <a:schemeClr val="tx1">
                          <a:lumMod val="85000"/>
                          <a:lumOff val="15000"/>
                        </a:schemeClr>
                      </a:solidFill>
                      <a:prstDash val="solid"/>
                      <a:round/>
                      <a:headEnd type="none" w="med" len="med"/>
                      <a:tailEnd type="none" w="med" len="med"/>
                    </a:lnT>
                    <a:lnB w="3175" cap="flat" cmpd="sng" algn="ctr">
                      <a:solidFill>
                        <a:schemeClr val="tx1">
                          <a:lumMod val="85000"/>
                          <a:lumOff val="15000"/>
                        </a:schemeClr>
                      </a:solidFill>
                      <a:prstDash val="solid"/>
                      <a:round/>
                      <a:headEnd type="none" w="med" len="med"/>
                      <a:tailEnd type="none" w="med" len="med"/>
                    </a:lnB>
                    <a:solidFill>
                      <a:schemeClr val="bg1">
                        <a:lumMod val="85000"/>
                      </a:schemeClr>
                    </a:solidFill>
                  </a:tcPr>
                </a:tc>
                <a:tc>
                  <a:txBody>
                    <a:bodyPr/>
                    <a:lstStyle/>
                    <a:p>
                      <a:pPr algn="just">
                        <a:spcAft>
                          <a:spcPts val="0"/>
                        </a:spcAft>
                      </a:pPr>
                      <a:r>
                        <a:rPr lang="zh-CN" sz="1100" kern="100" dirty="0">
                          <a:latin typeface="Times New Roman" panose="02020603050405020304"/>
                          <a:ea typeface="宋体" panose="02010600030101010101" pitchFamily="2" charset="-122"/>
                        </a:rPr>
                        <a:t>地形简单，相对高差</a:t>
                      </a:r>
                      <a:r>
                        <a:rPr lang="en-US" sz="1100" kern="100" dirty="0">
                          <a:latin typeface="Times New Roman" panose="02020603050405020304"/>
                          <a:ea typeface="宋体" panose="02010600030101010101" pitchFamily="2" charset="-122"/>
                        </a:rPr>
                        <a:t>&lt;50m</a:t>
                      </a:r>
                      <a:r>
                        <a:rPr lang="zh-CN" sz="1100" kern="100" dirty="0">
                          <a:latin typeface="Times New Roman" panose="02020603050405020304"/>
                          <a:ea typeface="宋体" panose="02010600030101010101" pitchFamily="2" charset="-122"/>
                        </a:rPr>
                        <a:t>，地面坡度</a:t>
                      </a:r>
                      <a:r>
                        <a:rPr lang="en-US" sz="1100" kern="100" dirty="0">
                          <a:latin typeface="Times New Roman" panose="02020603050405020304"/>
                          <a:ea typeface="宋体" panose="02010600030101010101" pitchFamily="2" charset="-122"/>
                        </a:rPr>
                        <a:t>&lt;</a:t>
                      </a:r>
                      <a:r>
                        <a:rPr lang="en-US" sz="1100" kern="100" dirty="0" smtClean="0">
                          <a:latin typeface="Times New Roman" panose="02020603050405020304"/>
                          <a:ea typeface="宋体" panose="02010600030101010101" pitchFamily="2" charset="-122"/>
                        </a:rPr>
                        <a:t>8</a:t>
                      </a:r>
                      <a:r>
                        <a:rPr lang="zh-CN" sz="1100" kern="100" dirty="0" smtClean="0">
                          <a:latin typeface="Times New Roman" panose="02020603050405020304"/>
                          <a:ea typeface="宋体" panose="02010600030101010101" pitchFamily="2" charset="-122"/>
                        </a:rPr>
                        <a:t>°，地貌类型</a:t>
                      </a:r>
                      <a:r>
                        <a:rPr lang="zh-CN" altLang="en-US" sz="1100" kern="100" dirty="0" smtClean="0">
                          <a:latin typeface="Times New Roman" panose="02020603050405020304"/>
                          <a:ea typeface="宋体" panose="02010600030101010101" pitchFamily="2" charset="-122"/>
                        </a:rPr>
                        <a:t>单一</a:t>
                      </a:r>
                      <a:endParaRPr lang="zh-CN" sz="1100" kern="100" dirty="0">
                        <a:latin typeface="Times New Roman" panose="02020603050405020304"/>
                        <a:ea typeface="宋体" panose="02010600030101010101" pitchFamily="2" charset="-122"/>
                      </a:endParaRPr>
                    </a:p>
                  </a:txBody>
                  <a:tcPr marL="39587" marR="39587" marT="0" marB="0" anchor="ctr">
                    <a:lnL w="3175" cap="flat" cmpd="sng" algn="ctr">
                      <a:solidFill>
                        <a:schemeClr val="tx1">
                          <a:lumMod val="85000"/>
                          <a:lumOff val="15000"/>
                        </a:schemeClr>
                      </a:solidFill>
                      <a:prstDash val="solid"/>
                      <a:round/>
                      <a:headEnd type="none" w="med" len="med"/>
                      <a:tailEnd type="none" w="med" len="med"/>
                    </a:lnL>
                    <a:lnR w="28575" cap="flat" cmpd="sng" algn="ctr">
                      <a:solidFill>
                        <a:schemeClr val="tx1"/>
                      </a:solidFill>
                      <a:prstDash val="solid"/>
                      <a:round/>
                      <a:headEnd type="none" w="med" len="med"/>
                      <a:tailEnd type="none" w="med" len="med"/>
                    </a:lnR>
                    <a:lnT w="3175" cap="flat" cmpd="sng" algn="ctr">
                      <a:solidFill>
                        <a:schemeClr val="tx1">
                          <a:lumMod val="85000"/>
                          <a:lumOff val="15000"/>
                        </a:schemeClr>
                      </a:solidFill>
                      <a:prstDash val="solid"/>
                      <a:round/>
                      <a:headEnd type="none" w="med" len="med"/>
                      <a:tailEnd type="none" w="med" len="med"/>
                    </a:lnT>
                    <a:lnB w="3175" cap="flat" cmpd="sng" algn="ctr">
                      <a:solidFill>
                        <a:schemeClr val="tx1">
                          <a:lumMod val="85000"/>
                          <a:lumOff val="15000"/>
                        </a:schemeClr>
                      </a:solidFill>
                      <a:prstDash val="solid"/>
                      <a:round/>
                      <a:headEnd type="none" w="med" len="med"/>
                      <a:tailEnd type="none" w="med" len="med"/>
                    </a:lnB>
                    <a:solidFill>
                      <a:schemeClr val="bg1">
                        <a:lumMod val="85000"/>
                      </a:schemeClr>
                    </a:solidFill>
                  </a:tcPr>
                </a:tc>
              </a:tr>
              <a:tr h="562473">
                <a:tc>
                  <a:txBody>
                    <a:bodyPr/>
                    <a:lstStyle/>
                    <a:p>
                      <a:pPr algn="ctr">
                        <a:spcAft>
                          <a:spcPts val="0"/>
                        </a:spcAft>
                      </a:pPr>
                      <a:r>
                        <a:rPr lang="zh-CN" sz="1200" b="1" kern="100" dirty="0">
                          <a:latin typeface="Times New Roman" panose="02020603050405020304"/>
                          <a:ea typeface="宋体" panose="02010600030101010101" pitchFamily="2" charset="-122"/>
                        </a:rPr>
                        <a:t>地层岩性和岩土工程地质性质</a:t>
                      </a:r>
                    </a:p>
                  </a:txBody>
                  <a:tcPr marL="39587" marR="39587" marT="0" marB="0" anchor="ctr">
                    <a:lnL w="28575" cap="flat" cmpd="sng" algn="ctr">
                      <a:solidFill>
                        <a:schemeClr val="tx1"/>
                      </a:solidFill>
                      <a:prstDash val="solid"/>
                      <a:round/>
                      <a:headEnd type="none" w="med" len="med"/>
                      <a:tailEnd type="none" w="med" len="med"/>
                    </a:lnL>
                    <a:lnR w="3175" cap="flat" cmpd="sng" algn="ctr">
                      <a:solidFill>
                        <a:schemeClr val="tx1">
                          <a:lumMod val="85000"/>
                          <a:lumOff val="15000"/>
                        </a:schemeClr>
                      </a:solidFill>
                      <a:prstDash val="solid"/>
                      <a:round/>
                      <a:headEnd type="none" w="med" len="med"/>
                      <a:tailEnd type="none" w="med" len="med"/>
                    </a:lnR>
                    <a:lnT w="3175" cap="flat" cmpd="sng" algn="ctr">
                      <a:solidFill>
                        <a:schemeClr val="tx1">
                          <a:lumMod val="85000"/>
                          <a:lumOff val="15000"/>
                        </a:schemeClr>
                      </a:solidFill>
                      <a:prstDash val="solid"/>
                      <a:round/>
                      <a:headEnd type="none" w="med" len="med"/>
                      <a:tailEnd type="none" w="med" len="med"/>
                    </a:lnT>
                    <a:lnB w="3175" cap="flat" cmpd="sng" algn="ctr">
                      <a:solidFill>
                        <a:schemeClr val="tx1">
                          <a:lumMod val="85000"/>
                          <a:lumOff val="15000"/>
                        </a:schemeClr>
                      </a:solidFill>
                      <a:prstDash val="solid"/>
                      <a:round/>
                      <a:headEnd type="none" w="med" len="med"/>
                      <a:tailEnd type="none" w="med" len="med"/>
                    </a:lnB>
                    <a:solidFill>
                      <a:schemeClr val="bg1">
                        <a:lumMod val="85000"/>
                      </a:schemeClr>
                    </a:solidFill>
                  </a:tcPr>
                </a:tc>
                <a:tc>
                  <a:txBody>
                    <a:bodyPr/>
                    <a:lstStyle/>
                    <a:p>
                      <a:pPr algn="just">
                        <a:spcAft>
                          <a:spcPts val="0"/>
                        </a:spcAft>
                      </a:pPr>
                      <a:r>
                        <a:rPr lang="zh-CN" altLang="en-US" sz="1100" kern="100" dirty="0" smtClean="0">
                          <a:latin typeface="Times New Roman" panose="02020603050405020304"/>
                          <a:ea typeface="宋体" panose="02010600030101010101" pitchFamily="2" charset="-122"/>
                        </a:rPr>
                        <a:t>岩性岩相复杂多样，岩土体结构复杂，工程地质性质差</a:t>
                      </a:r>
                      <a:endParaRPr lang="zh-CN" sz="1100" kern="100" dirty="0">
                        <a:latin typeface="Times New Roman" panose="02020603050405020304"/>
                        <a:ea typeface="宋体" panose="02010600030101010101" pitchFamily="2" charset="-122"/>
                      </a:endParaRPr>
                    </a:p>
                  </a:txBody>
                  <a:tcPr marL="39587" marR="39587" marT="0" marB="0" anchor="ctr">
                    <a:lnL w="3175" cap="flat" cmpd="sng" algn="ctr">
                      <a:solidFill>
                        <a:schemeClr val="tx1">
                          <a:lumMod val="85000"/>
                          <a:lumOff val="15000"/>
                        </a:schemeClr>
                      </a:solidFill>
                      <a:prstDash val="solid"/>
                      <a:round/>
                      <a:headEnd type="none" w="med" len="med"/>
                      <a:tailEnd type="none" w="med" len="med"/>
                    </a:lnL>
                    <a:lnR w="3175" cap="flat" cmpd="sng" algn="ctr">
                      <a:solidFill>
                        <a:schemeClr val="tx1">
                          <a:lumMod val="85000"/>
                          <a:lumOff val="15000"/>
                        </a:schemeClr>
                      </a:solidFill>
                      <a:prstDash val="solid"/>
                      <a:round/>
                      <a:headEnd type="none" w="med" len="med"/>
                      <a:tailEnd type="none" w="med" len="med"/>
                    </a:lnR>
                    <a:lnT w="3175" cap="flat" cmpd="sng" algn="ctr">
                      <a:solidFill>
                        <a:schemeClr val="tx1">
                          <a:lumMod val="85000"/>
                          <a:lumOff val="15000"/>
                        </a:schemeClr>
                      </a:solidFill>
                      <a:prstDash val="solid"/>
                      <a:round/>
                      <a:headEnd type="none" w="med" len="med"/>
                      <a:tailEnd type="none" w="med" len="med"/>
                    </a:lnT>
                    <a:lnB w="3175" cap="flat" cmpd="sng" algn="ctr">
                      <a:solidFill>
                        <a:schemeClr val="tx1">
                          <a:lumMod val="85000"/>
                          <a:lumOff val="15000"/>
                        </a:schemeClr>
                      </a:solidFill>
                      <a:prstDash val="solid"/>
                      <a:round/>
                      <a:headEnd type="none" w="med" len="med"/>
                      <a:tailEnd type="none" w="med" len="med"/>
                    </a:lnB>
                    <a:solidFill>
                      <a:schemeClr val="bg1">
                        <a:lumMod val="85000"/>
                      </a:schemeClr>
                    </a:solidFill>
                  </a:tcPr>
                </a:tc>
                <a:tc>
                  <a:txBody>
                    <a:bodyPr/>
                    <a:lstStyle/>
                    <a:p>
                      <a:pPr algn="just">
                        <a:spcAft>
                          <a:spcPts val="0"/>
                        </a:spcAft>
                      </a:pPr>
                      <a:r>
                        <a:rPr lang="zh-CN" altLang="en-US" sz="1100" kern="100" dirty="0" smtClean="0">
                          <a:latin typeface="Times New Roman" panose="02020603050405020304"/>
                          <a:ea typeface="宋体" panose="02010600030101010101" pitchFamily="2" charset="-122"/>
                        </a:rPr>
                        <a:t>岩性岩相变化较大，岩土体结构较复杂，工程地质性质较差</a:t>
                      </a:r>
                      <a:endParaRPr lang="zh-CN" sz="1100" kern="100" dirty="0">
                        <a:latin typeface="Times New Roman" panose="02020603050405020304"/>
                        <a:ea typeface="宋体" panose="02010600030101010101" pitchFamily="2" charset="-122"/>
                      </a:endParaRPr>
                    </a:p>
                  </a:txBody>
                  <a:tcPr marL="39587" marR="39587" marT="0" marB="0" anchor="ctr">
                    <a:lnL w="3175" cap="flat" cmpd="sng" algn="ctr">
                      <a:solidFill>
                        <a:schemeClr val="tx1">
                          <a:lumMod val="85000"/>
                          <a:lumOff val="15000"/>
                        </a:schemeClr>
                      </a:solidFill>
                      <a:prstDash val="solid"/>
                      <a:round/>
                      <a:headEnd type="none" w="med" len="med"/>
                      <a:tailEnd type="none" w="med" len="med"/>
                    </a:lnL>
                    <a:lnR w="3175" cap="flat" cmpd="sng" algn="ctr">
                      <a:solidFill>
                        <a:schemeClr val="tx1">
                          <a:lumMod val="85000"/>
                          <a:lumOff val="15000"/>
                        </a:schemeClr>
                      </a:solidFill>
                      <a:prstDash val="solid"/>
                      <a:round/>
                      <a:headEnd type="none" w="med" len="med"/>
                      <a:tailEnd type="none" w="med" len="med"/>
                    </a:lnR>
                    <a:lnT w="3175" cap="flat" cmpd="sng" algn="ctr">
                      <a:solidFill>
                        <a:schemeClr val="tx1">
                          <a:lumMod val="85000"/>
                          <a:lumOff val="15000"/>
                        </a:schemeClr>
                      </a:solidFill>
                      <a:prstDash val="solid"/>
                      <a:round/>
                      <a:headEnd type="none" w="med" len="med"/>
                      <a:tailEnd type="none" w="med" len="med"/>
                    </a:lnT>
                    <a:lnB w="3175" cap="flat" cmpd="sng" algn="ctr">
                      <a:solidFill>
                        <a:schemeClr val="tx1">
                          <a:lumMod val="85000"/>
                          <a:lumOff val="15000"/>
                        </a:schemeClr>
                      </a:solidFill>
                      <a:prstDash val="solid"/>
                      <a:round/>
                      <a:headEnd type="none" w="med" len="med"/>
                      <a:tailEnd type="none" w="med" len="med"/>
                    </a:lnB>
                    <a:solidFill>
                      <a:schemeClr val="bg1">
                        <a:lumMod val="85000"/>
                      </a:schemeClr>
                    </a:solidFill>
                  </a:tcPr>
                </a:tc>
                <a:tc>
                  <a:txBody>
                    <a:bodyPr/>
                    <a:lstStyle/>
                    <a:p>
                      <a:pPr algn="just">
                        <a:spcAft>
                          <a:spcPts val="0"/>
                        </a:spcAft>
                      </a:pPr>
                      <a:r>
                        <a:rPr lang="zh-CN" altLang="en-US" sz="1100" kern="100" dirty="0" smtClean="0">
                          <a:latin typeface="Times New Roman" panose="02020603050405020304"/>
                          <a:ea typeface="宋体" panose="02010600030101010101" pitchFamily="2" charset="-122"/>
                        </a:rPr>
                        <a:t>岩性岩相变化小，岩土体结构较简单，工程地质性质良好</a:t>
                      </a:r>
                      <a:endParaRPr lang="zh-CN" sz="1100" kern="100" dirty="0">
                        <a:latin typeface="Times New Roman" panose="02020603050405020304"/>
                        <a:ea typeface="宋体" panose="02010600030101010101" pitchFamily="2" charset="-122"/>
                      </a:endParaRPr>
                    </a:p>
                  </a:txBody>
                  <a:tcPr marL="39587" marR="39587" marT="0" marB="0" anchor="ctr">
                    <a:lnL w="3175" cap="flat" cmpd="sng" algn="ctr">
                      <a:solidFill>
                        <a:schemeClr val="tx1">
                          <a:lumMod val="85000"/>
                          <a:lumOff val="15000"/>
                        </a:schemeClr>
                      </a:solidFill>
                      <a:prstDash val="solid"/>
                      <a:round/>
                      <a:headEnd type="none" w="med" len="med"/>
                      <a:tailEnd type="none" w="med" len="med"/>
                    </a:lnL>
                    <a:lnR w="28575" cap="flat" cmpd="sng" algn="ctr">
                      <a:solidFill>
                        <a:schemeClr val="tx1"/>
                      </a:solidFill>
                      <a:prstDash val="solid"/>
                      <a:round/>
                      <a:headEnd type="none" w="med" len="med"/>
                      <a:tailEnd type="none" w="med" len="med"/>
                    </a:lnR>
                    <a:lnT w="3175" cap="flat" cmpd="sng" algn="ctr">
                      <a:solidFill>
                        <a:schemeClr val="tx1">
                          <a:lumMod val="85000"/>
                          <a:lumOff val="15000"/>
                        </a:schemeClr>
                      </a:solidFill>
                      <a:prstDash val="solid"/>
                      <a:round/>
                      <a:headEnd type="none" w="med" len="med"/>
                      <a:tailEnd type="none" w="med" len="med"/>
                    </a:lnT>
                    <a:lnB w="3175" cap="flat" cmpd="sng" algn="ctr">
                      <a:solidFill>
                        <a:schemeClr val="tx1">
                          <a:lumMod val="85000"/>
                          <a:lumOff val="15000"/>
                        </a:schemeClr>
                      </a:solidFill>
                      <a:prstDash val="solid"/>
                      <a:round/>
                      <a:headEnd type="none" w="med" len="med"/>
                      <a:tailEnd type="none" w="med" len="med"/>
                    </a:lnB>
                    <a:solidFill>
                      <a:schemeClr val="bg1">
                        <a:lumMod val="85000"/>
                      </a:schemeClr>
                    </a:solidFill>
                  </a:tcPr>
                </a:tc>
              </a:tr>
              <a:tr h="480343">
                <a:tc>
                  <a:txBody>
                    <a:bodyPr/>
                    <a:lstStyle/>
                    <a:p>
                      <a:pPr algn="ctr">
                        <a:spcAft>
                          <a:spcPts val="0"/>
                        </a:spcAft>
                      </a:pPr>
                      <a:r>
                        <a:rPr lang="zh-CN" sz="1200" b="1" kern="100" dirty="0">
                          <a:latin typeface="Times New Roman" panose="02020603050405020304"/>
                          <a:ea typeface="宋体" panose="02010600030101010101" pitchFamily="2" charset="-122"/>
                        </a:rPr>
                        <a:t>地质</a:t>
                      </a:r>
                    </a:p>
                    <a:p>
                      <a:pPr algn="ctr">
                        <a:spcAft>
                          <a:spcPts val="0"/>
                        </a:spcAft>
                      </a:pPr>
                      <a:r>
                        <a:rPr lang="zh-CN" sz="1200" b="1" kern="100" dirty="0">
                          <a:latin typeface="Times New Roman" panose="02020603050405020304"/>
                          <a:ea typeface="宋体" panose="02010600030101010101" pitchFamily="2" charset="-122"/>
                        </a:rPr>
                        <a:t>构造</a:t>
                      </a:r>
                    </a:p>
                  </a:txBody>
                  <a:tcPr marL="39587" marR="39587" marT="0" marB="0" anchor="ctr">
                    <a:lnL w="28575" cap="flat" cmpd="sng" algn="ctr">
                      <a:solidFill>
                        <a:schemeClr val="tx1"/>
                      </a:solidFill>
                      <a:prstDash val="solid"/>
                      <a:round/>
                      <a:headEnd type="none" w="med" len="med"/>
                      <a:tailEnd type="none" w="med" len="med"/>
                    </a:lnL>
                    <a:lnR w="3175" cap="flat" cmpd="sng" algn="ctr">
                      <a:solidFill>
                        <a:schemeClr val="tx1">
                          <a:lumMod val="85000"/>
                          <a:lumOff val="15000"/>
                        </a:schemeClr>
                      </a:solidFill>
                      <a:prstDash val="solid"/>
                      <a:round/>
                      <a:headEnd type="none" w="med" len="med"/>
                      <a:tailEnd type="none" w="med" len="med"/>
                    </a:lnR>
                    <a:lnT w="3175" cap="flat" cmpd="sng" algn="ctr">
                      <a:solidFill>
                        <a:schemeClr val="tx1">
                          <a:lumMod val="85000"/>
                          <a:lumOff val="15000"/>
                        </a:schemeClr>
                      </a:solidFill>
                      <a:prstDash val="solid"/>
                      <a:round/>
                      <a:headEnd type="none" w="med" len="med"/>
                      <a:tailEnd type="none" w="med" len="med"/>
                    </a:lnT>
                    <a:lnB w="3175" cap="flat" cmpd="sng" algn="ctr">
                      <a:solidFill>
                        <a:schemeClr val="tx1">
                          <a:lumMod val="85000"/>
                          <a:lumOff val="15000"/>
                        </a:schemeClr>
                      </a:solidFill>
                      <a:prstDash val="solid"/>
                      <a:round/>
                      <a:headEnd type="none" w="med" len="med"/>
                      <a:tailEnd type="none" w="med" len="med"/>
                    </a:lnB>
                    <a:solidFill>
                      <a:schemeClr val="bg1">
                        <a:lumMod val="85000"/>
                      </a:schemeClr>
                    </a:solidFill>
                  </a:tcPr>
                </a:tc>
                <a:tc>
                  <a:txBody>
                    <a:bodyPr/>
                    <a:lstStyle/>
                    <a:p>
                      <a:pPr algn="just">
                        <a:spcAft>
                          <a:spcPts val="0"/>
                        </a:spcAft>
                      </a:pPr>
                      <a:r>
                        <a:rPr lang="zh-CN" altLang="en-US" sz="1100" kern="100" dirty="0" smtClean="0">
                          <a:latin typeface="Times New Roman" panose="02020603050405020304"/>
                          <a:ea typeface="宋体" panose="02010600030101010101" pitchFamily="2" charset="-122"/>
                        </a:rPr>
                        <a:t>地质构造复杂，褶皱断裂发育，岩体破碎</a:t>
                      </a:r>
                      <a:endParaRPr lang="zh-CN" sz="1100" kern="100" dirty="0">
                        <a:latin typeface="Times New Roman" panose="02020603050405020304"/>
                        <a:ea typeface="宋体" panose="02010600030101010101" pitchFamily="2" charset="-122"/>
                      </a:endParaRPr>
                    </a:p>
                  </a:txBody>
                  <a:tcPr marL="39587" marR="39587" marT="0" marB="0" anchor="ctr">
                    <a:lnL w="3175" cap="flat" cmpd="sng" algn="ctr">
                      <a:solidFill>
                        <a:schemeClr val="tx1">
                          <a:lumMod val="85000"/>
                          <a:lumOff val="15000"/>
                        </a:schemeClr>
                      </a:solidFill>
                      <a:prstDash val="solid"/>
                      <a:round/>
                      <a:headEnd type="none" w="med" len="med"/>
                      <a:tailEnd type="none" w="med" len="med"/>
                    </a:lnL>
                    <a:lnR w="3175" cap="flat" cmpd="sng" algn="ctr">
                      <a:solidFill>
                        <a:schemeClr val="tx1">
                          <a:lumMod val="85000"/>
                          <a:lumOff val="15000"/>
                        </a:schemeClr>
                      </a:solidFill>
                      <a:prstDash val="solid"/>
                      <a:round/>
                      <a:headEnd type="none" w="med" len="med"/>
                      <a:tailEnd type="none" w="med" len="med"/>
                    </a:lnR>
                    <a:lnT w="3175" cap="flat" cmpd="sng" algn="ctr">
                      <a:solidFill>
                        <a:schemeClr val="tx1">
                          <a:lumMod val="85000"/>
                          <a:lumOff val="15000"/>
                        </a:schemeClr>
                      </a:solidFill>
                      <a:prstDash val="solid"/>
                      <a:round/>
                      <a:headEnd type="none" w="med" len="med"/>
                      <a:tailEnd type="none" w="med" len="med"/>
                    </a:lnT>
                    <a:lnB w="3175" cap="flat" cmpd="sng" algn="ctr">
                      <a:solidFill>
                        <a:schemeClr val="tx1">
                          <a:lumMod val="85000"/>
                          <a:lumOff val="15000"/>
                        </a:schemeClr>
                      </a:solidFill>
                      <a:prstDash val="solid"/>
                      <a:round/>
                      <a:headEnd type="none" w="med" len="med"/>
                      <a:tailEnd type="none" w="med" len="med"/>
                    </a:lnB>
                    <a:solidFill>
                      <a:schemeClr val="bg1">
                        <a:lumMod val="85000"/>
                      </a:schemeClr>
                    </a:solidFill>
                  </a:tcPr>
                </a:tc>
                <a:tc>
                  <a:txBody>
                    <a:bodyPr/>
                    <a:lstStyle/>
                    <a:p>
                      <a:pPr algn="just">
                        <a:spcAft>
                          <a:spcPts val="0"/>
                        </a:spcAft>
                      </a:pPr>
                      <a:r>
                        <a:rPr lang="zh-CN" altLang="en-US" sz="1100" kern="100" dirty="0" smtClean="0">
                          <a:latin typeface="Times New Roman" panose="02020603050405020304"/>
                          <a:ea typeface="宋体" panose="02010600030101010101" pitchFamily="2" charset="-122"/>
                        </a:rPr>
                        <a:t>地质构造较复杂，有褶皱、断裂分布，岩体较破碎</a:t>
                      </a:r>
                      <a:endParaRPr lang="zh-CN" sz="1100" kern="100" dirty="0">
                        <a:latin typeface="Times New Roman" panose="02020603050405020304"/>
                        <a:ea typeface="宋体" panose="02010600030101010101" pitchFamily="2" charset="-122"/>
                      </a:endParaRPr>
                    </a:p>
                  </a:txBody>
                  <a:tcPr marL="39587" marR="39587" marT="0" marB="0" anchor="ctr">
                    <a:lnL w="3175" cap="flat" cmpd="sng" algn="ctr">
                      <a:solidFill>
                        <a:schemeClr val="tx1">
                          <a:lumMod val="85000"/>
                          <a:lumOff val="15000"/>
                        </a:schemeClr>
                      </a:solidFill>
                      <a:prstDash val="solid"/>
                      <a:round/>
                      <a:headEnd type="none" w="med" len="med"/>
                      <a:tailEnd type="none" w="med" len="med"/>
                    </a:lnL>
                    <a:lnR w="3175" cap="flat" cmpd="sng" algn="ctr">
                      <a:solidFill>
                        <a:schemeClr val="tx1">
                          <a:lumMod val="85000"/>
                          <a:lumOff val="15000"/>
                        </a:schemeClr>
                      </a:solidFill>
                      <a:prstDash val="solid"/>
                      <a:round/>
                      <a:headEnd type="none" w="med" len="med"/>
                      <a:tailEnd type="none" w="med" len="med"/>
                    </a:lnR>
                    <a:lnT w="3175" cap="flat" cmpd="sng" algn="ctr">
                      <a:solidFill>
                        <a:schemeClr val="tx1">
                          <a:lumMod val="85000"/>
                          <a:lumOff val="15000"/>
                        </a:schemeClr>
                      </a:solidFill>
                      <a:prstDash val="solid"/>
                      <a:round/>
                      <a:headEnd type="none" w="med" len="med"/>
                      <a:tailEnd type="none" w="med" len="med"/>
                    </a:lnT>
                    <a:lnB w="3175" cap="flat" cmpd="sng" algn="ctr">
                      <a:solidFill>
                        <a:schemeClr val="tx1">
                          <a:lumMod val="85000"/>
                          <a:lumOff val="15000"/>
                        </a:schemeClr>
                      </a:solidFill>
                      <a:prstDash val="solid"/>
                      <a:round/>
                      <a:headEnd type="none" w="med" len="med"/>
                      <a:tailEnd type="none" w="med" len="med"/>
                    </a:lnB>
                    <a:solidFill>
                      <a:schemeClr val="bg1">
                        <a:lumMod val="85000"/>
                      </a:schemeClr>
                    </a:solidFill>
                  </a:tcPr>
                </a:tc>
                <a:tc>
                  <a:txBody>
                    <a:bodyPr/>
                    <a:lstStyle/>
                    <a:p>
                      <a:pPr algn="just">
                        <a:spcAft>
                          <a:spcPts val="0"/>
                        </a:spcAft>
                      </a:pPr>
                      <a:r>
                        <a:rPr lang="zh-CN" altLang="en-US" sz="1100" kern="100" dirty="0" smtClean="0">
                          <a:latin typeface="Times New Roman" panose="02020603050405020304"/>
                          <a:ea typeface="宋体" panose="02010600030101010101" pitchFamily="2" charset="-122"/>
                        </a:rPr>
                        <a:t>地质构造简单，无褶皱、断裂，裂隙发育</a:t>
                      </a:r>
                      <a:endParaRPr lang="zh-CN" sz="1100" kern="100" dirty="0">
                        <a:latin typeface="Times New Roman" panose="02020603050405020304"/>
                        <a:ea typeface="宋体" panose="02010600030101010101" pitchFamily="2" charset="-122"/>
                      </a:endParaRPr>
                    </a:p>
                  </a:txBody>
                  <a:tcPr marL="39587" marR="39587" marT="0" marB="0" anchor="ctr">
                    <a:lnL w="3175" cap="flat" cmpd="sng" algn="ctr">
                      <a:solidFill>
                        <a:schemeClr val="tx1">
                          <a:lumMod val="85000"/>
                          <a:lumOff val="15000"/>
                        </a:schemeClr>
                      </a:solidFill>
                      <a:prstDash val="solid"/>
                      <a:round/>
                      <a:headEnd type="none" w="med" len="med"/>
                      <a:tailEnd type="none" w="med" len="med"/>
                    </a:lnL>
                    <a:lnR w="28575" cap="flat" cmpd="sng" algn="ctr">
                      <a:solidFill>
                        <a:schemeClr val="tx1"/>
                      </a:solidFill>
                      <a:prstDash val="solid"/>
                      <a:round/>
                      <a:headEnd type="none" w="med" len="med"/>
                      <a:tailEnd type="none" w="med" len="med"/>
                    </a:lnR>
                    <a:lnT w="3175" cap="flat" cmpd="sng" algn="ctr">
                      <a:solidFill>
                        <a:schemeClr val="tx1">
                          <a:lumMod val="85000"/>
                          <a:lumOff val="15000"/>
                        </a:schemeClr>
                      </a:solidFill>
                      <a:prstDash val="solid"/>
                      <a:round/>
                      <a:headEnd type="none" w="med" len="med"/>
                      <a:tailEnd type="none" w="med" len="med"/>
                    </a:lnT>
                    <a:lnB w="3175" cap="flat" cmpd="sng" algn="ctr">
                      <a:solidFill>
                        <a:schemeClr val="tx1">
                          <a:lumMod val="85000"/>
                          <a:lumOff val="15000"/>
                        </a:schemeClr>
                      </a:solidFill>
                      <a:prstDash val="solid"/>
                      <a:round/>
                      <a:headEnd type="none" w="med" len="med"/>
                      <a:tailEnd type="none" w="med" len="med"/>
                    </a:lnB>
                    <a:solidFill>
                      <a:schemeClr val="bg1">
                        <a:lumMod val="85000"/>
                      </a:schemeClr>
                    </a:solidFill>
                  </a:tcPr>
                </a:tc>
              </a:tr>
              <a:tr h="1012449">
                <a:tc>
                  <a:txBody>
                    <a:bodyPr/>
                    <a:lstStyle/>
                    <a:p>
                      <a:pPr algn="ctr">
                        <a:spcAft>
                          <a:spcPts val="0"/>
                        </a:spcAft>
                      </a:pPr>
                      <a:r>
                        <a:rPr lang="zh-CN" sz="1200" b="1" kern="100" dirty="0">
                          <a:latin typeface="Times New Roman" panose="02020603050405020304"/>
                          <a:ea typeface="宋体" panose="02010600030101010101" pitchFamily="2" charset="-122"/>
                        </a:rPr>
                        <a:t>水文</a:t>
                      </a:r>
                      <a:r>
                        <a:rPr lang="zh-CN" sz="1200" b="1" kern="100" dirty="0" smtClean="0">
                          <a:latin typeface="Times New Roman" panose="02020603050405020304"/>
                          <a:ea typeface="宋体" panose="02010600030101010101" pitchFamily="2" charset="-122"/>
                        </a:rPr>
                        <a:t>地</a:t>
                      </a:r>
                      <a:endParaRPr lang="en-US" altLang="zh-CN" sz="1200" b="1" kern="100" dirty="0" smtClean="0">
                        <a:latin typeface="Times New Roman" panose="02020603050405020304"/>
                        <a:ea typeface="宋体" panose="02010600030101010101" pitchFamily="2" charset="-122"/>
                      </a:endParaRPr>
                    </a:p>
                    <a:p>
                      <a:pPr algn="ctr">
                        <a:spcAft>
                          <a:spcPts val="0"/>
                        </a:spcAft>
                      </a:pPr>
                      <a:r>
                        <a:rPr lang="zh-CN" sz="1200" b="1" kern="100" dirty="0" smtClean="0">
                          <a:latin typeface="Times New Roman" panose="02020603050405020304"/>
                          <a:ea typeface="宋体" panose="02010600030101010101" pitchFamily="2" charset="-122"/>
                        </a:rPr>
                        <a:t>质</a:t>
                      </a:r>
                      <a:r>
                        <a:rPr lang="zh-CN" sz="1200" b="1" kern="100" dirty="0">
                          <a:latin typeface="Times New Roman" panose="02020603050405020304"/>
                          <a:ea typeface="宋体" panose="02010600030101010101" pitchFamily="2" charset="-122"/>
                        </a:rPr>
                        <a:t>条件</a:t>
                      </a:r>
                    </a:p>
                  </a:txBody>
                  <a:tcPr marL="39587" marR="39587" marT="0" marB="0" anchor="ctr">
                    <a:lnL w="28575" cap="flat" cmpd="sng" algn="ctr">
                      <a:solidFill>
                        <a:schemeClr val="tx1"/>
                      </a:solidFill>
                      <a:prstDash val="solid"/>
                      <a:round/>
                      <a:headEnd type="none" w="med" len="med"/>
                      <a:tailEnd type="none" w="med" len="med"/>
                    </a:lnL>
                    <a:lnR w="3175" cap="flat" cmpd="sng" algn="ctr">
                      <a:solidFill>
                        <a:schemeClr val="tx1">
                          <a:lumMod val="85000"/>
                          <a:lumOff val="15000"/>
                        </a:schemeClr>
                      </a:solidFill>
                      <a:prstDash val="solid"/>
                      <a:round/>
                      <a:headEnd type="none" w="med" len="med"/>
                      <a:tailEnd type="none" w="med" len="med"/>
                    </a:lnR>
                    <a:lnT w="3175" cap="flat" cmpd="sng" algn="ctr">
                      <a:solidFill>
                        <a:schemeClr val="tx1">
                          <a:lumMod val="85000"/>
                          <a:lumOff val="15000"/>
                        </a:schemeClr>
                      </a:solidFill>
                      <a:prstDash val="solid"/>
                      <a:round/>
                      <a:headEnd type="none" w="med" len="med"/>
                      <a:tailEnd type="none" w="med" len="med"/>
                    </a:lnT>
                    <a:lnB w="3175" cap="flat" cmpd="sng" algn="ctr">
                      <a:solidFill>
                        <a:schemeClr val="tx1">
                          <a:lumMod val="85000"/>
                          <a:lumOff val="15000"/>
                        </a:schemeClr>
                      </a:solidFill>
                      <a:prstDash val="solid"/>
                      <a:round/>
                      <a:headEnd type="none" w="med" len="med"/>
                      <a:tailEnd type="none" w="med" len="med"/>
                    </a:lnB>
                    <a:solidFill>
                      <a:schemeClr val="bg1">
                        <a:lumMod val="85000"/>
                      </a:schemeClr>
                    </a:solidFill>
                  </a:tcPr>
                </a:tc>
                <a:tc>
                  <a:txBody>
                    <a:bodyPr/>
                    <a:lstStyle/>
                    <a:p>
                      <a:pPr algn="just">
                        <a:spcAft>
                          <a:spcPts val="0"/>
                        </a:spcAft>
                      </a:pPr>
                      <a:r>
                        <a:rPr lang="zh-CN" altLang="en-US" sz="1100" kern="100" dirty="0" smtClean="0">
                          <a:latin typeface="Times New Roman" panose="02020603050405020304"/>
                          <a:ea typeface="宋体" panose="02010600030101010101" pitchFamily="2" charset="-122"/>
                        </a:rPr>
                        <a:t>具三层以上含水层，水位年际变化＞</a:t>
                      </a:r>
                      <a:r>
                        <a:rPr lang="en-US" altLang="zh-CN" sz="1100" kern="100" dirty="0" smtClean="0">
                          <a:latin typeface="Times New Roman" panose="02020603050405020304"/>
                          <a:ea typeface="宋体" panose="02010600030101010101" pitchFamily="2" charset="-122"/>
                        </a:rPr>
                        <a:t>20m</a:t>
                      </a:r>
                      <a:r>
                        <a:rPr lang="zh-CN" altLang="en-US" sz="1100" kern="100" dirty="0" smtClean="0">
                          <a:latin typeface="Times New Roman" panose="02020603050405020304"/>
                          <a:ea typeface="宋体" panose="02010600030101010101" pitchFamily="2" charset="-122"/>
                        </a:rPr>
                        <a:t>，水文地质条件不良</a:t>
                      </a:r>
                      <a:endParaRPr lang="zh-CN" sz="1100" kern="100" dirty="0">
                        <a:latin typeface="Times New Roman" panose="02020603050405020304"/>
                        <a:ea typeface="宋体" panose="02010600030101010101" pitchFamily="2" charset="-122"/>
                      </a:endParaRPr>
                    </a:p>
                  </a:txBody>
                  <a:tcPr marL="39587" marR="39587" marT="0" marB="0" anchor="ctr">
                    <a:lnL w="3175" cap="flat" cmpd="sng" algn="ctr">
                      <a:solidFill>
                        <a:schemeClr val="tx1">
                          <a:lumMod val="85000"/>
                          <a:lumOff val="15000"/>
                        </a:schemeClr>
                      </a:solidFill>
                      <a:prstDash val="solid"/>
                      <a:round/>
                      <a:headEnd type="none" w="med" len="med"/>
                      <a:tailEnd type="none" w="med" len="med"/>
                    </a:lnL>
                    <a:lnR w="3175" cap="flat" cmpd="sng" algn="ctr">
                      <a:solidFill>
                        <a:schemeClr val="tx1">
                          <a:lumMod val="85000"/>
                          <a:lumOff val="15000"/>
                        </a:schemeClr>
                      </a:solidFill>
                      <a:prstDash val="solid"/>
                      <a:round/>
                      <a:headEnd type="none" w="med" len="med"/>
                      <a:tailEnd type="none" w="med" len="med"/>
                    </a:lnR>
                    <a:lnT w="3175" cap="flat" cmpd="sng" algn="ctr">
                      <a:solidFill>
                        <a:schemeClr val="tx1">
                          <a:lumMod val="85000"/>
                          <a:lumOff val="15000"/>
                        </a:schemeClr>
                      </a:solidFill>
                      <a:prstDash val="solid"/>
                      <a:round/>
                      <a:headEnd type="none" w="med" len="med"/>
                      <a:tailEnd type="none" w="med" len="med"/>
                    </a:lnT>
                    <a:lnB w="3175" cap="flat" cmpd="sng" algn="ctr">
                      <a:solidFill>
                        <a:schemeClr val="tx1">
                          <a:lumMod val="85000"/>
                          <a:lumOff val="15000"/>
                        </a:schemeClr>
                      </a:solidFill>
                      <a:prstDash val="solid"/>
                      <a:round/>
                      <a:headEnd type="none" w="med" len="med"/>
                      <a:tailEnd type="none" w="med" len="med"/>
                    </a:lnB>
                    <a:solidFill>
                      <a:schemeClr val="bg1">
                        <a:lumMod val="85000"/>
                      </a:schemeClr>
                    </a:solidFill>
                  </a:tcPr>
                </a:tc>
                <a:tc>
                  <a:txBody>
                    <a:bodyPr/>
                    <a:lstStyle/>
                    <a:p>
                      <a:pPr algn="just">
                        <a:spcAft>
                          <a:spcPts val="0"/>
                        </a:spcAft>
                      </a:pPr>
                      <a:r>
                        <a:rPr lang="zh-CN" altLang="en-US" sz="1100" kern="100" dirty="0" smtClean="0">
                          <a:latin typeface="Times New Roman" panose="02020603050405020304"/>
                          <a:ea typeface="宋体" panose="02010600030101010101" pitchFamily="2" charset="-122"/>
                        </a:rPr>
                        <a:t>有二至三层含水层，水位年际变化</a:t>
                      </a:r>
                      <a:r>
                        <a:rPr lang="en-US" altLang="zh-CN" sz="1100" kern="100" dirty="0" smtClean="0">
                          <a:latin typeface="Times New Roman" panose="02020603050405020304"/>
                          <a:ea typeface="宋体" panose="02010600030101010101" pitchFamily="2" charset="-122"/>
                        </a:rPr>
                        <a:t>5m~20m</a:t>
                      </a:r>
                      <a:r>
                        <a:rPr lang="zh-CN" altLang="en-US" sz="1100" kern="100" dirty="0" smtClean="0">
                          <a:latin typeface="Times New Roman" panose="02020603050405020304"/>
                          <a:ea typeface="宋体" panose="02010600030101010101" pitchFamily="2" charset="-122"/>
                        </a:rPr>
                        <a:t>，水文地质条件较差</a:t>
                      </a:r>
                      <a:endParaRPr lang="zh-CN" sz="1100" kern="100" dirty="0">
                        <a:latin typeface="Times New Roman" panose="02020603050405020304"/>
                        <a:ea typeface="宋体" panose="02010600030101010101" pitchFamily="2" charset="-122"/>
                      </a:endParaRPr>
                    </a:p>
                  </a:txBody>
                  <a:tcPr marL="39587" marR="39587" marT="0" marB="0" anchor="ctr">
                    <a:lnL w="3175" cap="flat" cmpd="sng" algn="ctr">
                      <a:solidFill>
                        <a:schemeClr val="tx1">
                          <a:lumMod val="85000"/>
                          <a:lumOff val="15000"/>
                        </a:schemeClr>
                      </a:solidFill>
                      <a:prstDash val="solid"/>
                      <a:round/>
                      <a:headEnd type="none" w="med" len="med"/>
                      <a:tailEnd type="none" w="med" len="med"/>
                    </a:lnL>
                    <a:lnR w="3175" cap="flat" cmpd="sng" algn="ctr">
                      <a:solidFill>
                        <a:schemeClr val="tx1">
                          <a:lumMod val="85000"/>
                          <a:lumOff val="15000"/>
                        </a:schemeClr>
                      </a:solidFill>
                      <a:prstDash val="solid"/>
                      <a:round/>
                      <a:headEnd type="none" w="med" len="med"/>
                      <a:tailEnd type="none" w="med" len="med"/>
                    </a:lnR>
                    <a:lnT w="3175" cap="flat" cmpd="sng" algn="ctr">
                      <a:solidFill>
                        <a:schemeClr val="tx1">
                          <a:lumMod val="85000"/>
                          <a:lumOff val="15000"/>
                        </a:schemeClr>
                      </a:solidFill>
                      <a:prstDash val="solid"/>
                      <a:round/>
                      <a:headEnd type="none" w="med" len="med"/>
                      <a:tailEnd type="none" w="med" len="med"/>
                    </a:lnT>
                    <a:lnB w="3175" cap="flat" cmpd="sng" algn="ctr">
                      <a:solidFill>
                        <a:schemeClr val="tx1">
                          <a:lumMod val="85000"/>
                          <a:lumOff val="15000"/>
                        </a:schemeClr>
                      </a:solidFill>
                      <a:prstDash val="solid"/>
                      <a:round/>
                      <a:headEnd type="none" w="med" len="med"/>
                      <a:tailEnd type="none" w="med" len="med"/>
                    </a:lnB>
                    <a:solidFill>
                      <a:schemeClr val="bg1">
                        <a:lumMod val="85000"/>
                      </a:schemeClr>
                    </a:solidFill>
                  </a:tcPr>
                </a:tc>
                <a:tc>
                  <a:txBody>
                    <a:bodyPr/>
                    <a:lstStyle/>
                    <a:p>
                      <a:pPr algn="just">
                        <a:spcAft>
                          <a:spcPts val="0"/>
                        </a:spcAft>
                      </a:pPr>
                      <a:r>
                        <a:rPr lang="zh-CN" altLang="en-US" sz="1100" kern="100" dirty="0" smtClean="0">
                          <a:latin typeface="Times New Roman" panose="02020603050405020304"/>
                          <a:ea typeface="宋体" panose="02010600030101010101" pitchFamily="2" charset="-122"/>
                        </a:rPr>
                        <a:t>单层含水层，水位年际变化＜</a:t>
                      </a:r>
                      <a:r>
                        <a:rPr lang="en-US" altLang="zh-CN" sz="1100" kern="100" dirty="0" smtClean="0">
                          <a:latin typeface="Times New Roman" panose="02020603050405020304"/>
                          <a:ea typeface="宋体" panose="02010600030101010101" pitchFamily="2" charset="-122"/>
                        </a:rPr>
                        <a:t>5m</a:t>
                      </a:r>
                      <a:r>
                        <a:rPr lang="zh-CN" altLang="en-US" sz="1100" kern="100" dirty="0" smtClean="0">
                          <a:latin typeface="Times New Roman" panose="02020603050405020304"/>
                          <a:ea typeface="宋体" panose="02010600030101010101" pitchFamily="2" charset="-122"/>
                        </a:rPr>
                        <a:t>，水文地质条件良好</a:t>
                      </a:r>
                      <a:endParaRPr lang="zh-CN" sz="1100" kern="100" dirty="0">
                        <a:latin typeface="Times New Roman" panose="02020603050405020304"/>
                        <a:ea typeface="宋体" panose="02010600030101010101" pitchFamily="2" charset="-122"/>
                      </a:endParaRPr>
                    </a:p>
                  </a:txBody>
                  <a:tcPr marL="39587" marR="39587" marT="0" marB="0" anchor="ctr">
                    <a:lnL w="3175" cap="flat" cmpd="sng" algn="ctr">
                      <a:solidFill>
                        <a:schemeClr val="tx1">
                          <a:lumMod val="85000"/>
                          <a:lumOff val="15000"/>
                        </a:schemeClr>
                      </a:solidFill>
                      <a:prstDash val="solid"/>
                      <a:round/>
                      <a:headEnd type="none" w="med" len="med"/>
                      <a:tailEnd type="none" w="med" len="med"/>
                    </a:lnL>
                    <a:lnR w="28575" cap="flat" cmpd="sng" algn="ctr">
                      <a:solidFill>
                        <a:schemeClr val="tx1"/>
                      </a:solidFill>
                      <a:prstDash val="solid"/>
                      <a:round/>
                      <a:headEnd type="none" w="med" len="med"/>
                      <a:tailEnd type="none" w="med" len="med"/>
                    </a:lnR>
                    <a:lnT w="3175" cap="flat" cmpd="sng" algn="ctr">
                      <a:solidFill>
                        <a:schemeClr val="tx1">
                          <a:lumMod val="85000"/>
                          <a:lumOff val="15000"/>
                        </a:schemeClr>
                      </a:solidFill>
                      <a:prstDash val="solid"/>
                      <a:round/>
                      <a:headEnd type="none" w="med" len="med"/>
                      <a:tailEnd type="none" w="med" len="med"/>
                    </a:lnT>
                    <a:lnB w="3175" cap="flat" cmpd="sng" algn="ctr">
                      <a:solidFill>
                        <a:schemeClr val="tx1">
                          <a:lumMod val="85000"/>
                          <a:lumOff val="15000"/>
                        </a:schemeClr>
                      </a:solidFill>
                      <a:prstDash val="solid"/>
                      <a:round/>
                      <a:headEnd type="none" w="med" len="med"/>
                      <a:tailEnd type="none" w="med" len="med"/>
                    </a:lnB>
                    <a:solidFill>
                      <a:schemeClr val="bg1">
                        <a:lumMod val="85000"/>
                      </a:schemeClr>
                    </a:solidFill>
                  </a:tcPr>
                </a:tc>
              </a:tr>
              <a:tr h="640457">
                <a:tc>
                  <a:txBody>
                    <a:bodyPr/>
                    <a:lstStyle/>
                    <a:p>
                      <a:pPr algn="ctr">
                        <a:spcAft>
                          <a:spcPts val="0"/>
                        </a:spcAft>
                      </a:pPr>
                      <a:r>
                        <a:rPr lang="zh-CN" sz="1200" b="1" kern="100" dirty="0">
                          <a:latin typeface="Times New Roman" panose="02020603050405020304"/>
                          <a:ea typeface="宋体" panose="02010600030101010101" pitchFamily="2" charset="-122"/>
                        </a:rPr>
                        <a:t>地质灾害及不良地质现象</a:t>
                      </a:r>
                    </a:p>
                  </a:txBody>
                  <a:tcPr marL="39587" marR="39587" marT="0" marB="0" anchor="ctr">
                    <a:lnL w="28575" cap="flat" cmpd="sng" algn="ctr">
                      <a:solidFill>
                        <a:schemeClr val="tx1"/>
                      </a:solidFill>
                      <a:prstDash val="solid"/>
                      <a:round/>
                      <a:headEnd type="none" w="med" len="med"/>
                      <a:tailEnd type="none" w="med" len="med"/>
                    </a:lnL>
                    <a:lnR w="3175" cap="flat" cmpd="sng" algn="ctr">
                      <a:solidFill>
                        <a:schemeClr val="tx1">
                          <a:lumMod val="85000"/>
                          <a:lumOff val="15000"/>
                        </a:schemeClr>
                      </a:solidFill>
                      <a:prstDash val="solid"/>
                      <a:round/>
                      <a:headEnd type="none" w="med" len="med"/>
                      <a:tailEnd type="none" w="med" len="med"/>
                    </a:lnR>
                    <a:lnT w="3175" cap="flat" cmpd="sng" algn="ctr">
                      <a:solidFill>
                        <a:schemeClr val="tx1">
                          <a:lumMod val="85000"/>
                          <a:lumOff val="15000"/>
                        </a:schemeClr>
                      </a:solidFill>
                      <a:prstDash val="solid"/>
                      <a:round/>
                      <a:headEnd type="none" w="med" len="med"/>
                      <a:tailEnd type="none" w="med" len="med"/>
                    </a:lnT>
                    <a:lnB w="3175" cap="flat" cmpd="sng" algn="ctr">
                      <a:solidFill>
                        <a:schemeClr val="tx1">
                          <a:lumMod val="85000"/>
                          <a:lumOff val="15000"/>
                        </a:schemeClr>
                      </a:solidFill>
                      <a:prstDash val="solid"/>
                      <a:round/>
                      <a:headEnd type="none" w="med" len="med"/>
                      <a:tailEnd type="none" w="med" len="med"/>
                    </a:lnB>
                    <a:solidFill>
                      <a:schemeClr val="bg1">
                        <a:lumMod val="85000"/>
                      </a:schemeClr>
                    </a:solidFill>
                  </a:tcPr>
                </a:tc>
                <a:tc>
                  <a:txBody>
                    <a:bodyPr/>
                    <a:lstStyle/>
                    <a:p>
                      <a:pPr algn="just">
                        <a:spcAft>
                          <a:spcPts val="0"/>
                        </a:spcAft>
                      </a:pPr>
                      <a:r>
                        <a:rPr lang="zh-CN" altLang="en-US" sz="1100" kern="100" dirty="0" smtClean="0">
                          <a:latin typeface="Times New Roman" panose="02020603050405020304"/>
                          <a:ea typeface="宋体" panose="02010600030101010101" pitchFamily="2" charset="-122"/>
                        </a:rPr>
                        <a:t>发育强烈，危害较大</a:t>
                      </a:r>
                      <a:endParaRPr lang="zh-CN" sz="1100" kern="100" dirty="0">
                        <a:latin typeface="Times New Roman" panose="02020603050405020304"/>
                        <a:ea typeface="宋体" panose="02010600030101010101" pitchFamily="2" charset="-122"/>
                      </a:endParaRPr>
                    </a:p>
                  </a:txBody>
                  <a:tcPr marL="39587" marR="39587" marT="0" marB="0" anchor="ctr">
                    <a:lnL w="3175" cap="flat" cmpd="sng" algn="ctr">
                      <a:solidFill>
                        <a:schemeClr val="tx1">
                          <a:lumMod val="85000"/>
                          <a:lumOff val="15000"/>
                        </a:schemeClr>
                      </a:solidFill>
                      <a:prstDash val="solid"/>
                      <a:round/>
                      <a:headEnd type="none" w="med" len="med"/>
                      <a:tailEnd type="none" w="med" len="med"/>
                    </a:lnL>
                    <a:lnR w="3175" cap="flat" cmpd="sng" algn="ctr">
                      <a:solidFill>
                        <a:schemeClr val="tx1">
                          <a:lumMod val="85000"/>
                          <a:lumOff val="15000"/>
                        </a:schemeClr>
                      </a:solidFill>
                      <a:prstDash val="solid"/>
                      <a:round/>
                      <a:headEnd type="none" w="med" len="med"/>
                      <a:tailEnd type="none" w="med" len="med"/>
                    </a:lnR>
                    <a:lnT w="3175" cap="flat" cmpd="sng" algn="ctr">
                      <a:solidFill>
                        <a:schemeClr val="tx1">
                          <a:lumMod val="85000"/>
                          <a:lumOff val="15000"/>
                        </a:schemeClr>
                      </a:solidFill>
                      <a:prstDash val="solid"/>
                      <a:round/>
                      <a:headEnd type="none" w="med" len="med"/>
                      <a:tailEnd type="none" w="med" len="med"/>
                    </a:lnT>
                    <a:lnB w="3175" cap="flat" cmpd="sng" algn="ctr">
                      <a:solidFill>
                        <a:schemeClr val="tx1">
                          <a:lumMod val="85000"/>
                          <a:lumOff val="15000"/>
                        </a:schemeClr>
                      </a:solidFill>
                      <a:prstDash val="solid"/>
                      <a:round/>
                      <a:headEnd type="none" w="med" len="med"/>
                      <a:tailEnd type="none" w="med" len="med"/>
                    </a:lnB>
                    <a:solidFill>
                      <a:schemeClr val="bg1">
                        <a:lumMod val="85000"/>
                      </a:schemeClr>
                    </a:solidFill>
                  </a:tcPr>
                </a:tc>
                <a:tc>
                  <a:txBody>
                    <a:bodyPr/>
                    <a:lstStyle/>
                    <a:p>
                      <a:pPr algn="just">
                        <a:spcAft>
                          <a:spcPts val="0"/>
                        </a:spcAft>
                      </a:pPr>
                      <a:r>
                        <a:rPr lang="zh-CN" altLang="en-US" sz="1100" kern="100" dirty="0" smtClean="0">
                          <a:latin typeface="Times New Roman" panose="02020603050405020304"/>
                          <a:ea typeface="宋体" panose="02010600030101010101" pitchFamily="2" charset="-122"/>
                        </a:rPr>
                        <a:t>发育中等，危害中等</a:t>
                      </a:r>
                      <a:endParaRPr lang="zh-CN" sz="1100" kern="100" dirty="0">
                        <a:latin typeface="Times New Roman" panose="02020603050405020304"/>
                        <a:ea typeface="宋体" panose="02010600030101010101" pitchFamily="2" charset="-122"/>
                      </a:endParaRPr>
                    </a:p>
                  </a:txBody>
                  <a:tcPr marL="39587" marR="39587" marT="0" marB="0" anchor="ctr">
                    <a:lnL w="3175" cap="flat" cmpd="sng" algn="ctr">
                      <a:solidFill>
                        <a:schemeClr val="tx1">
                          <a:lumMod val="85000"/>
                          <a:lumOff val="15000"/>
                        </a:schemeClr>
                      </a:solidFill>
                      <a:prstDash val="solid"/>
                      <a:round/>
                      <a:headEnd type="none" w="med" len="med"/>
                      <a:tailEnd type="none" w="med" len="med"/>
                    </a:lnL>
                    <a:lnR w="3175" cap="flat" cmpd="sng" algn="ctr">
                      <a:solidFill>
                        <a:schemeClr val="tx1">
                          <a:lumMod val="85000"/>
                          <a:lumOff val="15000"/>
                        </a:schemeClr>
                      </a:solidFill>
                      <a:prstDash val="solid"/>
                      <a:round/>
                      <a:headEnd type="none" w="med" len="med"/>
                      <a:tailEnd type="none" w="med" len="med"/>
                    </a:lnR>
                    <a:lnT w="3175" cap="flat" cmpd="sng" algn="ctr">
                      <a:solidFill>
                        <a:schemeClr val="tx1">
                          <a:lumMod val="85000"/>
                          <a:lumOff val="15000"/>
                        </a:schemeClr>
                      </a:solidFill>
                      <a:prstDash val="solid"/>
                      <a:round/>
                      <a:headEnd type="none" w="med" len="med"/>
                      <a:tailEnd type="none" w="med" len="med"/>
                    </a:lnT>
                    <a:lnB w="3175" cap="flat" cmpd="sng" algn="ctr">
                      <a:solidFill>
                        <a:schemeClr val="tx1">
                          <a:lumMod val="85000"/>
                          <a:lumOff val="15000"/>
                        </a:schemeClr>
                      </a:solidFill>
                      <a:prstDash val="solid"/>
                      <a:round/>
                      <a:headEnd type="none" w="med" len="med"/>
                      <a:tailEnd type="none" w="med" len="med"/>
                    </a:lnB>
                    <a:solidFill>
                      <a:schemeClr val="bg1">
                        <a:lumMod val="85000"/>
                      </a:schemeClr>
                    </a:solidFill>
                  </a:tcPr>
                </a:tc>
                <a:tc>
                  <a:txBody>
                    <a:bodyPr/>
                    <a:lstStyle/>
                    <a:p>
                      <a:pPr algn="just">
                        <a:spcAft>
                          <a:spcPts val="0"/>
                        </a:spcAft>
                      </a:pPr>
                      <a:r>
                        <a:rPr lang="zh-CN" altLang="en-US" sz="1100" kern="100" dirty="0" smtClean="0">
                          <a:latin typeface="Times New Roman" panose="02020603050405020304"/>
                          <a:ea typeface="宋体" panose="02010600030101010101" pitchFamily="2" charset="-122"/>
                        </a:rPr>
                        <a:t>发育弱或不发育，危害小</a:t>
                      </a:r>
                      <a:endParaRPr lang="zh-CN" sz="1100" kern="100" dirty="0">
                        <a:latin typeface="Times New Roman" panose="02020603050405020304"/>
                        <a:ea typeface="宋体" panose="02010600030101010101" pitchFamily="2" charset="-122"/>
                      </a:endParaRPr>
                    </a:p>
                  </a:txBody>
                  <a:tcPr marL="39587" marR="39587" marT="0" marB="0" anchor="ctr">
                    <a:lnL w="3175" cap="flat" cmpd="sng" algn="ctr">
                      <a:solidFill>
                        <a:schemeClr val="tx1">
                          <a:lumMod val="85000"/>
                          <a:lumOff val="15000"/>
                        </a:schemeClr>
                      </a:solidFill>
                      <a:prstDash val="solid"/>
                      <a:round/>
                      <a:headEnd type="none" w="med" len="med"/>
                      <a:tailEnd type="none" w="med" len="med"/>
                    </a:lnL>
                    <a:lnR w="28575" cap="flat" cmpd="sng" algn="ctr">
                      <a:solidFill>
                        <a:schemeClr val="tx1"/>
                      </a:solidFill>
                      <a:prstDash val="solid"/>
                      <a:round/>
                      <a:headEnd type="none" w="med" len="med"/>
                      <a:tailEnd type="none" w="med" len="med"/>
                    </a:lnR>
                    <a:lnT w="3175" cap="flat" cmpd="sng" algn="ctr">
                      <a:solidFill>
                        <a:schemeClr val="tx1">
                          <a:lumMod val="85000"/>
                          <a:lumOff val="15000"/>
                        </a:schemeClr>
                      </a:solidFill>
                      <a:prstDash val="solid"/>
                      <a:round/>
                      <a:headEnd type="none" w="med" len="med"/>
                      <a:tailEnd type="none" w="med" len="med"/>
                    </a:lnT>
                    <a:lnB w="3175" cap="flat" cmpd="sng" algn="ctr">
                      <a:solidFill>
                        <a:schemeClr val="tx1">
                          <a:lumMod val="85000"/>
                          <a:lumOff val="15000"/>
                        </a:schemeClr>
                      </a:solidFill>
                      <a:prstDash val="solid"/>
                      <a:round/>
                      <a:headEnd type="none" w="med" len="med"/>
                      <a:tailEnd type="none" w="med" len="med"/>
                    </a:lnB>
                    <a:solidFill>
                      <a:schemeClr val="bg1">
                        <a:lumMod val="85000"/>
                      </a:schemeClr>
                    </a:solidFill>
                  </a:tcPr>
                </a:tc>
              </a:tr>
              <a:tr h="1124944">
                <a:tc>
                  <a:txBody>
                    <a:bodyPr/>
                    <a:lstStyle/>
                    <a:p>
                      <a:pPr algn="ctr">
                        <a:spcAft>
                          <a:spcPts val="0"/>
                        </a:spcAft>
                      </a:pPr>
                      <a:r>
                        <a:rPr lang="zh-CN" sz="1200" b="1" kern="100" dirty="0">
                          <a:latin typeface="Times New Roman" panose="02020603050405020304"/>
                          <a:ea typeface="宋体" panose="02010600030101010101" pitchFamily="2" charset="-122"/>
                        </a:rPr>
                        <a:t>人类活动对地质环境的影响</a:t>
                      </a:r>
                    </a:p>
                  </a:txBody>
                  <a:tcPr marL="39587" marR="39587" marT="0" marB="0" anchor="ctr">
                    <a:lnL w="28575" cap="flat" cmpd="sng" algn="ctr">
                      <a:solidFill>
                        <a:schemeClr val="tx1"/>
                      </a:solidFill>
                      <a:prstDash val="solid"/>
                      <a:round/>
                      <a:headEnd type="none" w="med" len="med"/>
                      <a:tailEnd type="none" w="med" len="med"/>
                    </a:lnL>
                    <a:lnR w="3175" cap="flat" cmpd="sng" algn="ctr">
                      <a:solidFill>
                        <a:schemeClr val="tx1">
                          <a:lumMod val="85000"/>
                          <a:lumOff val="15000"/>
                        </a:schemeClr>
                      </a:solidFill>
                      <a:prstDash val="solid"/>
                      <a:round/>
                      <a:headEnd type="none" w="med" len="med"/>
                      <a:tailEnd type="none" w="med" len="med"/>
                    </a:lnR>
                    <a:lnT w="3175" cap="flat" cmpd="sng" algn="ctr">
                      <a:solidFill>
                        <a:schemeClr val="tx1">
                          <a:lumMod val="85000"/>
                          <a:lumOff val="15000"/>
                        </a:schemeClr>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lumMod val="85000"/>
                      </a:schemeClr>
                    </a:solidFill>
                  </a:tcPr>
                </a:tc>
                <a:tc>
                  <a:txBody>
                    <a:bodyPr/>
                    <a:lstStyle/>
                    <a:p>
                      <a:pPr algn="just">
                        <a:spcAft>
                          <a:spcPts val="0"/>
                        </a:spcAft>
                      </a:pPr>
                      <a:r>
                        <a:rPr lang="zh-CN" altLang="en-US" sz="1100" kern="100" dirty="0" smtClean="0">
                          <a:latin typeface="Times New Roman" panose="02020603050405020304"/>
                          <a:ea typeface="宋体" panose="02010600030101010101" pitchFamily="2" charset="-122"/>
                        </a:rPr>
                        <a:t>人类活动强烈，对地质环境影响、破坏严重</a:t>
                      </a:r>
                      <a:endParaRPr lang="zh-CN" sz="1100" kern="100" dirty="0">
                        <a:latin typeface="Times New Roman" panose="02020603050405020304"/>
                        <a:ea typeface="宋体" panose="02010600030101010101" pitchFamily="2" charset="-122"/>
                      </a:endParaRPr>
                    </a:p>
                  </a:txBody>
                  <a:tcPr marL="39587" marR="39587" marT="0" marB="0" anchor="ctr">
                    <a:lnL w="3175" cap="flat" cmpd="sng" algn="ctr">
                      <a:solidFill>
                        <a:schemeClr val="tx1">
                          <a:lumMod val="85000"/>
                          <a:lumOff val="15000"/>
                        </a:schemeClr>
                      </a:solidFill>
                      <a:prstDash val="solid"/>
                      <a:round/>
                      <a:headEnd type="none" w="med" len="med"/>
                      <a:tailEnd type="none" w="med" len="med"/>
                    </a:lnL>
                    <a:lnR w="3175" cap="flat" cmpd="sng" algn="ctr">
                      <a:solidFill>
                        <a:schemeClr val="tx1">
                          <a:lumMod val="85000"/>
                          <a:lumOff val="15000"/>
                        </a:schemeClr>
                      </a:solidFill>
                      <a:prstDash val="solid"/>
                      <a:round/>
                      <a:headEnd type="none" w="med" len="med"/>
                      <a:tailEnd type="none" w="med" len="med"/>
                    </a:lnR>
                    <a:lnT w="3175" cap="flat" cmpd="sng" algn="ctr">
                      <a:solidFill>
                        <a:schemeClr val="tx1">
                          <a:lumMod val="85000"/>
                          <a:lumOff val="15000"/>
                        </a:schemeClr>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lumMod val="85000"/>
                      </a:schemeClr>
                    </a:solidFill>
                  </a:tcPr>
                </a:tc>
                <a:tc>
                  <a:txBody>
                    <a:bodyPr/>
                    <a:lstStyle/>
                    <a:p>
                      <a:pPr algn="just">
                        <a:spcAft>
                          <a:spcPts val="0"/>
                        </a:spcAft>
                      </a:pPr>
                      <a:r>
                        <a:rPr lang="zh-CN" altLang="en-US" sz="1100" kern="100" dirty="0" smtClean="0">
                          <a:latin typeface="Times New Roman" panose="02020603050405020304"/>
                          <a:ea typeface="宋体" panose="02010600030101010101" pitchFamily="2" charset="-122"/>
                        </a:rPr>
                        <a:t>人类活动较强烈，对地质环境的影响、破坏较严重</a:t>
                      </a:r>
                      <a:endParaRPr lang="zh-CN" sz="1100" kern="100" dirty="0">
                        <a:latin typeface="Times New Roman" panose="02020603050405020304"/>
                        <a:ea typeface="宋体" panose="02010600030101010101" pitchFamily="2" charset="-122"/>
                      </a:endParaRPr>
                    </a:p>
                  </a:txBody>
                  <a:tcPr marL="39587" marR="39587" marT="0" marB="0" anchor="ctr">
                    <a:lnL w="3175" cap="flat" cmpd="sng" algn="ctr">
                      <a:solidFill>
                        <a:schemeClr val="tx1">
                          <a:lumMod val="85000"/>
                          <a:lumOff val="15000"/>
                        </a:schemeClr>
                      </a:solidFill>
                      <a:prstDash val="solid"/>
                      <a:round/>
                      <a:headEnd type="none" w="med" len="med"/>
                      <a:tailEnd type="none" w="med" len="med"/>
                    </a:lnL>
                    <a:lnR w="3175" cap="flat" cmpd="sng" algn="ctr">
                      <a:solidFill>
                        <a:schemeClr val="tx1">
                          <a:lumMod val="85000"/>
                          <a:lumOff val="15000"/>
                        </a:schemeClr>
                      </a:solidFill>
                      <a:prstDash val="solid"/>
                      <a:round/>
                      <a:headEnd type="none" w="med" len="med"/>
                      <a:tailEnd type="none" w="med" len="med"/>
                    </a:lnR>
                    <a:lnT w="3175" cap="flat" cmpd="sng" algn="ctr">
                      <a:solidFill>
                        <a:schemeClr val="tx1">
                          <a:lumMod val="85000"/>
                          <a:lumOff val="15000"/>
                        </a:schemeClr>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lumMod val="85000"/>
                      </a:schemeClr>
                    </a:solidFill>
                  </a:tcPr>
                </a:tc>
                <a:tc>
                  <a:txBody>
                    <a:bodyPr/>
                    <a:lstStyle/>
                    <a:p>
                      <a:pPr algn="just">
                        <a:spcAft>
                          <a:spcPts val="0"/>
                        </a:spcAft>
                      </a:pPr>
                      <a:r>
                        <a:rPr lang="zh-CN" altLang="en-US" sz="1100" kern="100" dirty="0" smtClean="0">
                          <a:latin typeface="Times New Roman" panose="02020603050405020304"/>
                          <a:ea typeface="宋体" panose="02010600030101010101" pitchFamily="2" charset="-122"/>
                        </a:rPr>
                        <a:t>人类活动一般，对地质环境的影响、破坏小</a:t>
                      </a:r>
                      <a:endParaRPr lang="zh-CN" sz="1100" kern="100" dirty="0">
                        <a:latin typeface="Times New Roman" panose="02020603050405020304"/>
                        <a:ea typeface="宋体" panose="02010600030101010101" pitchFamily="2" charset="-122"/>
                      </a:endParaRPr>
                    </a:p>
                  </a:txBody>
                  <a:tcPr marL="39587" marR="39587" marT="0" marB="0" anchor="ctr">
                    <a:lnL w="3175" cap="flat" cmpd="sng" algn="ctr">
                      <a:solidFill>
                        <a:schemeClr val="tx1">
                          <a:lumMod val="85000"/>
                          <a:lumOff val="15000"/>
                        </a:schemeClr>
                      </a:solidFill>
                      <a:prstDash val="solid"/>
                      <a:round/>
                      <a:headEnd type="none" w="med" len="med"/>
                      <a:tailEnd type="none" w="med" len="med"/>
                    </a:lnL>
                    <a:lnR w="28575" cap="flat" cmpd="sng" algn="ctr">
                      <a:solidFill>
                        <a:schemeClr val="tx1"/>
                      </a:solidFill>
                      <a:prstDash val="solid"/>
                      <a:round/>
                      <a:headEnd type="none" w="med" len="med"/>
                      <a:tailEnd type="none" w="med" len="med"/>
                    </a:lnR>
                    <a:lnT w="3175" cap="flat" cmpd="sng" algn="ctr">
                      <a:solidFill>
                        <a:schemeClr val="tx1">
                          <a:lumMod val="85000"/>
                          <a:lumOff val="15000"/>
                        </a:schemeClr>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lumMod val="85000"/>
                      </a:schemeClr>
                    </a:solidFill>
                  </a:tcPr>
                </a:tc>
              </a:tr>
            </a:tbl>
          </a:graphicData>
        </a:graphic>
      </p:graphicFrame>
      <p:sp>
        <p:nvSpPr>
          <p:cNvPr id="74803" name="矩形 10"/>
          <p:cNvSpPr/>
          <p:nvPr/>
        </p:nvSpPr>
        <p:spPr>
          <a:xfrm>
            <a:off x="623888" y="6577013"/>
            <a:ext cx="9180512" cy="254000"/>
          </a:xfrm>
          <a:prstGeom prst="rect">
            <a:avLst/>
          </a:prstGeom>
          <a:noFill/>
          <a:ln w="9525">
            <a:noFill/>
          </a:ln>
        </p:spPr>
        <p:txBody>
          <a:bodyPr>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stStyle>
          <a:p>
            <a:pPr marL="0" lvl="0" indent="0">
              <a:lnSpc>
                <a:spcPct val="100000"/>
              </a:lnSpc>
              <a:spcBef>
                <a:spcPct val="0"/>
              </a:spcBef>
              <a:buNone/>
            </a:pPr>
            <a:r>
              <a:rPr lang="zh-CN" altLang="zh-CN" sz="1000" b="1" dirty="0">
                <a:latin typeface="Arial" panose="020B0604020202020204" pitchFamily="34" charset="0"/>
                <a:ea typeface="仿宋_GB2312" pitchFamily="49" charset="-122"/>
              </a:rPr>
              <a:t>注：每类条件中，地质环境条件复杂程度按“就高不就低”的原则，有一条件符合者即为该类复杂类型。</a:t>
            </a:r>
            <a:endParaRPr lang="zh-CN" altLang="en-US" sz="1000" b="1" dirty="0">
              <a:latin typeface="Arial" panose="020B0604020202020204" pitchFamily="34" charset="0"/>
              <a:ea typeface="宋体" panose="02010600030101010101" pitchFamily="2" charset="-122"/>
            </a:endParaRPr>
          </a:p>
        </p:txBody>
      </p:sp>
      <p:sp>
        <p:nvSpPr>
          <p:cNvPr id="74804" name="矩形 4"/>
          <p:cNvSpPr/>
          <p:nvPr/>
        </p:nvSpPr>
        <p:spPr>
          <a:xfrm>
            <a:off x="0" y="0"/>
            <a:ext cx="12192000" cy="549275"/>
          </a:xfrm>
          <a:prstGeom prst="rect">
            <a:avLst/>
          </a:prstGeom>
          <a:solidFill>
            <a:srgbClr val="C0504D">
              <a:alpha val="94116"/>
            </a:srgbClr>
          </a:solidFill>
          <a:ln w="9525">
            <a:noFill/>
          </a:ln>
        </p:spPr>
        <p:txBody>
          <a:bodyPr anchor="ctr" anchorCtr="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stStyle>
          <a:p>
            <a:pPr marL="0" lvl="0" indent="0" algn="ctr">
              <a:lnSpc>
                <a:spcPct val="100000"/>
              </a:lnSpc>
              <a:spcBef>
                <a:spcPct val="0"/>
              </a:spcBef>
              <a:buNone/>
            </a:pPr>
            <a:endParaRPr lang="zh-CN" altLang="en-US" sz="1600"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74805" name="矩形 11"/>
          <p:cNvSpPr/>
          <p:nvPr/>
        </p:nvSpPr>
        <p:spPr>
          <a:xfrm>
            <a:off x="28575" y="-1587"/>
            <a:ext cx="12192000" cy="584200"/>
          </a:xfrm>
          <a:prstGeom prst="rect">
            <a:avLst/>
          </a:prstGeom>
          <a:noFill/>
          <a:ln w="9525">
            <a:noFill/>
          </a:ln>
        </p:spPr>
        <p:txBody>
          <a:bodyPr>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stStyle>
          <a:p>
            <a:pPr marL="0" lvl="0" indent="0" algn="ctr">
              <a:lnSpc>
                <a:spcPct val="100000"/>
              </a:lnSpc>
              <a:spcBef>
                <a:spcPct val="0"/>
              </a:spcBef>
              <a:buNone/>
            </a:pPr>
            <a:r>
              <a:rPr lang="zh-CN" altLang="en-US" sz="3200" b="1" dirty="0">
                <a:solidFill>
                  <a:schemeClr val="bg1"/>
                </a:solidFill>
                <a:latin typeface="微软雅黑" panose="020B0503020204020204" pitchFamily="34" charset="-122"/>
                <a:ea typeface="微软雅黑" panose="020B0503020204020204" pitchFamily="34" charset="-122"/>
              </a:rPr>
              <a:t>附录</a:t>
            </a:r>
          </a:p>
        </p:txBody>
      </p:sp>
    </p:spTree>
  </p:cSld>
  <p:clrMapOvr>
    <a:masterClrMapping/>
  </p:clrMapOvr>
  <p:transition advTm="12532"/>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5778" name="矩形 11"/>
          <p:cNvSpPr/>
          <p:nvPr/>
        </p:nvSpPr>
        <p:spPr>
          <a:xfrm>
            <a:off x="1773238" y="620713"/>
            <a:ext cx="8737600" cy="1246187"/>
          </a:xfrm>
          <a:prstGeom prst="rect">
            <a:avLst/>
          </a:prstGeom>
          <a:noFill/>
          <a:ln w="9525">
            <a:noFill/>
          </a:ln>
        </p:spPr>
        <p:txBody>
          <a:bodyPr>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stStyle>
          <a:p>
            <a:pPr marL="0" lvl="0" indent="0" algn="ctr">
              <a:lnSpc>
                <a:spcPct val="100000"/>
              </a:lnSpc>
              <a:spcBef>
                <a:spcPct val="0"/>
              </a:spcBef>
              <a:buNone/>
            </a:pPr>
            <a:r>
              <a:rPr lang="zh-CN" altLang="en-US" sz="2000" dirty="0">
                <a:latin typeface="黑体" panose="02010609060101010101" pitchFamily="49" charset="-122"/>
                <a:ea typeface="黑体" panose="02010609060101010101" pitchFamily="49" charset="-122"/>
                <a:hlinkClick r:id="rId2" action="ppaction://hlinksldjump"/>
              </a:rPr>
              <a:t>附录</a:t>
            </a:r>
            <a:r>
              <a:rPr lang="en-US" altLang="zh-CN" sz="2000" dirty="0">
                <a:latin typeface="黑体" panose="02010609060101010101" pitchFamily="49" charset="-122"/>
                <a:ea typeface="黑体" panose="02010609060101010101" pitchFamily="49" charset="-122"/>
                <a:hlinkClick r:id="rId2" action="ppaction://hlinksldjump"/>
              </a:rPr>
              <a:t>E</a:t>
            </a:r>
            <a:br>
              <a:rPr lang="en-US" altLang="zh-CN" sz="2000" dirty="0">
                <a:latin typeface="黑体" panose="02010609060101010101" pitchFamily="49" charset="-122"/>
                <a:ea typeface="黑体" panose="02010609060101010101" pitchFamily="49" charset="-122"/>
                <a:hlinkClick r:id="rId2" action="ppaction://hlinksldjump"/>
              </a:rPr>
            </a:br>
            <a:r>
              <a:rPr lang="zh-CN" altLang="zh-CN" sz="2000" dirty="0">
                <a:latin typeface="黑体" panose="02010609060101010101" pitchFamily="49" charset="-122"/>
                <a:ea typeface="黑体" panose="02010609060101010101" pitchFamily="49" charset="-122"/>
                <a:hlinkClick r:id="rId2" action="ppaction://hlinksldjump"/>
              </a:rPr>
              <a:t>（规范性附录）</a:t>
            </a:r>
          </a:p>
          <a:p>
            <a:pPr marL="0" lvl="0" indent="0" algn="ctr">
              <a:lnSpc>
                <a:spcPct val="100000"/>
              </a:lnSpc>
              <a:spcBef>
                <a:spcPts val="1800"/>
              </a:spcBef>
              <a:buNone/>
            </a:pPr>
            <a:r>
              <a:rPr lang="zh-CN" altLang="en-US" sz="2000" dirty="0">
                <a:latin typeface="黑体" panose="02010609060101010101" pitchFamily="49" charset="-122"/>
                <a:ea typeface="黑体" panose="02010609060101010101" pitchFamily="49" charset="-122"/>
                <a:hlinkClick r:id="rId2" action="ppaction://hlinksldjump"/>
              </a:rPr>
              <a:t>表</a:t>
            </a:r>
            <a:r>
              <a:rPr lang="en-US" altLang="zh-CN" sz="2000" dirty="0">
                <a:latin typeface="黑体" panose="02010609060101010101" pitchFamily="49" charset="-122"/>
                <a:ea typeface="黑体" panose="02010609060101010101" pitchFamily="49" charset="-122"/>
                <a:hlinkClick r:id="rId2" action="ppaction://hlinksldjump"/>
              </a:rPr>
              <a:t>E.1  </a:t>
            </a:r>
            <a:r>
              <a:rPr lang="zh-CN" altLang="en-US" sz="2000" dirty="0">
                <a:latin typeface="黑体" panose="02010609060101010101" pitchFamily="49" charset="-122"/>
                <a:ea typeface="黑体" panose="02010609060101010101" pitchFamily="49" charset="-122"/>
                <a:hlinkClick r:id="rId2" action="ppaction://hlinksldjump"/>
              </a:rPr>
              <a:t>地质灾害防治工程咨询评估人员工日费用标准</a:t>
            </a:r>
            <a:endParaRPr lang="zh-CN" altLang="en-US" sz="2000" b="1" dirty="0">
              <a:latin typeface="黑体" panose="02010609060101010101" pitchFamily="49" charset="-122"/>
              <a:ea typeface="黑体" panose="02010609060101010101" pitchFamily="49" charset="-122"/>
              <a:sym typeface="微软雅黑" panose="020B0503020204020204" pitchFamily="34" charset="-122"/>
            </a:endParaRPr>
          </a:p>
        </p:txBody>
      </p:sp>
      <p:graphicFrame>
        <p:nvGraphicFramePr>
          <p:cNvPr id="5" name="表格 4"/>
          <p:cNvGraphicFramePr>
            <a:graphicFrameLocks noGrp="1"/>
          </p:cNvGraphicFramePr>
          <p:nvPr/>
        </p:nvGraphicFramePr>
        <p:xfrm>
          <a:off x="1992313" y="2349500"/>
          <a:ext cx="8208962" cy="3816350"/>
        </p:xfrm>
        <a:graphic>
          <a:graphicData uri="http://schemas.openxmlformats.org/drawingml/2006/table">
            <a:tbl>
              <a:tblPr/>
              <a:tblGrid>
                <a:gridCol w="4608540"/>
                <a:gridCol w="3600422"/>
              </a:tblGrid>
              <a:tr h="763270">
                <a:tc>
                  <a:txBody>
                    <a:bodyPr/>
                    <a:lstStyle/>
                    <a:p>
                      <a:pPr algn="ctr">
                        <a:lnSpc>
                          <a:spcPct val="200000"/>
                        </a:lnSpc>
                        <a:spcAft>
                          <a:spcPts val="0"/>
                        </a:spcAft>
                      </a:pPr>
                      <a:r>
                        <a:rPr lang="zh-CN" sz="2000" b="1" kern="0" dirty="0">
                          <a:latin typeface="Times New Roman" panose="02020603050405020304"/>
                          <a:ea typeface="宋体" panose="02010600030101010101" pitchFamily="2" charset="-122"/>
                          <a:cs typeface="宋体" panose="02010600030101010101" pitchFamily="2" charset="-122"/>
                        </a:rPr>
                        <a:t>工程咨询人员的技术类别</a:t>
                      </a:r>
                      <a:endParaRPr lang="zh-CN" sz="2000" b="1" kern="100" dirty="0">
                        <a:latin typeface="Times New Roman" panose="02020603050405020304"/>
                        <a:ea typeface="宋体" panose="02010600030101010101" pitchFamily="2" charset="-122"/>
                      </a:endParaRPr>
                    </a:p>
                  </a:txBody>
                  <a:tcPr marL="68583" marR="68583" marT="0" marB="0" anchor="ctr">
                    <a:lnL w="28575" cap="flat" cmpd="sng" algn="ctr">
                      <a:solidFill>
                        <a:schemeClr val="tx1"/>
                      </a:solidFill>
                      <a:prstDash val="solid"/>
                      <a:round/>
                      <a:headEnd type="none" w="med" len="med"/>
                      <a:tailEnd type="none" w="med" len="med"/>
                    </a:lnL>
                    <a:lnR w="19050" cap="flat" cmpd="sng" algn="ctr">
                      <a:solidFill>
                        <a:schemeClr val="tx1">
                          <a:lumMod val="65000"/>
                          <a:lumOff val="35000"/>
                        </a:schemeClr>
                      </a:solidFill>
                      <a:prstDash val="solid"/>
                      <a:round/>
                      <a:headEnd type="none" w="med" len="med"/>
                      <a:tailEnd type="none" w="med" len="med"/>
                    </a:lnR>
                    <a:lnT w="28575" cap="flat" cmpd="sng" algn="ctr">
                      <a:solidFill>
                        <a:schemeClr val="tx1"/>
                      </a:solidFill>
                      <a:prstDash val="solid"/>
                      <a:round/>
                      <a:headEnd type="none" w="med" len="med"/>
                      <a:tailEnd type="none" w="med" len="med"/>
                    </a:lnT>
                    <a:lnB w="19050" cap="flat" cmpd="sng" algn="ctr">
                      <a:solidFill>
                        <a:schemeClr val="tx1">
                          <a:lumMod val="65000"/>
                          <a:lumOff val="35000"/>
                        </a:schemeClr>
                      </a:solidFill>
                      <a:prstDash val="solid"/>
                      <a:round/>
                      <a:headEnd type="none" w="med" len="med"/>
                      <a:tailEnd type="none" w="med" len="med"/>
                    </a:lnB>
                    <a:solidFill>
                      <a:schemeClr val="accent6">
                        <a:lumMod val="60000"/>
                        <a:lumOff val="40000"/>
                      </a:schemeClr>
                    </a:solidFill>
                  </a:tcPr>
                </a:tc>
                <a:tc>
                  <a:txBody>
                    <a:bodyPr/>
                    <a:lstStyle/>
                    <a:p>
                      <a:pPr algn="ctr">
                        <a:lnSpc>
                          <a:spcPct val="100000"/>
                        </a:lnSpc>
                        <a:spcAft>
                          <a:spcPts val="0"/>
                        </a:spcAft>
                      </a:pPr>
                      <a:r>
                        <a:rPr lang="zh-CN" sz="2000" b="1" kern="0" dirty="0">
                          <a:latin typeface="Times New Roman" panose="02020603050405020304"/>
                          <a:ea typeface="宋体" panose="02010600030101010101" pitchFamily="2" charset="-122"/>
                          <a:cs typeface="宋体" panose="02010600030101010101" pitchFamily="2" charset="-122"/>
                        </a:rPr>
                        <a:t>人员工日</a:t>
                      </a:r>
                      <a:r>
                        <a:rPr lang="zh-CN" sz="2000" b="1" kern="0" dirty="0" smtClean="0">
                          <a:latin typeface="Times New Roman" panose="02020603050405020304"/>
                          <a:ea typeface="宋体" panose="02010600030101010101" pitchFamily="2" charset="-122"/>
                          <a:cs typeface="宋体" panose="02010600030101010101" pitchFamily="2" charset="-122"/>
                        </a:rPr>
                        <a:t>费用</a:t>
                      </a:r>
                      <a:r>
                        <a:rPr lang="en-US" altLang="zh-CN" sz="2000" b="1" kern="0" dirty="0" smtClean="0">
                          <a:latin typeface="Times New Roman" panose="02020603050405020304"/>
                          <a:ea typeface="宋体" panose="02010600030101010101" pitchFamily="2" charset="-122"/>
                          <a:cs typeface="宋体" panose="02010600030101010101" pitchFamily="2" charset="-122"/>
                        </a:rPr>
                        <a:t> </a:t>
                      </a:r>
                      <a:r>
                        <a:rPr lang="en-US" sz="2000" b="1" kern="0" dirty="0" smtClean="0">
                          <a:latin typeface="宋体" panose="02010600030101010101" pitchFamily="2" charset="-122"/>
                          <a:ea typeface="宋体" panose="02010600030101010101" pitchFamily="2" charset="-122"/>
                          <a:cs typeface="宋体" panose="02010600030101010101" pitchFamily="2" charset="-122"/>
                        </a:rPr>
                        <a:t>(</a:t>
                      </a:r>
                      <a:r>
                        <a:rPr lang="zh-CN" sz="2000" b="1" kern="0" dirty="0">
                          <a:latin typeface="Times New Roman" panose="02020603050405020304"/>
                          <a:ea typeface="宋体" panose="02010600030101010101" pitchFamily="2" charset="-122"/>
                          <a:cs typeface="宋体" panose="02010600030101010101" pitchFamily="2" charset="-122"/>
                        </a:rPr>
                        <a:t>元</a:t>
                      </a:r>
                      <a:r>
                        <a:rPr lang="en-US" sz="2000" b="1" kern="0" dirty="0">
                          <a:latin typeface="Times New Roman" panose="02020603050405020304"/>
                          <a:ea typeface="宋体" panose="02010600030101010101" pitchFamily="2" charset="-122"/>
                          <a:cs typeface="宋体" panose="02010600030101010101" pitchFamily="2" charset="-122"/>
                        </a:rPr>
                        <a:t>/</a:t>
                      </a:r>
                      <a:r>
                        <a:rPr lang="zh-CN" sz="2000" b="1" kern="0" dirty="0">
                          <a:latin typeface="Times New Roman" panose="02020603050405020304"/>
                          <a:ea typeface="宋体" panose="02010600030101010101" pitchFamily="2" charset="-122"/>
                          <a:cs typeface="宋体" panose="02010600030101010101" pitchFamily="2" charset="-122"/>
                        </a:rPr>
                        <a:t>工日</a:t>
                      </a:r>
                      <a:r>
                        <a:rPr lang="en-US" sz="2000" b="1" kern="0" dirty="0">
                          <a:latin typeface="Times New Roman" panose="02020603050405020304"/>
                          <a:ea typeface="宋体" panose="02010600030101010101" pitchFamily="2" charset="-122"/>
                          <a:cs typeface="宋体" panose="02010600030101010101" pitchFamily="2" charset="-122"/>
                        </a:rPr>
                        <a:t>)</a:t>
                      </a:r>
                      <a:endParaRPr lang="zh-CN" sz="2000" b="1" kern="100" dirty="0">
                        <a:latin typeface="Times New Roman" panose="02020603050405020304"/>
                        <a:ea typeface="宋体" panose="02010600030101010101" pitchFamily="2" charset="-122"/>
                      </a:endParaRPr>
                    </a:p>
                  </a:txBody>
                  <a:tcPr marL="68583" marR="68583" marT="0" marB="0" anchor="ctr">
                    <a:lnL w="19050" cap="flat" cmpd="sng" algn="ctr">
                      <a:solidFill>
                        <a:schemeClr val="tx1">
                          <a:lumMod val="65000"/>
                          <a:lumOff val="35000"/>
                        </a:schemeClr>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9050" cap="flat" cmpd="sng" algn="ctr">
                      <a:solidFill>
                        <a:schemeClr val="tx1">
                          <a:lumMod val="65000"/>
                          <a:lumOff val="35000"/>
                        </a:schemeClr>
                      </a:solidFill>
                      <a:prstDash val="solid"/>
                      <a:round/>
                      <a:headEnd type="none" w="med" len="med"/>
                      <a:tailEnd type="none" w="med" len="med"/>
                    </a:lnB>
                    <a:solidFill>
                      <a:schemeClr val="accent6">
                        <a:lumMod val="60000"/>
                        <a:lumOff val="40000"/>
                      </a:schemeClr>
                    </a:solidFill>
                  </a:tcPr>
                </a:tc>
              </a:tr>
              <a:tr h="763270">
                <a:tc>
                  <a:txBody>
                    <a:bodyPr/>
                    <a:lstStyle/>
                    <a:p>
                      <a:pPr algn="ctr">
                        <a:lnSpc>
                          <a:spcPct val="200000"/>
                        </a:lnSpc>
                        <a:spcAft>
                          <a:spcPts val="0"/>
                        </a:spcAft>
                      </a:pPr>
                      <a:r>
                        <a:rPr lang="zh-CN" sz="2000" b="1" kern="0" dirty="0">
                          <a:latin typeface="Times New Roman" panose="02020603050405020304"/>
                          <a:ea typeface="宋体" panose="02010600030101010101" pitchFamily="2" charset="-122"/>
                          <a:cs typeface="宋体" panose="02010600030101010101" pitchFamily="2" charset="-122"/>
                        </a:rPr>
                        <a:t>正高级专业技术职称咨询人员</a:t>
                      </a:r>
                      <a:endParaRPr lang="zh-CN" sz="2000" b="1" kern="100" dirty="0">
                        <a:latin typeface="Times New Roman" panose="02020603050405020304"/>
                        <a:ea typeface="宋体" panose="02010600030101010101" pitchFamily="2" charset="-122"/>
                      </a:endParaRPr>
                    </a:p>
                  </a:txBody>
                  <a:tcPr marL="68583" marR="68583" marT="0" marB="0" anchor="ctr">
                    <a:lnL w="28575" cap="flat" cmpd="sng" algn="ctr">
                      <a:solidFill>
                        <a:schemeClr val="tx1"/>
                      </a:solidFill>
                      <a:prstDash val="solid"/>
                      <a:round/>
                      <a:headEnd type="none" w="med" len="med"/>
                      <a:tailEnd type="none" w="med" len="med"/>
                    </a:lnL>
                    <a:lnR w="19050" cap="flat" cmpd="sng" algn="ctr">
                      <a:solidFill>
                        <a:schemeClr val="tx1">
                          <a:lumMod val="65000"/>
                          <a:lumOff val="35000"/>
                        </a:schemeClr>
                      </a:solidFill>
                      <a:prstDash val="solid"/>
                      <a:round/>
                      <a:headEnd type="none" w="med" len="med"/>
                      <a:tailEnd type="none" w="med" len="med"/>
                    </a:lnR>
                    <a:lnT w="19050" cap="flat" cmpd="sng" algn="ctr">
                      <a:solidFill>
                        <a:schemeClr val="tx1">
                          <a:lumMod val="65000"/>
                          <a:lumOff val="35000"/>
                        </a:schemeClr>
                      </a:solidFill>
                      <a:prstDash val="solid"/>
                      <a:round/>
                      <a:headEnd type="none" w="med" len="med"/>
                      <a:tailEnd type="none" w="med" len="med"/>
                    </a:lnT>
                    <a:lnB w="19050" cap="flat" cmpd="sng" algn="ctr">
                      <a:solidFill>
                        <a:schemeClr val="tx1">
                          <a:lumMod val="65000"/>
                          <a:lumOff val="35000"/>
                        </a:schemeClr>
                      </a:solidFill>
                      <a:prstDash val="solid"/>
                      <a:round/>
                      <a:headEnd type="none" w="med" len="med"/>
                      <a:tailEnd type="none" w="med" len="med"/>
                    </a:lnB>
                    <a:solidFill>
                      <a:schemeClr val="bg1">
                        <a:lumMod val="85000"/>
                      </a:schemeClr>
                    </a:solidFill>
                  </a:tcPr>
                </a:tc>
                <a:tc>
                  <a:txBody>
                    <a:bodyPr/>
                    <a:lstStyle/>
                    <a:p>
                      <a:pPr algn="ctr">
                        <a:lnSpc>
                          <a:spcPct val="200000"/>
                        </a:lnSpc>
                        <a:spcAft>
                          <a:spcPts val="0"/>
                        </a:spcAft>
                      </a:pPr>
                      <a:r>
                        <a:rPr lang="en-US" sz="2000" b="1" kern="0" dirty="0">
                          <a:latin typeface="宋体" panose="02010600030101010101" pitchFamily="2" charset="-122"/>
                          <a:ea typeface="宋体" panose="02010600030101010101" pitchFamily="2" charset="-122"/>
                          <a:cs typeface="宋体" panose="02010600030101010101" pitchFamily="2" charset="-122"/>
                        </a:rPr>
                        <a:t>5000—6000</a:t>
                      </a:r>
                      <a:endParaRPr lang="zh-CN" sz="2000" b="1" kern="100" dirty="0">
                        <a:latin typeface="Times New Roman" panose="02020603050405020304"/>
                        <a:ea typeface="宋体" panose="02010600030101010101" pitchFamily="2" charset="-122"/>
                      </a:endParaRPr>
                    </a:p>
                  </a:txBody>
                  <a:tcPr marL="68583" marR="68583" marT="0" marB="0" anchor="ctr">
                    <a:lnL w="19050" cap="flat" cmpd="sng" algn="ctr">
                      <a:solidFill>
                        <a:schemeClr val="tx1">
                          <a:lumMod val="65000"/>
                          <a:lumOff val="35000"/>
                        </a:schemeClr>
                      </a:solidFill>
                      <a:prstDash val="solid"/>
                      <a:round/>
                      <a:headEnd type="none" w="med" len="med"/>
                      <a:tailEnd type="none" w="med" len="med"/>
                    </a:lnL>
                    <a:lnR w="28575" cap="flat" cmpd="sng" algn="ctr">
                      <a:solidFill>
                        <a:schemeClr val="tx1"/>
                      </a:solidFill>
                      <a:prstDash val="solid"/>
                      <a:round/>
                      <a:headEnd type="none" w="med" len="med"/>
                      <a:tailEnd type="none" w="med" len="med"/>
                    </a:lnR>
                    <a:lnT w="19050" cap="flat" cmpd="sng" algn="ctr">
                      <a:solidFill>
                        <a:schemeClr val="tx1">
                          <a:lumMod val="65000"/>
                          <a:lumOff val="35000"/>
                        </a:schemeClr>
                      </a:solidFill>
                      <a:prstDash val="solid"/>
                      <a:round/>
                      <a:headEnd type="none" w="med" len="med"/>
                      <a:tailEnd type="none" w="med" len="med"/>
                    </a:lnT>
                    <a:lnB w="19050" cap="flat" cmpd="sng" algn="ctr">
                      <a:solidFill>
                        <a:schemeClr val="tx1">
                          <a:lumMod val="65000"/>
                          <a:lumOff val="35000"/>
                        </a:schemeClr>
                      </a:solidFill>
                      <a:prstDash val="solid"/>
                      <a:round/>
                      <a:headEnd type="none" w="med" len="med"/>
                      <a:tailEnd type="none" w="med" len="med"/>
                    </a:lnB>
                    <a:solidFill>
                      <a:schemeClr val="bg1">
                        <a:lumMod val="85000"/>
                      </a:schemeClr>
                    </a:solidFill>
                  </a:tcPr>
                </a:tc>
              </a:tr>
              <a:tr h="763270">
                <a:tc>
                  <a:txBody>
                    <a:bodyPr/>
                    <a:lstStyle/>
                    <a:p>
                      <a:pPr algn="ctr">
                        <a:lnSpc>
                          <a:spcPct val="200000"/>
                        </a:lnSpc>
                        <a:spcAft>
                          <a:spcPts val="0"/>
                        </a:spcAft>
                      </a:pPr>
                      <a:r>
                        <a:rPr lang="zh-CN" sz="2000" b="1" kern="0" dirty="0">
                          <a:latin typeface="Times New Roman" panose="02020603050405020304"/>
                          <a:ea typeface="宋体" panose="02010600030101010101" pitchFamily="2" charset="-122"/>
                          <a:cs typeface="宋体" panose="02010600030101010101" pitchFamily="2" charset="-122"/>
                        </a:rPr>
                        <a:t>副高级专业技术职称咨询人员</a:t>
                      </a:r>
                      <a:endParaRPr lang="zh-CN" sz="2000" b="1" kern="100" dirty="0">
                        <a:latin typeface="Times New Roman" panose="02020603050405020304"/>
                        <a:ea typeface="宋体" panose="02010600030101010101" pitchFamily="2" charset="-122"/>
                      </a:endParaRPr>
                    </a:p>
                  </a:txBody>
                  <a:tcPr marL="68583" marR="68583" marT="0" marB="0" anchor="ctr">
                    <a:lnL w="28575" cap="flat" cmpd="sng" algn="ctr">
                      <a:solidFill>
                        <a:schemeClr val="tx1"/>
                      </a:solidFill>
                      <a:prstDash val="solid"/>
                      <a:round/>
                      <a:headEnd type="none" w="med" len="med"/>
                      <a:tailEnd type="none" w="med" len="med"/>
                    </a:lnL>
                    <a:lnR w="19050" cap="flat" cmpd="sng" algn="ctr">
                      <a:solidFill>
                        <a:schemeClr val="tx1">
                          <a:lumMod val="65000"/>
                          <a:lumOff val="35000"/>
                        </a:schemeClr>
                      </a:solidFill>
                      <a:prstDash val="solid"/>
                      <a:round/>
                      <a:headEnd type="none" w="med" len="med"/>
                      <a:tailEnd type="none" w="med" len="med"/>
                    </a:lnR>
                    <a:lnT w="19050" cap="flat" cmpd="sng" algn="ctr">
                      <a:solidFill>
                        <a:schemeClr val="tx1">
                          <a:lumMod val="65000"/>
                          <a:lumOff val="35000"/>
                        </a:schemeClr>
                      </a:solidFill>
                      <a:prstDash val="solid"/>
                      <a:round/>
                      <a:headEnd type="none" w="med" len="med"/>
                      <a:tailEnd type="none" w="med" len="med"/>
                    </a:lnT>
                    <a:lnB w="19050" cap="flat" cmpd="sng" algn="ctr">
                      <a:solidFill>
                        <a:schemeClr val="tx1">
                          <a:lumMod val="65000"/>
                          <a:lumOff val="35000"/>
                        </a:schemeClr>
                      </a:solidFill>
                      <a:prstDash val="solid"/>
                      <a:round/>
                      <a:headEnd type="none" w="med" len="med"/>
                      <a:tailEnd type="none" w="med" len="med"/>
                    </a:lnB>
                    <a:solidFill>
                      <a:schemeClr val="bg1">
                        <a:lumMod val="85000"/>
                      </a:schemeClr>
                    </a:solidFill>
                  </a:tcPr>
                </a:tc>
                <a:tc>
                  <a:txBody>
                    <a:bodyPr/>
                    <a:lstStyle/>
                    <a:p>
                      <a:pPr algn="ctr">
                        <a:lnSpc>
                          <a:spcPct val="200000"/>
                        </a:lnSpc>
                        <a:spcAft>
                          <a:spcPts val="0"/>
                        </a:spcAft>
                      </a:pPr>
                      <a:r>
                        <a:rPr lang="en-US" sz="2000" b="1" kern="0" dirty="0">
                          <a:latin typeface="宋体" panose="02010600030101010101" pitchFamily="2" charset="-122"/>
                          <a:ea typeface="宋体" panose="02010600030101010101" pitchFamily="2" charset="-122"/>
                          <a:cs typeface="宋体" panose="02010600030101010101" pitchFamily="2" charset="-122"/>
                        </a:rPr>
                        <a:t>4000—5000</a:t>
                      </a:r>
                      <a:endParaRPr lang="zh-CN" sz="2000" b="1" kern="100" dirty="0">
                        <a:latin typeface="Times New Roman" panose="02020603050405020304"/>
                        <a:ea typeface="宋体" panose="02010600030101010101" pitchFamily="2" charset="-122"/>
                      </a:endParaRPr>
                    </a:p>
                  </a:txBody>
                  <a:tcPr marL="68583" marR="68583" marT="0" marB="0" anchor="ctr">
                    <a:lnL w="19050" cap="flat" cmpd="sng" algn="ctr">
                      <a:solidFill>
                        <a:schemeClr val="tx1">
                          <a:lumMod val="65000"/>
                          <a:lumOff val="35000"/>
                        </a:schemeClr>
                      </a:solidFill>
                      <a:prstDash val="solid"/>
                      <a:round/>
                      <a:headEnd type="none" w="med" len="med"/>
                      <a:tailEnd type="none" w="med" len="med"/>
                    </a:lnL>
                    <a:lnR w="28575" cap="flat" cmpd="sng" algn="ctr">
                      <a:solidFill>
                        <a:schemeClr val="tx1"/>
                      </a:solidFill>
                      <a:prstDash val="solid"/>
                      <a:round/>
                      <a:headEnd type="none" w="med" len="med"/>
                      <a:tailEnd type="none" w="med" len="med"/>
                    </a:lnR>
                    <a:lnT w="19050" cap="flat" cmpd="sng" algn="ctr">
                      <a:solidFill>
                        <a:schemeClr val="tx1">
                          <a:lumMod val="65000"/>
                          <a:lumOff val="35000"/>
                        </a:schemeClr>
                      </a:solidFill>
                      <a:prstDash val="solid"/>
                      <a:round/>
                      <a:headEnd type="none" w="med" len="med"/>
                      <a:tailEnd type="none" w="med" len="med"/>
                    </a:lnT>
                    <a:lnB w="19050" cap="flat" cmpd="sng" algn="ctr">
                      <a:solidFill>
                        <a:schemeClr val="tx1">
                          <a:lumMod val="65000"/>
                          <a:lumOff val="35000"/>
                        </a:schemeClr>
                      </a:solidFill>
                      <a:prstDash val="solid"/>
                      <a:round/>
                      <a:headEnd type="none" w="med" len="med"/>
                      <a:tailEnd type="none" w="med" len="med"/>
                    </a:lnB>
                    <a:solidFill>
                      <a:schemeClr val="bg1">
                        <a:lumMod val="85000"/>
                      </a:schemeClr>
                    </a:solidFill>
                  </a:tcPr>
                </a:tc>
              </a:tr>
              <a:tr h="763270">
                <a:tc>
                  <a:txBody>
                    <a:bodyPr/>
                    <a:lstStyle/>
                    <a:p>
                      <a:pPr algn="ctr">
                        <a:lnSpc>
                          <a:spcPct val="200000"/>
                        </a:lnSpc>
                        <a:spcAft>
                          <a:spcPts val="0"/>
                        </a:spcAft>
                      </a:pPr>
                      <a:r>
                        <a:rPr lang="zh-CN" sz="2000" b="1" kern="0">
                          <a:latin typeface="Times New Roman" panose="02020603050405020304"/>
                          <a:ea typeface="宋体" panose="02010600030101010101" pitchFamily="2" charset="-122"/>
                          <a:cs typeface="宋体" panose="02010600030101010101" pitchFamily="2" charset="-122"/>
                        </a:rPr>
                        <a:t>中级专业技术职称咨询人员</a:t>
                      </a:r>
                      <a:endParaRPr lang="zh-CN" sz="2000" b="1" kern="100">
                        <a:latin typeface="Times New Roman" panose="02020603050405020304"/>
                        <a:ea typeface="宋体" panose="02010600030101010101" pitchFamily="2" charset="-122"/>
                      </a:endParaRPr>
                    </a:p>
                  </a:txBody>
                  <a:tcPr marL="68583" marR="68583" marT="0" marB="0" anchor="ctr">
                    <a:lnL w="28575" cap="flat" cmpd="sng" algn="ctr">
                      <a:solidFill>
                        <a:schemeClr val="tx1"/>
                      </a:solidFill>
                      <a:prstDash val="solid"/>
                      <a:round/>
                      <a:headEnd type="none" w="med" len="med"/>
                      <a:tailEnd type="none" w="med" len="med"/>
                    </a:lnL>
                    <a:lnR w="19050" cap="flat" cmpd="sng" algn="ctr">
                      <a:solidFill>
                        <a:schemeClr val="tx1">
                          <a:lumMod val="65000"/>
                          <a:lumOff val="35000"/>
                        </a:schemeClr>
                      </a:solidFill>
                      <a:prstDash val="solid"/>
                      <a:round/>
                      <a:headEnd type="none" w="med" len="med"/>
                      <a:tailEnd type="none" w="med" len="med"/>
                    </a:lnR>
                    <a:lnT w="19050" cap="flat" cmpd="sng" algn="ctr">
                      <a:solidFill>
                        <a:schemeClr val="tx1">
                          <a:lumMod val="65000"/>
                          <a:lumOff val="35000"/>
                        </a:schemeClr>
                      </a:solidFill>
                      <a:prstDash val="solid"/>
                      <a:round/>
                      <a:headEnd type="none" w="med" len="med"/>
                      <a:tailEnd type="none" w="med" len="med"/>
                    </a:lnT>
                    <a:lnB w="19050" cap="flat" cmpd="sng" algn="ctr">
                      <a:solidFill>
                        <a:schemeClr val="tx1">
                          <a:lumMod val="65000"/>
                          <a:lumOff val="35000"/>
                        </a:schemeClr>
                      </a:solidFill>
                      <a:prstDash val="solid"/>
                      <a:round/>
                      <a:headEnd type="none" w="med" len="med"/>
                      <a:tailEnd type="none" w="med" len="med"/>
                    </a:lnB>
                    <a:solidFill>
                      <a:schemeClr val="bg1">
                        <a:lumMod val="85000"/>
                      </a:schemeClr>
                    </a:solidFill>
                  </a:tcPr>
                </a:tc>
                <a:tc>
                  <a:txBody>
                    <a:bodyPr/>
                    <a:lstStyle/>
                    <a:p>
                      <a:pPr algn="ctr">
                        <a:lnSpc>
                          <a:spcPct val="200000"/>
                        </a:lnSpc>
                        <a:spcAft>
                          <a:spcPts val="0"/>
                        </a:spcAft>
                      </a:pPr>
                      <a:r>
                        <a:rPr lang="en-US" sz="2000" b="1" kern="0" dirty="0">
                          <a:latin typeface="宋体" panose="02010600030101010101" pitchFamily="2" charset="-122"/>
                          <a:ea typeface="宋体" panose="02010600030101010101" pitchFamily="2" charset="-122"/>
                          <a:cs typeface="宋体" panose="02010600030101010101" pitchFamily="2" charset="-122"/>
                        </a:rPr>
                        <a:t>3000—4000</a:t>
                      </a:r>
                      <a:endParaRPr lang="zh-CN" sz="2000" b="1" kern="100" dirty="0">
                        <a:latin typeface="Times New Roman" panose="02020603050405020304"/>
                        <a:ea typeface="宋体" panose="02010600030101010101" pitchFamily="2" charset="-122"/>
                      </a:endParaRPr>
                    </a:p>
                  </a:txBody>
                  <a:tcPr marL="68583" marR="68583" marT="0" marB="0" anchor="ctr">
                    <a:lnL w="19050" cap="flat" cmpd="sng" algn="ctr">
                      <a:solidFill>
                        <a:schemeClr val="tx1">
                          <a:lumMod val="65000"/>
                          <a:lumOff val="35000"/>
                        </a:schemeClr>
                      </a:solidFill>
                      <a:prstDash val="solid"/>
                      <a:round/>
                      <a:headEnd type="none" w="med" len="med"/>
                      <a:tailEnd type="none" w="med" len="med"/>
                    </a:lnL>
                    <a:lnR w="28575" cap="flat" cmpd="sng" algn="ctr">
                      <a:solidFill>
                        <a:schemeClr val="tx1"/>
                      </a:solidFill>
                      <a:prstDash val="solid"/>
                      <a:round/>
                      <a:headEnd type="none" w="med" len="med"/>
                      <a:tailEnd type="none" w="med" len="med"/>
                    </a:lnR>
                    <a:lnT w="19050" cap="flat" cmpd="sng" algn="ctr">
                      <a:solidFill>
                        <a:schemeClr val="tx1">
                          <a:lumMod val="65000"/>
                          <a:lumOff val="35000"/>
                        </a:schemeClr>
                      </a:solidFill>
                      <a:prstDash val="solid"/>
                      <a:round/>
                      <a:headEnd type="none" w="med" len="med"/>
                      <a:tailEnd type="none" w="med" len="med"/>
                    </a:lnT>
                    <a:lnB w="19050" cap="flat" cmpd="sng" algn="ctr">
                      <a:solidFill>
                        <a:schemeClr val="tx1">
                          <a:lumMod val="65000"/>
                          <a:lumOff val="35000"/>
                        </a:schemeClr>
                      </a:solidFill>
                      <a:prstDash val="solid"/>
                      <a:round/>
                      <a:headEnd type="none" w="med" len="med"/>
                      <a:tailEnd type="none" w="med" len="med"/>
                    </a:lnB>
                    <a:solidFill>
                      <a:schemeClr val="bg1">
                        <a:lumMod val="85000"/>
                      </a:schemeClr>
                    </a:solidFill>
                  </a:tcPr>
                </a:tc>
              </a:tr>
              <a:tr h="763270">
                <a:tc>
                  <a:txBody>
                    <a:bodyPr/>
                    <a:lstStyle/>
                    <a:p>
                      <a:pPr algn="ctr">
                        <a:lnSpc>
                          <a:spcPct val="200000"/>
                        </a:lnSpc>
                        <a:spcAft>
                          <a:spcPts val="0"/>
                        </a:spcAft>
                      </a:pPr>
                      <a:r>
                        <a:rPr lang="zh-CN" sz="2000" b="1" kern="0" dirty="0">
                          <a:latin typeface="Times New Roman" panose="02020603050405020304"/>
                          <a:ea typeface="宋体" panose="02010600030101010101" pitchFamily="2" charset="-122"/>
                          <a:cs typeface="宋体" panose="02010600030101010101" pitchFamily="2" charset="-122"/>
                        </a:rPr>
                        <a:t>初级专业技术职称咨询人员</a:t>
                      </a:r>
                      <a:endParaRPr lang="zh-CN" sz="2000" b="1" kern="100" dirty="0">
                        <a:latin typeface="Times New Roman" panose="02020603050405020304"/>
                        <a:ea typeface="宋体" panose="02010600030101010101" pitchFamily="2" charset="-122"/>
                      </a:endParaRPr>
                    </a:p>
                  </a:txBody>
                  <a:tcPr marL="68583" marR="68583" marT="0" marB="0" anchor="ctr">
                    <a:lnL w="28575" cap="flat" cmpd="sng" algn="ctr">
                      <a:solidFill>
                        <a:schemeClr val="tx1"/>
                      </a:solidFill>
                      <a:prstDash val="solid"/>
                      <a:round/>
                      <a:headEnd type="none" w="med" len="med"/>
                      <a:tailEnd type="none" w="med" len="med"/>
                    </a:lnL>
                    <a:lnR w="19050" cap="flat" cmpd="sng" algn="ctr">
                      <a:solidFill>
                        <a:schemeClr val="tx1">
                          <a:lumMod val="65000"/>
                          <a:lumOff val="35000"/>
                        </a:schemeClr>
                      </a:solidFill>
                      <a:prstDash val="solid"/>
                      <a:round/>
                      <a:headEnd type="none" w="med" len="med"/>
                      <a:tailEnd type="none" w="med" len="med"/>
                    </a:lnR>
                    <a:lnT w="19050" cap="flat" cmpd="sng" algn="ctr">
                      <a:solidFill>
                        <a:schemeClr val="tx1">
                          <a:lumMod val="65000"/>
                          <a:lumOff val="35000"/>
                        </a:schemeClr>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lnSpc>
                          <a:spcPct val="200000"/>
                        </a:lnSpc>
                        <a:spcAft>
                          <a:spcPts val="0"/>
                        </a:spcAft>
                      </a:pPr>
                      <a:r>
                        <a:rPr lang="en-US" sz="2000" b="1" kern="0" dirty="0">
                          <a:latin typeface="宋体" panose="02010600030101010101" pitchFamily="2" charset="-122"/>
                          <a:ea typeface="宋体" panose="02010600030101010101" pitchFamily="2" charset="-122"/>
                          <a:cs typeface="宋体" panose="02010600030101010101" pitchFamily="2" charset="-122"/>
                        </a:rPr>
                        <a:t>1000—3000</a:t>
                      </a:r>
                      <a:endParaRPr lang="zh-CN" sz="2000" b="1" kern="100" dirty="0">
                        <a:latin typeface="Times New Roman" panose="02020603050405020304"/>
                        <a:ea typeface="宋体" panose="02010600030101010101" pitchFamily="2" charset="-122"/>
                      </a:endParaRPr>
                    </a:p>
                  </a:txBody>
                  <a:tcPr marL="68583" marR="68583" marT="0" marB="0" anchor="ctr">
                    <a:lnL w="19050" cap="flat" cmpd="sng" algn="ctr">
                      <a:solidFill>
                        <a:schemeClr val="tx1">
                          <a:lumMod val="65000"/>
                          <a:lumOff val="35000"/>
                        </a:schemeClr>
                      </a:solidFill>
                      <a:prstDash val="solid"/>
                      <a:round/>
                      <a:headEnd type="none" w="med" len="med"/>
                      <a:tailEnd type="none" w="med" len="med"/>
                    </a:lnL>
                    <a:lnR w="28575" cap="flat" cmpd="sng" algn="ctr">
                      <a:solidFill>
                        <a:schemeClr val="tx1"/>
                      </a:solidFill>
                      <a:prstDash val="solid"/>
                      <a:round/>
                      <a:headEnd type="none" w="med" len="med"/>
                      <a:tailEnd type="none" w="med" len="med"/>
                    </a:lnR>
                    <a:lnT w="19050" cap="flat" cmpd="sng" algn="ctr">
                      <a:solidFill>
                        <a:schemeClr val="tx1">
                          <a:lumMod val="65000"/>
                          <a:lumOff val="35000"/>
                        </a:schemeClr>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lumMod val="85000"/>
                      </a:schemeClr>
                    </a:solidFill>
                  </a:tcPr>
                </a:tc>
              </a:tr>
            </a:tbl>
          </a:graphicData>
        </a:graphic>
      </p:graphicFrame>
      <p:sp>
        <p:nvSpPr>
          <p:cNvPr id="75799" name="矩形 4"/>
          <p:cNvSpPr/>
          <p:nvPr/>
        </p:nvSpPr>
        <p:spPr>
          <a:xfrm>
            <a:off x="0" y="0"/>
            <a:ext cx="12192000" cy="549275"/>
          </a:xfrm>
          <a:prstGeom prst="rect">
            <a:avLst/>
          </a:prstGeom>
          <a:solidFill>
            <a:srgbClr val="C0504D">
              <a:alpha val="94116"/>
            </a:srgbClr>
          </a:solidFill>
          <a:ln w="9525">
            <a:noFill/>
          </a:ln>
        </p:spPr>
        <p:txBody>
          <a:bodyPr anchor="ctr" anchorCtr="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stStyle>
          <a:p>
            <a:pPr marL="0" lvl="0" indent="0" algn="ctr">
              <a:lnSpc>
                <a:spcPct val="100000"/>
              </a:lnSpc>
              <a:spcBef>
                <a:spcPct val="0"/>
              </a:spcBef>
              <a:buNone/>
            </a:pPr>
            <a:endParaRPr lang="zh-CN" altLang="en-US" sz="1600"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75800" name="矩形 11"/>
          <p:cNvSpPr/>
          <p:nvPr/>
        </p:nvSpPr>
        <p:spPr>
          <a:xfrm>
            <a:off x="28575" y="-1587"/>
            <a:ext cx="12192000" cy="584200"/>
          </a:xfrm>
          <a:prstGeom prst="rect">
            <a:avLst/>
          </a:prstGeom>
          <a:noFill/>
          <a:ln w="9525">
            <a:noFill/>
          </a:ln>
        </p:spPr>
        <p:txBody>
          <a:bodyPr>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stStyle>
          <a:p>
            <a:pPr marL="0" lvl="0" indent="0" algn="ctr">
              <a:lnSpc>
                <a:spcPct val="100000"/>
              </a:lnSpc>
              <a:spcBef>
                <a:spcPct val="0"/>
              </a:spcBef>
              <a:buNone/>
            </a:pPr>
            <a:r>
              <a:rPr lang="zh-CN" altLang="en-US" sz="3200" b="1" dirty="0">
                <a:solidFill>
                  <a:schemeClr val="bg1"/>
                </a:solidFill>
                <a:latin typeface="微软雅黑" panose="020B0503020204020204" pitchFamily="34" charset="-122"/>
                <a:ea typeface="微软雅黑" panose="020B0503020204020204" pitchFamily="34" charset="-122"/>
              </a:rPr>
              <a:t>附录</a:t>
            </a:r>
          </a:p>
        </p:txBody>
      </p:sp>
    </p:spTree>
  </p:cSld>
  <p:clrMapOvr>
    <a:masterClrMapping/>
  </p:clrMapOvr>
  <p:transition advTm="12532"/>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矩形 3"/>
          <p:cNvSpPr/>
          <p:nvPr/>
        </p:nvSpPr>
        <p:spPr>
          <a:xfrm>
            <a:off x="0" y="5949950"/>
            <a:ext cx="3851275" cy="179388"/>
          </a:xfrm>
          <a:prstGeom prst="rect">
            <a:avLst/>
          </a:prstGeom>
          <a:solidFill>
            <a:srgbClr val="F79646">
              <a:alpha val="96077"/>
            </a:srgbClr>
          </a:solidFill>
          <a:ln w="9525">
            <a:noFill/>
          </a:ln>
        </p:spPr>
        <p:txBody>
          <a:bodyPr anchor="ctr" anchorCtr="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stStyle>
          <a:p>
            <a:pPr marL="0" lvl="0" indent="0" algn="ctr">
              <a:lnSpc>
                <a:spcPct val="100000"/>
              </a:lnSpc>
              <a:spcBef>
                <a:spcPct val="0"/>
              </a:spcBef>
              <a:buNone/>
            </a:pPr>
            <a:endParaRPr lang="zh-CN" altLang="en-US" sz="1800"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27651" name="矩形 8"/>
          <p:cNvSpPr/>
          <p:nvPr/>
        </p:nvSpPr>
        <p:spPr>
          <a:xfrm>
            <a:off x="3851275" y="5949950"/>
            <a:ext cx="2260600" cy="179388"/>
          </a:xfrm>
          <a:prstGeom prst="rect">
            <a:avLst/>
          </a:prstGeom>
          <a:solidFill>
            <a:srgbClr val="4BACC6">
              <a:alpha val="89018"/>
            </a:srgbClr>
          </a:solidFill>
          <a:ln w="9525">
            <a:noFill/>
          </a:ln>
        </p:spPr>
        <p:txBody>
          <a:bodyPr anchor="ctr" anchorCtr="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stStyle>
          <a:p>
            <a:pPr marL="0" lvl="0" indent="0" algn="ctr">
              <a:lnSpc>
                <a:spcPct val="100000"/>
              </a:lnSpc>
              <a:spcBef>
                <a:spcPct val="0"/>
              </a:spcBef>
              <a:buNone/>
            </a:pPr>
            <a:endParaRPr lang="zh-CN" altLang="en-US" sz="1800"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27652" name="矩形 9"/>
          <p:cNvSpPr/>
          <p:nvPr/>
        </p:nvSpPr>
        <p:spPr>
          <a:xfrm>
            <a:off x="6111875" y="5949950"/>
            <a:ext cx="2260600" cy="179388"/>
          </a:xfrm>
          <a:prstGeom prst="rect">
            <a:avLst/>
          </a:prstGeom>
          <a:solidFill>
            <a:srgbClr val="C0504D">
              <a:alpha val="94116"/>
            </a:srgbClr>
          </a:solidFill>
          <a:ln w="9525">
            <a:noFill/>
          </a:ln>
        </p:spPr>
        <p:txBody>
          <a:bodyPr anchor="ctr" anchorCtr="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stStyle>
          <a:p>
            <a:pPr marL="0" lvl="0" indent="0" algn="ctr">
              <a:lnSpc>
                <a:spcPct val="100000"/>
              </a:lnSpc>
              <a:spcBef>
                <a:spcPct val="0"/>
              </a:spcBef>
              <a:buNone/>
            </a:pPr>
            <a:endParaRPr lang="zh-CN" altLang="en-US" sz="1800"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27653" name="矩形 10"/>
          <p:cNvSpPr/>
          <p:nvPr/>
        </p:nvSpPr>
        <p:spPr>
          <a:xfrm>
            <a:off x="8372475" y="5949950"/>
            <a:ext cx="3819525" cy="179388"/>
          </a:xfrm>
          <a:prstGeom prst="rect">
            <a:avLst/>
          </a:prstGeom>
          <a:solidFill>
            <a:srgbClr val="000000">
              <a:alpha val="34117"/>
            </a:srgbClr>
          </a:solidFill>
          <a:ln w="9525">
            <a:noFill/>
          </a:ln>
        </p:spPr>
        <p:txBody>
          <a:bodyPr anchor="ctr" anchorCtr="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stStyle>
          <a:p>
            <a:pPr marL="0" lvl="0" indent="0" algn="ctr">
              <a:lnSpc>
                <a:spcPct val="100000"/>
              </a:lnSpc>
              <a:spcBef>
                <a:spcPct val="0"/>
              </a:spcBef>
              <a:buNone/>
            </a:pPr>
            <a:endParaRPr lang="zh-CN" altLang="en-US" sz="1800"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27654" name="矩形 6"/>
          <p:cNvSpPr/>
          <p:nvPr/>
        </p:nvSpPr>
        <p:spPr>
          <a:xfrm>
            <a:off x="0" y="404813"/>
            <a:ext cx="3784600" cy="71437"/>
          </a:xfrm>
          <a:prstGeom prst="rect">
            <a:avLst/>
          </a:prstGeom>
          <a:solidFill>
            <a:srgbClr val="F79646">
              <a:alpha val="96077"/>
            </a:srgbClr>
          </a:solidFill>
          <a:ln w="9525">
            <a:noFill/>
          </a:ln>
        </p:spPr>
        <p:txBody>
          <a:bodyPr anchor="ctr" anchorCtr="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stStyle>
          <a:p>
            <a:pPr marL="0" lvl="0" indent="0" algn="ctr">
              <a:lnSpc>
                <a:spcPct val="100000"/>
              </a:lnSpc>
              <a:spcBef>
                <a:spcPct val="0"/>
              </a:spcBef>
              <a:buNone/>
            </a:pPr>
            <a:endParaRPr lang="zh-CN" altLang="en-US" sz="1800"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27655" name="矩形 7"/>
          <p:cNvSpPr/>
          <p:nvPr/>
        </p:nvSpPr>
        <p:spPr>
          <a:xfrm>
            <a:off x="3784600" y="404813"/>
            <a:ext cx="2260600" cy="71437"/>
          </a:xfrm>
          <a:prstGeom prst="rect">
            <a:avLst/>
          </a:prstGeom>
          <a:solidFill>
            <a:srgbClr val="4BACC6">
              <a:alpha val="89018"/>
            </a:srgbClr>
          </a:solidFill>
          <a:ln w="9525">
            <a:noFill/>
          </a:ln>
        </p:spPr>
        <p:txBody>
          <a:bodyPr anchor="ctr" anchorCtr="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stStyle>
          <a:p>
            <a:pPr marL="0" lvl="0" indent="0" algn="ctr">
              <a:lnSpc>
                <a:spcPct val="100000"/>
              </a:lnSpc>
              <a:spcBef>
                <a:spcPct val="0"/>
              </a:spcBef>
              <a:buNone/>
            </a:pPr>
            <a:endParaRPr lang="zh-CN" altLang="en-US" sz="1800"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27656" name="矩形 12"/>
          <p:cNvSpPr/>
          <p:nvPr/>
        </p:nvSpPr>
        <p:spPr>
          <a:xfrm>
            <a:off x="6045200" y="404813"/>
            <a:ext cx="2260600" cy="71437"/>
          </a:xfrm>
          <a:prstGeom prst="rect">
            <a:avLst/>
          </a:prstGeom>
          <a:solidFill>
            <a:srgbClr val="C0504D">
              <a:alpha val="94116"/>
            </a:srgbClr>
          </a:solidFill>
          <a:ln w="9525">
            <a:noFill/>
          </a:ln>
        </p:spPr>
        <p:txBody>
          <a:bodyPr anchor="ctr" anchorCtr="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stStyle>
          <a:p>
            <a:pPr marL="0" lvl="0" indent="0" algn="ctr">
              <a:lnSpc>
                <a:spcPct val="100000"/>
              </a:lnSpc>
              <a:spcBef>
                <a:spcPct val="0"/>
              </a:spcBef>
              <a:buNone/>
            </a:pPr>
            <a:endParaRPr lang="zh-CN" altLang="en-US" sz="1800"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27657" name="矩形 13"/>
          <p:cNvSpPr/>
          <p:nvPr/>
        </p:nvSpPr>
        <p:spPr>
          <a:xfrm>
            <a:off x="8305800" y="404813"/>
            <a:ext cx="3886200" cy="71437"/>
          </a:xfrm>
          <a:prstGeom prst="rect">
            <a:avLst/>
          </a:prstGeom>
          <a:solidFill>
            <a:srgbClr val="000000">
              <a:alpha val="34117"/>
            </a:srgbClr>
          </a:solidFill>
          <a:ln w="9525">
            <a:noFill/>
          </a:ln>
        </p:spPr>
        <p:txBody>
          <a:bodyPr anchor="ctr" anchorCtr="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stStyle>
          <a:p>
            <a:pPr marL="0" lvl="0" indent="0" algn="ctr">
              <a:lnSpc>
                <a:spcPct val="100000"/>
              </a:lnSpc>
              <a:spcBef>
                <a:spcPct val="0"/>
              </a:spcBef>
              <a:buNone/>
            </a:pPr>
            <a:endParaRPr lang="zh-CN" altLang="en-US" sz="1800"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3085" name="标题 1"/>
          <p:cNvSpPr>
            <a:spLocks noChangeArrowheads="1"/>
          </p:cNvSpPr>
          <p:nvPr/>
        </p:nvSpPr>
        <p:spPr bwMode="auto">
          <a:xfrm>
            <a:off x="1516063" y="703263"/>
            <a:ext cx="9144000" cy="1728788"/>
          </a:xfrm>
          <a:prstGeom prst="rect">
            <a:avLst/>
          </a:prstGeom>
          <a:noFill/>
          <a:ln w="9525">
            <a:noFill/>
            <a:miter lim="800000"/>
          </a:ln>
        </p:spPr>
        <p:txBody>
          <a:bodyPr anchor="ctr"/>
          <a:lstStyle/>
          <a:p>
            <a:pPr marL="0" marR="0" lvl="0" indent="0" algn="ctr"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zh-CN" altLang="en-US" sz="3600" b="1" i="0" u="none" strike="noStrike" kern="1200" cap="none" spc="0" normalizeH="0" baseline="0" noProof="0" dirty="0">
                <a:ln>
                  <a:noFill/>
                </a:ln>
                <a:solidFill>
                  <a:schemeClr val="tx1"/>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n-cs"/>
                <a:sym typeface="Calibri" panose="020F0502020204030204" charset="0"/>
              </a:rPr>
              <a:t>地质灾害危险性评估及咨询评估预算标准</a:t>
            </a:r>
            <a:endParaRPr kumimoji="0" lang="en-US" altLang="zh-CN" sz="3600" b="1" i="0" u="none" strike="noStrike" kern="1200" cap="none" spc="0" normalizeH="0" baseline="0" noProof="0" dirty="0">
              <a:ln>
                <a:noFill/>
              </a:ln>
              <a:solidFill>
                <a:schemeClr val="tx1"/>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n-cs"/>
              <a:sym typeface="Calibri" panose="020F0502020204030204" charset="0"/>
            </a:endParaRPr>
          </a:p>
        </p:txBody>
      </p:sp>
      <p:sp>
        <p:nvSpPr>
          <p:cNvPr id="27660" name="TextBox 45"/>
          <p:cNvSpPr/>
          <p:nvPr/>
        </p:nvSpPr>
        <p:spPr>
          <a:xfrm flipH="1">
            <a:off x="2305682" y="2924965"/>
            <a:ext cx="7318561" cy="743152"/>
          </a:xfrm>
          <a:prstGeom prst="rect">
            <a:avLst/>
          </a:prstGeom>
          <a:noFill/>
          <a:ln w="9525">
            <a:noFill/>
          </a:ln>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stStyle>
          <a:p>
            <a:pPr marL="0" lvl="0" indent="0" algn="ctr">
              <a:lnSpc>
                <a:spcPct val="150000"/>
              </a:lnSpc>
              <a:spcBef>
                <a:spcPct val="0"/>
              </a:spcBef>
              <a:buNone/>
            </a:pPr>
            <a:r>
              <a:rPr lang="zh-CN" altLang="en-US" sz="3200" b="1" dirty="0" smtClean="0">
                <a:latin typeface="Arial Rounded MT Bold" pitchFamily="34" charset="0"/>
                <a:ea typeface="微软雅黑" panose="020B0503020204020204" pitchFamily="34" charset="-122"/>
                <a:sym typeface="Times New Roman" panose="02020603050405020304" pitchFamily="18" charset="0"/>
              </a:rPr>
              <a:t>感谢聆听！</a:t>
            </a:r>
            <a:endParaRPr lang="zh-CN" altLang="zh-CN" sz="3200" b="1" dirty="0">
              <a:latin typeface="Arial Rounded MT Bold" pitchFamily="34" charset="0"/>
              <a:ea typeface="微软雅黑" panose="020B0503020204020204" pitchFamily="34" charset="-122"/>
              <a:sym typeface="Times New Roman" panose="02020603050405020304" pitchFamily="18" charset="0"/>
            </a:endParaRPr>
          </a:p>
        </p:txBody>
      </p:sp>
    </p:spTree>
  </p:cSld>
  <p:clrMapOvr>
    <a:masterClrMapping/>
  </p:clrMapOvr>
  <p:transition advTm="16469"/>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矩形 3"/>
          <p:cNvSpPr/>
          <p:nvPr/>
        </p:nvSpPr>
        <p:spPr>
          <a:xfrm>
            <a:off x="0" y="5949950"/>
            <a:ext cx="3851275" cy="179388"/>
          </a:xfrm>
          <a:prstGeom prst="rect">
            <a:avLst/>
          </a:prstGeom>
          <a:solidFill>
            <a:srgbClr val="F79646">
              <a:alpha val="96077"/>
            </a:srgbClr>
          </a:solidFill>
          <a:ln w="9525">
            <a:noFill/>
          </a:ln>
        </p:spPr>
        <p:txBody>
          <a:bodyPr anchor="ctr" anchorCtr="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stStyle>
          <a:p>
            <a:pPr marL="0" lvl="0" indent="0" algn="ctr">
              <a:lnSpc>
                <a:spcPct val="100000"/>
              </a:lnSpc>
              <a:spcBef>
                <a:spcPct val="0"/>
              </a:spcBef>
              <a:buNone/>
            </a:pPr>
            <a:endParaRPr lang="zh-CN" altLang="en-US" sz="1800"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27651" name="矩形 8"/>
          <p:cNvSpPr/>
          <p:nvPr/>
        </p:nvSpPr>
        <p:spPr>
          <a:xfrm>
            <a:off x="3851275" y="5949950"/>
            <a:ext cx="2260600" cy="179388"/>
          </a:xfrm>
          <a:prstGeom prst="rect">
            <a:avLst/>
          </a:prstGeom>
          <a:solidFill>
            <a:srgbClr val="4BACC6">
              <a:alpha val="89018"/>
            </a:srgbClr>
          </a:solidFill>
          <a:ln w="9525">
            <a:noFill/>
          </a:ln>
        </p:spPr>
        <p:txBody>
          <a:bodyPr anchor="ctr" anchorCtr="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stStyle>
          <a:p>
            <a:pPr marL="0" lvl="0" indent="0" algn="ctr">
              <a:lnSpc>
                <a:spcPct val="100000"/>
              </a:lnSpc>
              <a:spcBef>
                <a:spcPct val="0"/>
              </a:spcBef>
              <a:buNone/>
            </a:pPr>
            <a:endParaRPr lang="zh-CN" altLang="en-US" sz="1800"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27652" name="矩形 9"/>
          <p:cNvSpPr/>
          <p:nvPr/>
        </p:nvSpPr>
        <p:spPr>
          <a:xfrm>
            <a:off x="6111875" y="5949950"/>
            <a:ext cx="2260600" cy="179388"/>
          </a:xfrm>
          <a:prstGeom prst="rect">
            <a:avLst/>
          </a:prstGeom>
          <a:solidFill>
            <a:srgbClr val="C0504D">
              <a:alpha val="94116"/>
            </a:srgbClr>
          </a:solidFill>
          <a:ln w="9525">
            <a:noFill/>
          </a:ln>
        </p:spPr>
        <p:txBody>
          <a:bodyPr anchor="ctr" anchorCtr="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stStyle>
          <a:p>
            <a:pPr marL="0" lvl="0" indent="0" algn="ctr">
              <a:lnSpc>
                <a:spcPct val="100000"/>
              </a:lnSpc>
              <a:spcBef>
                <a:spcPct val="0"/>
              </a:spcBef>
              <a:buNone/>
            </a:pPr>
            <a:endParaRPr lang="zh-CN" altLang="en-US" sz="1800"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27653" name="矩形 10"/>
          <p:cNvSpPr/>
          <p:nvPr/>
        </p:nvSpPr>
        <p:spPr>
          <a:xfrm>
            <a:off x="8372475" y="5949950"/>
            <a:ext cx="3819525" cy="179388"/>
          </a:xfrm>
          <a:prstGeom prst="rect">
            <a:avLst/>
          </a:prstGeom>
          <a:solidFill>
            <a:srgbClr val="000000">
              <a:alpha val="34117"/>
            </a:srgbClr>
          </a:solidFill>
          <a:ln w="9525">
            <a:noFill/>
          </a:ln>
        </p:spPr>
        <p:txBody>
          <a:bodyPr anchor="ctr" anchorCtr="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stStyle>
          <a:p>
            <a:pPr marL="0" lvl="0" indent="0" algn="ctr">
              <a:lnSpc>
                <a:spcPct val="100000"/>
              </a:lnSpc>
              <a:spcBef>
                <a:spcPct val="0"/>
              </a:spcBef>
              <a:buNone/>
            </a:pPr>
            <a:endParaRPr lang="zh-CN" altLang="en-US" sz="1800"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27654" name="矩形 6"/>
          <p:cNvSpPr/>
          <p:nvPr/>
        </p:nvSpPr>
        <p:spPr>
          <a:xfrm>
            <a:off x="0" y="404813"/>
            <a:ext cx="3784600" cy="71437"/>
          </a:xfrm>
          <a:prstGeom prst="rect">
            <a:avLst/>
          </a:prstGeom>
          <a:solidFill>
            <a:srgbClr val="F79646">
              <a:alpha val="96077"/>
            </a:srgbClr>
          </a:solidFill>
          <a:ln w="9525">
            <a:noFill/>
          </a:ln>
        </p:spPr>
        <p:txBody>
          <a:bodyPr anchor="ctr" anchorCtr="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stStyle>
          <a:p>
            <a:pPr marL="0" lvl="0" indent="0" algn="ctr">
              <a:lnSpc>
                <a:spcPct val="100000"/>
              </a:lnSpc>
              <a:spcBef>
                <a:spcPct val="0"/>
              </a:spcBef>
              <a:buNone/>
            </a:pPr>
            <a:endParaRPr lang="zh-CN" altLang="en-US" sz="1800"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27655" name="矩形 7"/>
          <p:cNvSpPr/>
          <p:nvPr/>
        </p:nvSpPr>
        <p:spPr>
          <a:xfrm>
            <a:off x="3784600" y="404813"/>
            <a:ext cx="2260600" cy="71437"/>
          </a:xfrm>
          <a:prstGeom prst="rect">
            <a:avLst/>
          </a:prstGeom>
          <a:solidFill>
            <a:srgbClr val="4BACC6">
              <a:alpha val="89018"/>
            </a:srgbClr>
          </a:solidFill>
          <a:ln w="9525">
            <a:noFill/>
          </a:ln>
        </p:spPr>
        <p:txBody>
          <a:bodyPr anchor="ctr" anchorCtr="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stStyle>
          <a:p>
            <a:pPr marL="0" lvl="0" indent="0" algn="ctr">
              <a:lnSpc>
                <a:spcPct val="100000"/>
              </a:lnSpc>
              <a:spcBef>
                <a:spcPct val="0"/>
              </a:spcBef>
              <a:buNone/>
            </a:pPr>
            <a:endParaRPr lang="zh-CN" altLang="en-US" sz="1800"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27656" name="矩形 12"/>
          <p:cNvSpPr/>
          <p:nvPr/>
        </p:nvSpPr>
        <p:spPr>
          <a:xfrm>
            <a:off x="6045200" y="404813"/>
            <a:ext cx="2260600" cy="71437"/>
          </a:xfrm>
          <a:prstGeom prst="rect">
            <a:avLst/>
          </a:prstGeom>
          <a:solidFill>
            <a:srgbClr val="C0504D">
              <a:alpha val="94116"/>
            </a:srgbClr>
          </a:solidFill>
          <a:ln w="9525">
            <a:noFill/>
          </a:ln>
        </p:spPr>
        <p:txBody>
          <a:bodyPr anchor="ctr" anchorCtr="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stStyle>
          <a:p>
            <a:pPr marL="0" lvl="0" indent="0" algn="ctr">
              <a:lnSpc>
                <a:spcPct val="100000"/>
              </a:lnSpc>
              <a:spcBef>
                <a:spcPct val="0"/>
              </a:spcBef>
              <a:buNone/>
            </a:pPr>
            <a:endParaRPr lang="zh-CN" altLang="en-US" sz="1800"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27657" name="矩形 13"/>
          <p:cNvSpPr/>
          <p:nvPr/>
        </p:nvSpPr>
        <p:spPr>
          <a:xfrm>
            <a:off x="8305800" y="404813"/>
            <a:ext cx="3886200" cy="71437"/>
          </a:xfrm>
          <a:prstGeom prst="rect">
            <a:avLst/>
          </a:prstGeom>
          <a:solidFill>
            <a:srgbClr val="000000">
              <a:alpha val="34117"/>
            </a:srgbClr>
          </a:solidFill>
          <a:ln w="9525">
            <a:noFill/>
          </a:ln>
        </p:spPr>
        <p:txBody>
          <a:bodyPr anchor="ctr" anchorCtr="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stStyle>
          <a:p>
            <a:pPr marL="0" lvl="0" indent="0" algn="ctr">
              <a:lnSpc>
                <a:spcPct val="100000"/>
              </a:lnSpc>
              <a:spcBef>
                <a:spcPct val="0"/>
              </a:spcBef>
              <a:buNone/>
            </a:pPr>
            <a:endParaRPr lang="zh-CN" altLang="en-US" sz="1800"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27658" name="TextBox 45"/>
          <p:cNvSpPr/>
          <p:nvPr/>
        </p:nvSpPr>
        <p:spPr>
          <a:xfrm flipH="1">
            <a:off x="1516380" y="6129655"/>
            <a:ext cx="9144000" cy="508000"/>
          </a:xfrm>
          <a:prstGeom prst="rect">
            <a:avLst/>
          </a:prstGeom>
          <a:noFill/>
          <a:ln w="9525">
            <a:noFill/>
          </a:ln>
        </p:spPr>
        <p:txBody>
          <a:bodyPr>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stStyle>
          <a:p>
            <a:pPr marL="0" lvl="0" indent="0" algn="ctr">
              <a:lnSpc>
                <a:spcPct val="150000"/>
              </a:lnSpc>
              <a:spcBef>
                <a:spcPct val="0"/>
              </a:spcBef>
              <a:buNone/>
            </a:pPr>
            <a:r>
              <a:rPr lang="en-US" altLang="zh-CN" sz="1800" b="1" dirty="0">
                <a:latin typeface="Times New Roman" panose="02020603050405020304" pitchFamily="18" charset="0"/>
                <a:ea typeface="宋体" panose="02010600030101010101" pitchFamily="2" charset="-122"/>
                <a:sym typeface="Times New Roman" panose="02020603050405020304" pitchFamily="18" charset="0"/>
              </a:rPr>
              <a:t>2021 </a:t>
            </a:r>
            <a:r>
              <a:rPr lang="zh-CN" altLang="en-US" sz="1800" b="1" dirty="0">
                <a:latin typeface="Times New Roman" panose="02020603050405020304" pitchFamily="18" charset="0"/>
                <a:ea typeface="宋体" panose="02010600030101010101" pitchFamily="2" charset="-122"/>
                <a:sym typeface="Times New Roman" panose="02020603050405020304" pitchFamily="18" charset="0"/>
              </a:rPr>
              <a:t>年 </a:t>
            </a:r>
            <a:r>
              <a:rPr lang="en-US" altLang="zh-CN" sz="1800" b="1" dirty="0">
                <a:latin typeface="Times New Roman" panose="02020603050405020304" pitchFamily="18" charset="0"/>
                <a:ea typeface="宋体" panose="02010600030101010101" pitchFamily="2" charset="-122"/>
                <a:sym typeface="Times New Roman" panose="02020603050405020304" pitchFamily="18" charset="0"/>
              </a:rPr>
              <a:t>10 </a:t>
            </a:r>
            <a:r>
              <a:rPr lang="zh-CN" altLang="en-US" sz="1800" b="1" dirty="0">
                <a:latin typeface="Times New Roman" panose="02020603050405020304" pitchFamily="18" charset="0"/>
                <a:ea typeface="宋体" panose="02010600030101010101" pitchFamily="2" charset="-122"/>
                <a:sym typeface="Times New Roman" panose="02020603050405020304" pitchFamily="18" charset="0"/>
              </a:rPr>
              <a:t>月</a:t>
            </a:r>
            <a:endParaRPr lang="en-US" altLang="zh-CN" sz="1800" b="1" dirty="0">
              <a:latin typeface="Times New Roman" panose="02020603050405020304" pitchFamily="18" charset="0"/>
              <a:ea typeface="宋体" panose="02010600030101010101" pitchFamily="2" charset="-122"/>
              <a:sym typeface="Times New Roman" panose="02020603050405020304" pitchFamily="18" charset="0"/>
            </a:endParaRPr>
          </a:p>
        </p:txBody>
      </p:sp>
      <p:sp>
        <p:nvSpPr>
          <p:cNvPr id="3085" name="标题 1"/>
          <p:cNvSpPr>
            <a:spLocks noChangeArrowheads="1"/>
          </p:cNvSpPr>
          <p:nvPr/>
        </p:nvSpPr>
        <p:spPr bwMode="auto">
          <a:xfrm>
            <a:off x="1516063" y="703263"/>
            <a:ext cx="9144000" cy="1728788"/>
          </a:xfrm>
          <a:prstGeom prst="rect">
            <a:avLst/>
          </a:prstGeom>
          <a:noFill/>
          <a:ln w="9525">
            <a:noFill/>
            <a:miter lim="800000"/>
          </a:ln>
        </p:spPr>
        <p:txBody>
          <a:bodyPr anchor="ctr"/>
          <a:lstStyle/>
          <a:p>
            <a:pPr marL="0" marR="0" lvl="0" indent="0" algn="ctr"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zh-CN" altLang="en-US" sz="3600" b="1" i="0" u="none" strike="noStrike" kern="1200" cap="none" spc="0" normalizeH="0" baseline="0" noProof="0" dirty="0">
                <a:ln>
                  <a:noFill/>
                </a:ln>
                <a:solidFill>
                  <a:schemeClr val="tx1"/>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n-cs"/>
                <a:sym typeface="Calibri" panose="020F0502020204030204" charset="0"/>
              </a:rPr>
              <a:t>地质灾害危险性评估及咨询评估预算标准</a:t>
            </a:r>
            <a:endParaRPr kumimoji="0" lang="en-US" altLang="zh-CN" sz="3600" b="1" i="0" u="none" strike="noStrike" kern="1200" cap="none" spc="0" normalizeH="0" baseline="0" noProof="0" dirty="0">
              <a:ln>
                <a:noFill/>
              </a:ln>
              <a:solidFill>
                <a:schemeClr val="tx1"/>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n-cs"/>
              <a:sym typeface="Calibri" panose="020F0502020204030204" charset="0"/>
            </a:endParaRPr>
          </a:p>
        </p:txBody>
      </p:sp>
      <p:sp>
        <p:nvSpPr>
          <p:cNvPr id="27660" name="TextBox 45"/>
          <p:cNvSpPr/>
          <p:nvPr/>
        </p:nvSpPr>
        <p:spPr>
          <a:xfrm flipH="1">
            <a:off x="1919710" y="4221055"/>
            <a:ext cx="2078990" cy="645160"/>
          </a:xfrm>
          <a:prstGeom prst="rect">
            <a:avLst/>
          </a:prstGeom>
          <a:noFill/>
          <a:ln w="9525">
            <a:noFill/>
          </a:ln>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stStyle>
          <a:p>
            <a:pPr marL="0" lvl="0" indent="0" algn="ctr">
              <a:lnSpc>
                <a:spcPct val="150000"/>
              </a:lnSpc>
              <a:spcBef>
                <a:spcPct val="0"/>
              </a:spcBef>
              <a:buNone/>
            </a:pPr>
            <a:r>
              <a:rPr lang="zh-CN" altLang="zh-CN" sz="2400" b="1" dirty="0">
                <a:latin typeface="Arial Rounded MT Bold" pitchFamily="34" charset="0"/>
                <a:ea typeface="微软雅黑" panose="020B0503020204020204" pitchFamily="34" charset="-122"/>
                <a:sym typeface="Times New Roman" panose="02020603050405020304" pitchFamily="18" charset="0"/>
              </a:rPr>
              <a:t>主讲人：何勇</a:t>
            </a:r>
          </a:p>
        </p:txBody>
      </p:sp>
      <p:sp>
        <p:nvSpPr>
          <p:cNvPr id="27661" name="TextBox 45"/>
          <p:cNvSpPr/>
          <p:nvPr/>
        </p:nvSpPr>
        <p:spPr>
          <a:xfrm flipH="1">
            <a:off x="4295875" y="3429000"/>
            <a:ext cx="5867400" cy="2492990"/>
          </a:xfrm>
          <a:prstGeom prst="rect">
            <a:avLst/>
          </a:prstGeom>
          <a:noFill/>
          <a:ln w="9525">
            <a:noFill/>
          </a:ln>
        </p:spPr>
        <p:txBody>
          <a:bodyPr>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stStyle>
          <a:p>
            <a:pPr marL="0" lvl="0" indent="0">
              <a:lnSpc>
                <a:spcPct val="150000"/>
              </a:lnSpc>
              <a:spcBef>
                <a:spcPct val="0"/>
              </a:spcBef>
              <a:buNone/>
            </a:pPr>
            <a:r>
              <a:rPr lang="zh-CN" altLang="en-US" sz="2400" b="1" dirty="0">
                <a:latin typeface="宋体" panose="02010600030101010101" pitchFamily="2" charset="-122"/>
                <a:ea typeface="宋体" panose="02010600030101010101" pitchFamily="2" charset="-122"/>
                <a:sym typeface="Times New Roman" panose="02020603050405020304" pitchFamily="18" charset="0"/>
              </a:rPr>
              <a:t>陕西职业技术学院  高级工程师</a:t>
            </a:r>
          </a:p>
          <a:p>
            <a:pPr marL="0" lvl="0" indent="0">
              <a:lnSpc>
                <a:spcPct val="150000"/>
              </a:lnSpc>
              <a:spcBef>
                <a:spcPct val="0"/>
              </a:spcBef>
              <a:buNone/>
            </a:pPr>
            <a:r>
              <a:rPr lang="zh-CN" altLang="en-US" sz="2000" b="1" dirty="0">
                <a:solidFill>
                  <a:schemeClr val="bg1">
                    <a:lumMod val="50000"/>
                  </a:schemeClr>
                </a:solidFill>
                <a:latin typeface="宋体" panose="02010600030101010101" pitchFamily="2" charset="-122"/>
                <a:ea typeface="宋体" panose="02010600030101010101" pitchFamily="2" charset="-122"/>
                <a:sym typeface="Times New Roman" panose="02020603050405020304" pitchFamily="18" charset="0"/>
              </a:rPr>
              <a:t>国家注册监理工程师</a:t>
            </a:r>
            <a:r>
              <a:rPr lang="en-US" altLang="zh-CN" sz="2000" b="1" dirty="0">
                <a:solidFill>
                  <a:schemeClr val="bg1">
                    <a:lumMod val="50000"/>
                  </a:schemeClr>
                </a:solidFill>
                <a:latin typeface="宋体" panose="02010600030101010101" pitchFamily="2" charset="-122"/>
                <a:ea typeface="宋体" panose="02010600030101010101" pitchFamily="2" charset="-122"/>
                <a:sym typeface="Times New Roman" panose="02020603050405020304" pitchFamily="18" charset="0"/>
              </a:rPr>
              <a:t> </a:t>
            </a:r>
            <a:r>
              <a:rPr lang="zh-CN" altLang="en-US" sz="2000" b="1" dirty="0">
                <a:solidFill>
                  <a:schemeClr val="bg1">
                    <a:lumMod val="50000"/>
                  </a:schemeClr>
                </a:solidFill>
                <a:latin typeface="宋体" panose="02010600030101010101" pitchFamily="2" charset="-122"/>
                <a:ea typeface="宋体" panose="02010600030101010101" pitchFamily="2" charset="-122"/>
                <a:sym typeface="Times New Roman" panose="02020603050405020304" pitchFamily="18" charset="0"/>
              </a:rPr>
              <a:t>一级建造师</a:t>
            </a:r>
          </a:p>
          <a:p>
            <a:pPr marL="0" lvl="0" indent="0">
              <a:lnSpc>
                <a:spcPct val="150000"/>
              </a:lnSpc>
              <a:spcBef>
                <a:spcPct val="0"/>
              </a:spcBef>
              <a:buNone/>
            </a:pPr>
            <a:r>
              <a:rPr lang="zh-CN" altLang="en-US" sz="2000" b="1" dirty="0">
                <a:solidFill>
                  <a:schemeClr val="bg1">
                    <a:lumMod val="50000"/>
                  </a:schemeClr>
                </a:solidFill>
                <a:latin typeface="宋体" panose="02010600030101010101" pitchFamily="2" charset="-122"/>
                <a:ea typeface="宋体" panose="02010600030101010101" pitchFamily="2" charset="-122"/>
                <a:sym typeface="Times New Roman" panose="02020603050405020304" pitchFamily="18" charset="0"/>
              </a:rPr>
              <a:t>高级</a:t>
            </a:r>
            <a:r>
              <a:rPr lang="en-US" altLang="zh-CN" sz="2000" b="1" dirty="0">
                <a:solidFill>
                  <a:schemeClr val="bg1">
                    <a:lumMod val="50000"/>
                  </a:schemeClr>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BIM</a:t>
            </a:r>
            <a:r>
              <a:rPr lang="zh-CN" altLang="en-US" sz="2000" b="1" dirty="0">
                <a:solidFill>
                  <a:schemeClr val="bg1">
                    <a:lumMod val="50000"/>
                  </a:schemeClr>
                </a:solidFill>
                <a:latin typeface="宋体" panose="02010600030101010101" pitchFamily="2" charset="-122"/>
                <a:ea typeface="宋体" panose="02010600030101010101" pitchFamily="2" charset="-122"/>
                <a:sym typeface="Times New Roman" panose="02020603050405020304" pitchFamily="18" charset="0"/>
              </a:rPr>
              <a:t>应用工程师 造价工程师</a:t>
            </a:r>
            <a:r>
              <a:rPr lang="en-US" altLang="zh-CN" sz="2000" b="1" dirty="0">
                <a:solidFill>
                  <a:schemeClr val="bg1">
                    <a:lumMod val="50000"/>
                  </a:schemeClr>
                </a:solidFill>
                <a:latin typeface="宋体" panose="02010600030101010101" pitchFamily="2" charset="-122"/>
                <a:ea typeface="宋体" panose="02010600030101010101" pitchFamily="2" charset="-122"/>
                <a:sym typeface="Times New Roman" panose="02020603050405020304" pitchFamily="18" charset="0"/>
              </a:rPr>
              <a:t> </a:t>
            </a:r>
            <a:r>
              <a:rPr lang="en-US" altLang="zh-CN" sz="2000" b="1" dirty="0">
                <a:latin typeface="宋体" panose="02010600030101010101" pitchFamily="2" charset="-122"/>
                <a:ea typeface="宋体" panose="02010600030101010101" pitchFamily="2" charset="-122"/>
                <a:sym typeface="Times New Roman" panose="02020603050405020304" pitchFamily="18" charset="0"/>
              </a:rPr>
              <a:t>  </a:t>
            </a:r>
          </a:p>
          <a:p>
            <a:pPr marL="0" lvl="0" indent="0">
              <a:lnSpc>
                <a:spcPct val="150000"/>
              </a:lnSpc>
              <a:spcBef>
                <a:spcPct val="0"/>
              </a:spcBef>
              <a:buNone/>
            </a:pPr>
            <a:r>
              <a:rPr lang="zh-CN" altLang="en-US" sz="2000" b="1" dirty="0">
                <a:latin typeface="宋体" panose="02010600030101010101" pitchFamily="2" charset="-122"/>
                <a:ea typeface="宋体" panose="02010600030101010101" pitchFamily="2" charset="-122"/>
                <a:sym typeface="Times New Roman" panose="02020603050405020304" pitchFamily="18" charset="0"/>
              </a:rPr>
              <a:t>电话</a:t>
            </a:r>
            <a:r>
              <a:rPr lang="en-US" altLang="zh-CN" sz="2000" b="1" dirty="0">
                <a:latin typeface="宋体" panose="02010600030101010101" pitchFamily="2" charset="-122"/>
                <a:ea typeface="宋体" panose="02010600030101010101" pitchFamily="2" charset="-122"/>
                <a:sym typeface="Times New Roman" panose="02020603050405020304" pitchFamily="18" charset="0"/>
              </a:rPr>
              <a:t>/</a:t>
            </a:r>
            <a:r>
              <a:rPr lang="zh-CN" altLang="en-US" sz="2000" b="1" dirty="0">
                <a:latin typeface="宋体" panose="02010600030101010101" pitchFamily="2" charset="-122"/>
                <a:ea typeface="宋体" panose="02010600030101010101" pitchFamily="2" charset="-122"/>
                <a:sym typeface="Times New Roman" panose="02020603050405020304" pitchFamily="18" charset="0"/>
              </a:rPr>
              <a:t>微信号：</a:t>
            </a:r>
            <a:r>
              <a:rPr lang="en-US" altLang="zh-CN" sz="2000" b="1"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13669220747</a:t>
            </a:r>
            <a:r>
              <a:rPr lang="en-US" altLang="zh-CN" sz="2000" b="1" dirty="0">
                <a:latin typeface="宋体" panose="02010600030101010101" pitchFamily="2" charset="-122"/>
                <a:ea typeface="宋体" panose="02010600030101010101" pitchFamily="2" charset="-122"/>
                <a:sym typeface="Times New Roman" panose="02020603050405020304" pitchFamily="18" charset="0"/>
              </a:rPr>
              <a:t> </a:t>
            </a:r>
            <a:endParaRPr lang="en-US" altLang="zh-CN" sz="2000" b="1" dirty="0" smtClean="0">
              <a:latin typeface="宋体" panose="02010600030101010101" pitchFamily="2" charset="-122"/>
              <a:ea typeface="宋体" panose="02010600030101010101" pitchFamily="2" charset="-122"/>
              <a:sym typeface="Times New Roman" panose="02020603050405020304" pitchFamily="18" charset="0"/>
            </a:endParaRPr>
          </a:p>
          <a:p>
            <a:pPr marL="0" lvl="0" indent="0">
              <a:lnSpc>
                <a:spcPct val="150000"/>
              </a:lnSpc>
              <a:spcBef>
                <a:spcPct val="0"/>
              </a:spcBef>
              <a:buNone/>
            </a:pPr>
            <a:r>
              <a:rPr lang="zh-CN" altLang="en-US" sz="2000" b="1" dirty="0" smtClean="0">
                <a:latin typeface="宋体" panose="02010600030101010101" pitchFamily="2" charset="-122"/>
                <a:ea typeface="宋体" panose="02010600030101010101" pitchFamily="2" charset="-122"/>
                <a:sym typeface="Times New Roman" panose="02020603050405020304" pitchFamily="18" charset="0"/>
              </a:rPr>
              <a:t>电子邮箱：</a:t>
            </a:r>
            <a:r>
              <a:rPr lang="en-US" altLang="zh-CN" sz="2000" b="1" smtClean="0">
                <a:latin typeface="宋体" panose="02010600030101010101" pitchFamily="2" charset="-122"/>
                <a:ea typeface="宋体" panose="02010600030101010101" pitchFamily="2" charset="-122"/>
                <a:sym typeface="Times New Roman" panose="02020603050405020304" pitchFamily="18" charset="0"/>
              </a:rPr>
              <a:t>444319458@qq.com</a:t>
            </a:r>
            <a:endParaRPr lang="zh-CN" altLang="en-US" sz="2000" b="1" dirty="0">
              <a:latin typeface="宋体" panose="02010600030101010101" pitchFamily="2" charset="-122"/>
              <a:ea typeface="宋体" panose="02010600030101010101" pitchFamily="2" charset="-122"/>
              <a:sym typeface="Times New Roman" panose="02020603050405020304" pitchFamily="18" charset="0"/>
            </a:endParaRPr>
          </a:p>
        </p:txBody>
      </p:sp>
    </p:spTree>
  </p:cSld>
  <p:clrMapOvr>
    <a:masterClrMapping/>
  </p:clrMapOvr>
  <p:transition advTm="16469"/>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4818" name="矩形 4"/>
          <p:cNvSpPr/>
          <p:nvPr/>
        </p:nvSpPr>
        <p:spPr>
          <a:xfrm>
            <a:off x="0" y="0"/>
            <a:ext cx="12192000" cy="981075"/>
          </a:xfrm>
          <a:prstGeom prst="rect">
            <a:avLst/>
          </a:prstGeom>
          <a:solidFill>
            <a:srgbClr val="C0504D">
              <a:alpha val="94116"/>
            </a:srgbClr>
          </a:solidFill>
          <a:ln w="9525">
            <a:noFill/>
          </a:ln>
        </p:spPr>
        <p:txBody>
          <a:bodyPr anchor="ctr" anchorCtr="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stStyle>
          <a:p>
            <a:pPr marL="0" lvl="0" indent="0" algn="ctr">
              <a:lnSpc>
                <a:spcPct val="100000"/>
              </a:lnSpc>
              <a:spcBef>
                <a:spcPct val="0"/>
              </a:spcBef>
              <a:buNone/>
            </a:pPr>
            <a:endParaRPr lang="zh-CN" altLang="en-US" sz="1600"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34819" name="矩形 11"/>
          <p:cNvSpPr/>
          <p:nvPr/>
        </p:nvSpPr>
        <p:spPr>
          <a:xfrm>
            <a:off x="263525" y="1203325"/>
            <a:ext cx="11664950" cy="5354638"/>
          </a:xfrm>
          <a:prstGeom prst="rect">
            <a:avLst/>
          </a:prstGeom>
          <a:noFill/>
          <a:ln w="9525">
            <a:noFill/>
          </a:ln>
        </p:spPr>
        <p:txBody>
          <a:bodyPr>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stStyle>
          <a:p>
            <a:pPr marL="0" lvl="0" indent="0">
              <a:lnSpc>
                <a:spcPct val="150000"/>
              </a:lnSpc>
              <a:spcBef>
                <a:spcPct val="0"/>
              </a:spcBef>
              <a:buClr>
                <a:srgbClr val="833634"/>
              </a:buClr>
              <a:buFont typeface="Wingdings" panose="05000000000000000000" pitchFamily="2" charset="2"/>
              <a:buChar char="Ø"/>
            </a:pPr>
            <a:r>
              <a:rPr lang="zh-CN" altLang="zh-CN" b="1" dirty="0">
                <a:latin typeface="Arial" panose="020B0604020202020204" pitchFamily="34" charset="0"/>
                <a:ea typeface="宋体" panose="02010600030101010101" pitchFamily="2" charset="-122"/>
                <a:sym typeface="微软雅黑" panose="020B0503020204020204" pitchFamily="34" charset="-122"/>
              </a:rPr>
              <a:t>编制原则</a:t>
            </a:r>
            <a:endParaRPr lang="en-US" altLang="zh-CN" b="1" dirty="0">
              <a:latin typeface="Arial" panose="020B0604020202020204" pitchFamily="34" charset="0"/>
              <a:ea typeface="宋体" panose="02010600030101010101" pitchFamily="2" charset="-122"/>
              <a:sym typeface="微软雅黑" panose="020B0503020204020204" pitchFamily="34" charset="-122"/>
            </a:endParaRPr>
          </a:p>
          <a:p>
            <a:pPr marL="0" lvl="0" indent="0">
              <a:lnSpc>
                <a:spcPct val="150000"/>
              </a:lnSpc>
              <a:spcBef>
                <a:spcPct val="0"/>
              </a:spcBef>
              <a:buClr>
                <a:srgbClr val="833634"/>
              </a:buClr>
              <a:buNone/>
            </a:pPr>
            <a:r>
              <a:rPr lang="zh-CN" altLang="en-US" sz="2000" b="1" dirty="0">
                <a:latin typeface="Arial" panose="020B0604020202020204" pitchFamily="34" charset="0"/>
                <a:ea typeface="宋体" panose="02010600030101010101" pitchFamily="2" charset="-122"/>
                <a:sym typeface="微软雅黑" panose="020B0503020204020204" pitchFamily="34" charset="-122"/>
              </a:rPr>
              <a:t>       （</a:t>
            </a:r>
            <a:r>
              <a:rPr lang="en-US" altLang="zh-CN" sz="2000" b="1" dirty="0">
                <a:latin typeface="Arial" panose="020B0604020202020204" pitchFamily="34" charset="0"/>
                <a:ea typeface="宋体" panose="02010600030101010101" pitchFamily="2" charset="-122"/>
                <a:sym typeface="微软雅黑" panose="020B0503020204020204" pitchFamily="34" charset="-122"/>
              </a:rPr>
              <a:t>1</a:t>
            </a:r>
            <a:r>
              <a:rPr lang="zh-CN" altLang="en-US" sz="2000" b="1" dirty="0">
                <a:latin typeface="Arial" panose="020B0604020202020204" pitchFamily="34" charset="0"/>
                <a:ea typeface="宋体" panose="02010600030101010101" pitchFamily="2" charset="-122"/>
                <a:sym typeface="微软雅黑" panose="020B0503020204020204" pitchFamily="34" charset="-122"/>
              </a:rPr>
              <a:t>）标准的</a:t>
            </a:r>
            <a:r>
              <a:rPr lang="zh-CN" altLang="en-US" sz="2000" b="1" dirty="0">
                <a:solidFill>
                  <a:schemeClr val="hlink"/>
                </a:solidFill>
                <a:latin typeface="Arial" panose="020B0604020202020204" pitchFamily="34" charset="0"/>
                <a:ea typeface="宋体" panose="02010600030101010101" pitchFamily="2" charset="-122"/>
                <a:sym typeface="微软雅黑" panose="020B0503020204020204" pitchFamily="34" charset="-122"/>
              </a:rPr>
              <a:t>统一性</a:t>
            </a:r>
            <a:r>
              <a:rPr lang="zh-CN" altLang="en-US" sz="2000" b="1" dirty="0">
                <a:latin typeface="Arial" panose="020B0604020202020204" pitchFamily="34" charset="0"/>
                <a:ea typeface="宋体" panose="02010600030101010101" pitchFamily="2" charset="-122"/>
                <a:sym typeface="微软雅黑" panose="020B0503020204020204" pitchFamily="34" charset="-122"/>
              </a:rPr>
              <a:t>原则：本</a:t>
            </a:r>
            <a:r>
              <a:rPr lang="en-US" altLang="zh-CN" sz="2000" b="1" dirty="0">
                <a:latin typeface="Arial" panose="020B0604020202020204" pitchFamily="34" charset="0"/>
                <a:ea typeface="宋体" panose="02010600030101010101" pitchFamily="2" charset="-122"/>
                <a:sym typeface="微软雅黑" panose="020B0503020204020204" pitchFamily="34" charset="-122"/>
              </a:rPr>
              <a:t>《</a:t>
            </a:r>
            <a:r>
              <a:rPr lang="zh-CN" altLang="en-US" sz="2000" b="1" dirty="0">
                <a:latin typeface="Arial" panose="020B0604020202020204" pitchFamily="34" charset="0"/>
                <a:ea typeface="宋体" panose="02010600030101010101" pitchFamily="2" charset="-122"/>
                <a:sym typeface="微软雅黑" panose="020B0503020204020204" pitchFamily="34" charset="-122"/>
              </a:rPr>
              <a:t>标准</a:t>
            </a:r>
            <a:r>
              <a:rPr lang="en-US" altLang="zh-CN" sz="2000" b="1" dirty="0">
                <a:latin typeface="Arial" panose="020B0604020202020204" pitchFamily="34" charset="0"/>
                <a:ea typeface="宋体" panose="02010600030101010101" pitchFamily="2" charset="-122"/>
                <a:sym typeface="微软雅黑" panose="020B0503020204020204" pitchFamily="34" charset="-122"/>
              </a:rPr>
              <a:t>》</a:t>
            </a:r>
            <a:r>
              <a:rPr lang="zh-CN" altLang="en-US" sz="2000" b="1" dirty="0">
                <a:latin typeface="Arial" panose="020B0604020202020204" pitchFamily="34" charset="0"/>
                <a:ea typeface="宋体" panose="02010600030101010101" pitchFamily="2" charset="-122"/>
                <a:sym typeface="微软雅黑" panose="020B0503020204020204" pitchFamily="34" charset="-122"/>
              </a:rPr>
              <a:t>制定时，以</a:t>
            </a:r>
            <a:r>
              <a:rPr lang="en-US" altLang="zh-CN" sz="2000" b="1" dirty="0">
                <a:latin typeface="Arial" panose="020B0604020202020204" pitchFamily="34" charset="0"/>
                <a:ea typeface="宋体" panose="02010600030101010101" pitchFamily="2" charset="-122"/>
                <a:sym typeface="微软雅黑" panose="020B0503020204020204" pitchFamily="34" charset="-122"/>
              </a:rPr>
              <a:t>2003</a:t>
            </a:r>
            <a:r>
              <a:rPr lang="zh-CN" altLang="en-US" sz="2000" b="1" dirty="0">
                <a:latin typeface="Arial" panose="020B0604020202020204" pitchFamily="34" charset="0"/>
                <a:ea typeface="宋体" panose="02010600030101010101" pitchFamily="2" charset="-122"/>
                <a:sym typeface="微软雅黑" panose="020B0503020204020204" pitchFamily="34" charset="-122"/>
              </a:rPr>
              <a:t>年国务院</a:t>
            </a:r>
            <a:r>
              <a:rPr lang="en-US" altLang="zh-CN" sz="2000" b="1" dirty="0">
                <a:latin typeface="Arial" panose="020B0604020202020204" pitchFamily="34" charset="0"/>
                <a:ea typeface="宋体" panose="02010600030101010101" pitchFamily="2" charset="-122"/>
                <a:sym typeface="微软雅黑" panose="020B0503020204020204" pitchFamily="34" charset="-122"/>
              </a:rPr>
              <a:t>394</a:t>
            </a:r>
            <a:r>
              <a:rPr lang="zh-CN" altLang="en-US" sz="2000" b="1" dirty="0">
                <a:latin typeface="Arial" panose="020B0604020202020204" pitchFamily="34" charset="0"/>
                <a:ea typeface="宋体" panose="02010600030101010101" pitchFamily="2" charset="-122"/>
                <a:sym typeface="微软雅黑" panose="020B0503020204020204" pitchFamily="34" charset="-122"/>
              </a:rPr>
              <a:t>号令为主体，是对国务院</a:t>
            </a:r>
            <a:r>
              <a:rPr lang="en-US" altLang="zh-CN" sz="2000" b="1" dirty="0">
                <a:latin typeface="Arial" panose="020B0604020202020204" pitchFamily="34" charset="0"/>
                <a:ea typeface="宋体" panose="02010600030101010101" pitchFamily="2" charset="-122"/>
                <a:sym typeface="微软雅黑" panose="020B0503020204020204" pitchFamily="34" charset="-122"/>
              </a:rPr>
              <a:t>394</a:t>
            </a:r>
            <a:r>
              <a:rPr lang="zh-CN" altLang="en-US" sz="2000" b="1" dirty="0">
                <a:latin typeface="Arial" panose="020B0604020202020204" pitchFamily="34" charset="0"/>
                <a:ea typeface="宋体" panose="02010600030101010101" pitchFamily="2" charset="-122"/>
                <a:sym typeface="微软雅黑" panose="020B0503020204020204" pitchFamily="34" charset="-122"/>
              </a:rPr>
              <a:t>号令的细化和延伸。在编制时与国家相关的法律法规和现行的相关标准保持高度的统一性。</a:t>
            </a:r>
          </a:p>
          <a:p>
            <a:pPr marL="0" lvl="0" indent="0">
              <a:lnSpc>
                <a:spcPct val="150000"/>
              </a:lnSpc>
              <a:spcBef>
                <a:spcPct val="0"/>
              </a:spcBef>
              <a:buClr>
                <a:srgbClr val="833634"/>
              </a:buClr>
              <a:buNone/>
            </a:pPr>
            <a:r>
              <a:rPr lang="zh-CN" altLang="en-US" sz="2000" b="1" dirty="0">
                <a:latin typeface="Arial" panose="020B0604020202020204" pitchFamily="34" charset="0"/>
                <a:ea typeface="宋体" panose="02010600030101010101" pitchFamily="2" charset="-122"/>
                <a:sym typeface="微软雅黑" panose="020B0503020204020204" pitchFamily="34" charset="-122"/>
              </a:rPr>
              <a:t>       （</a:t>
            </a:r>
            <a:r>
              <a:rPr lang="en-US" altLang="zh-CN" sz="2000" b="1" dirty="0">
                <a:latin typeface="Arial" panose="020B0604020202020204" pitchFamily="34" charset="0"/>
                <a:ea typeface="宋体" panose="02010600030101010101" pitchFamily="2" charset="-122"/>
                <a:sym typeface="微软雅黑" panose="020B0503020204020204" pitchFamily="34" charset="-122"/>
              </a:rPr>
              <a:t>2</a:t>
            </a:r>
            <a:r>
              <a:rPr lang="zh-CN" altLang="en-US" sz="2000" b="1" dirty="0">
                <a:latin typeface="Arial" panose="020B0604020202020204" pitchFamily="34" charset="0"/>
                <a:ea typeface="宋体" panose="02010600030101010101" pitchFamily="2" charset="-122"/>
                <a:sym typeface="微软雅黑" panose="020B0503020204020204" pitchFamily="34" charset="-122"/>
              </a:rPr>
              <a:t>）标准的</a:t>
            </a:r>
            <a:r>
              <a:rPr lang="zh-CN" altLang="en-US" sz="2000" b="1" dirty="0">
                <a:solidFill>
                  <a:schemeClr val="hlink"/>
                </a:solidFill>
                <a:latin typeface="Arial" panose="020B0604020202020204" pitchFamily="34" charset="0"/>
                <a:ea typeface="宋体" panose="02010600030101010101" pitchFamily="2" charset="-122"/>
                <a:sym typeface="微软雅黑" panose="020B0503020204020204" pitchFamily="34" charset="-122"/>
              </a:rPr>
              <a:t>协调性</a:t>
            </a:r>
            <a:r>
              <a:rPr lang="zh-CN" altLang="en-US" sz="2000" b="1" dirty="0">
                <a:latin typeface="Arial" panose="020B0604020202020204" pitchFamily="34" charset="0"/>
                <a:ea typeface="宋体" panose="02010600030101010101" pitchFamily="2" charset="-122"/>
                <a:sym typeface="微软雅黑" panose="020B0503020204020204" pitchFamily="34" charset="-122"/>
              </a:rPr>
              <a:t>原则：本</a:t>
            </a:r>
            <a:r>
              <a:rPr lang="en-US" altLang="zh-CN" sz="2000" b="1" dirty="0">
                <a:latin typeface="Arial" panose="020B0604020202020204" pitchFamily="34" charset="0"/>
                <a:ea typeface="宋体" panose="02010600030101010101" pitchFamily="2" charset="-122"/>
                <a:sym typeface="微软雅黑" panose="020B0503020204020204" pitchFamily="34" charset="-122"/>
              </a:rPr>
              <a:t>《</a:t>
            </a:r>
            <a:r>
              <a:rPr lang="zh-CN" altLang="en-US" sz="2000" b="1" dirty="0">
                <a:latin typeface="Arial" panose="020B0604020202020204" pitchFamily="34" charset="0"/>
                <a:ea typeface="宋体" panose="02010600030101010101" pitchFamily="2" charset="-122"/>
                <a:sym typeface="微软雅黑" panose="020B0503020204020204" pitchFamily="34" charset="-122"/>
              </a:rPr>
              <a:t>标准</a:t>
            </a:r>
            <a:r>
              <a:rPr lang="en-US" altLang="zh-CN" sz="2000" b="1" dirty="0">
                <a:latin typeface="Arial" panose="020B0604020202020204" pitchFamily="34" charset="0"/>
                <a:ea typeface="宋体" panose="02010600030101010101" pitchFamily="2" charset="-122"/>
                <a:sym typeface="微软雅黑" panose="020B0503020204020204" pitchFamily="34" charset="-122"/>
              </a:rPr>
              <a:t>》</a:t>
            </a:r>
            <a:r>
              <a:rPr lang="zh-CN" altLang="en-US" sz="2000" b="1" dirty="0">
                <a:latin typeface="Arial" panose="020B0604020202020204" pitchFamily="34" charset="0"/>
                <a:ea typeface="宋体" panose="02010600030101010101" pitchFamily="2" charset="-122"/>
                <a:sym typeface="微软雅黑" panose="020B0503020204020204" pitchFamily="34" charset="-122"/>
              </a:rPr>
              <a:t>制定时，是结合国内实际情况以及现行的相关标准，与其他部门相协调编制的，具有较强的协调性。</a:t>
            </a:r>
          </a:p>
          <a:p>
            <a:pPr marL="0" lvl="0" indent="0">
              <a:lnSpc>
                <a:spcPct val="150000"/>
              </a:lnSpc>
              <a:spcBef>
                <a:spcPct val="0"/>
              </a:spcBef>
              <a:buClr>
                <a:srgbClr val="833634"/>
              </a:buClr>
              <a:buNone/>
            </a:pPr>
            <a:r>
              <a:rPr lang="en-US" altLang="zh-CN" sz="2000" b="1" dirty="0">
                <a:latin typeface="Arial" panose="020B0604020202020204" pitchFamily="34" charset="0"/>
                <a:ea typeface="宋体" panose="02010600030101010101" pitchFamily="2" charset="-122"/>
                <a:sym typeface="微软雅黑" panose="020B0503020204020204" pitchFamily="34" charset="-122"/>
              </a:rPr>
              <a:t>       </a:t>
            </a:r>
            <a:r>
              <a:rPr lang="zh-CN" altLang="en-US" sz="2000" b="1" dirty="0">
                <a:latin typeface="Arial" panose="020B0604020202020204" pitchFamily="34" charset="0"/>
                <a:ea typeface="宋体" panose="02010600030101010101" pitchFamily="2" charset="-122"/>
                <a:sym typeface="微软雅黑" panose="020B0503020204020204" pitchFamily="34" charset="-122"/>
              </a:rPr>
              <a:t>（</a:t>
            </a:r>
            <a:r>
              <a:rPr lang="en-US" altLang="zh-CN" sz="2000" b="1" dirty="0">
                <a:latin typeface="Arial" panose="020B0604020202020204" pitchFamily="34" charset="0"/>
                <a:ea typeface="宋体" panose="02010600030101010101" pitchFamily="2" charset="-122"/>
                <a:sym typeface="微软雅黑" panose="020B0503020204020204" pitchFamily="34" charset="-122"/>
              </a:rPr>
              <a:t>3</a:t>
            </a:r>
            <a:r>
              <a:rPr lang="zh-CN" altLang="en-US" sz="2000" b="1" dirty="0">
                <a:latin typeface="Arial" panose="020B0604020202020204" pitchFamily="34" charset="0"/>
                <a:ea typeface="宋体" panose="02010600030101010101" pitchFamily="2" charset="-122"/>
                <a:sym typeface="微软雅黑" panose="020B0503020204020204" pitchFamily="34" charset="-122"/>
              </a:rPr>
              <a:t>）标准的</a:t>
            </a:r>
            <a:r>
              <a:rPr lang="zh-CN" altLang="en-US" sz="2000" b="1" dirty="0">
                <a:solidFill>
                  <a:schemeClr val="hlink"/>
                </a:solidFill>
                <a:latin typeface="Arial" panose="020B0604020202020204" pitchFamily="34" charset="0"/>
                <a:ea typeface="宋体" panose="02010600030101010101" pitchFamily="2" charset="-122"/>
                <a:sym typeface="微软雅黑" panose="020B0503020204020204" pitchFamily="34" charset="-122"/>
              </a:rPr>
              <a:t>适用性</a:t>
            </a:r>
            <a:r>
              <a:rPr lang="zh-CN" altLang="en-US" sz="2000" b="1" dirty="0">
                <a:latin typeface="Arial" panose="020B0604020202020204" pitchFamily="34" charset="0"/>
                <a:ea typeface="宋体" panose="02010600030101010101" pitchFamily="2" charset="-122"/>
                <a:sym typeface="微软雅黑" panose="020B0503020204020204" pitchFamily="34" charset="-122"/>
              </a:rPr>
              <a:t>原则：本</a:t>
            </a:r>
            <a:r>
              <a:rPr lang="en-US" altLang="zh-CN" sz="2000" b="1" dirty="0">
                <a:latin typeface="Arial" panose="020B0604020202020204" pitchFamily="34" charset="0"/>
                <a:ea typeface="宋体" panose="02010600030101010101" pitchFamily="2" charset="-122"/>
                <a:sym typeface="微软雅黑" panose="020B0503020204020204" pitchFamily="34" charset="-122"/>
              </a:rPr>
              <a:t>《</a:t>
            </a:r>
            <a:r>
              <a:rPr lang="zh-CN" altLang="en-US" sz="2000" b="1" dirty="0">
                <a:latin typeface="Arial" panose="020B0604020202020204" pitchFamily="34" charset="0"/>
                <a:ea typeface="宋体" panose="02010600030101010101" pitchFamily="2" charset="-122"/>
                <a:sym typeface="微软雅黑" panose="020B0503020204020204" pitchFamily="34" charset="-122"/>
              </a:rPr>
              <a:t>标准</a:t>
            </a:r>
            <a:r>
              <a:rPr lang="en-US" altLang="zh-CN" sz="2000" b="1" dirty="0">
                <a:latin typeface="Arial" panose="020B0604020202020204" pitchFamily="34" charset="0"/>
                <a:ea typeface="宋体" panose="02010600030101010101" pitchFamily="2" charset="-122"/>
                <a:sym typeface="微软雅黑" panose="020B0503020204020204" pitchFamily="34" charset="-122"/>
              </a:rPr>
              <a:t>》</a:t>
            </a:r>
            <a:r>
              <a:rPr lang="zh-CN" altLang="en-US" sz="2000" b="1" dirty="0">
                <a:latin typeface="Arial" panose="020B0604020202020204" pitchFamily="34" charset="0"/>
                <a:ea typeface="宋体" panose="02010600030101010101" pitchFamily="2" charset="-122"/>
                <a:sym typeface="微软雅黑" panose="020B0503020204020204" pitchFamily="34" charset="-122"/>
              </a:rPr>
              <a:t>是国内地质灾害危险性评估、地质灾害防治工程咨询评估实施的取费标准。适用于地质灾害危险性评估报告，地质灾害防治工程咨询中的编制预可行性研究报告或项目建议书、可行性研究报告以及评估预可行性研究报告或项目建议书、评估可行性研究报告的服务取费。具有较强的适用性。</a:t>
            </a:r>
          </a:p>
          <a:p>
            <a:pPr marL="0" lvl="0" indent="0">
              <a:lnSpc>
                <a:spcPct val="150000"/>
              </a:lnSpc>
              <a:spcBef>
                <a:spcPct val="0"/>
              </a:spcBef>
              <a:buClr>
                <a:srgbClr val="833634"/>
              </a:buClr>
              <a:buNone/>
            </a:pPr>
            <a:r>
              <a:rPr lang="en-US" altLang="zh-CN" sz="2000" b="1" dirty="0">
                <a:latin typeface="Arial" panose="020B0604020202020204" pitchFamily="34" charset="0"/>
                <a:ea typeface="宋体" panose="02010600030101010101" pitchFamily="2" charset="-122"/>
                <a:sym typeface="微软雅黑" panose="020B0503020204020204" pitchFamily="34" charset="-122"/>
              </a:rPr>
              <a:t>       </a:t>
            </a:r>
            <a:r>
              <a:rPr lang="zh-CN" altLang="en-US" sz="2000" b="1" dirty="0">
                <a:latin typeface="Arial" panose="020B0604020202020204" pitchFamily="34" charset="0"/>
                <a:ea typeface="宋体" panose="02010600030101010101" pitchFamily="2" charset="-122"/>
                <a:sym typeface="微软雅黑" panose="020B0503020204020204" pitchFamily="34" charset="-122"/>
              </a:rPr>
              <a:t>（</a:t>
            </a:r>
            <a:r>
              <a:rPr lang="en-US" altLang="zh-CN" sz="2000" b="1" dirty="0">
                <a:latin typeface="Arial" panose="020B0604020202020204" pitchFamily="34" charset="0"/>
                <a:ea typeface="宋体" panose="02010600030101010101" pitchFamily="2" charset="-122"/>
                <a:sym typeface="微软雅黑" panose="020B0503020204020204" pitchFamily="34" charset="-122"/>
              </a:rPr>
              <a:t>4</a:t>
            </a:r>
            <a:r>
              <a:rPr lang="zh-CN" altLang="en-US" sz="2000" b="1" dirty="0">
                <a:latin typeface="Arial" panose="020B0604020202020204" pitchFamily="34" charset="0"/>
                <a:ea typeface="宋体" panose="02010600030101010101" pitchFamily="2" charset="-122"/>
                <a:sym typeface="微软雅黑" panose="020B0503020204020204" pitchFamily="34" charset="-122"/>
              </a:rPr>
              <a:t>）标准的</a:t>
            </a:r>
            <a:r>
              <a:rPr lang="zh-CN" altLang="en-US" sz="2000" b="1" dirty="0">
                <a:solidFill>
                  <a:schemeClr val="hlink"/>
                </a:solidFill>
                <a:latin typeface="Arial" panose="020B0604020202020204" pitchFamily="34" charset="0"/>
                <a:ea typeface="宋体" panose="02010600030101010101" pitchFamily="2" charset="-122"/>
                <a:sym typeface="微软雅黑" panose="020B0503020204020204" pitchFamily="34" charset="-122"/>
              </a:rPr>
              <a:t>一致性</a:t>
            </a:r>
            <a:r>
              <a:rPr lang="zh-CN" altLang="en-US" sz="2000" b="1" dirty="0">
                <a:latin typeface="Arial" panose="020B0604020202020204" pitchFamily="34" charset="0"/>
                <a:ea typeface="宋体" panose="02010600030101010101" pitchFamily="2" charset="-122"/>
                <a:sym typeface="微软雅黑" panose="020B0503020204020204" pitchFamily="34" charset="-122"/>
              </a:rPr>
              <a:t>原则：本</a:t>
            </a:r>
            <a:r>
              <a:rPr lang="en-US" altLang="zh-CN" sz="2000" b="1" dirty="0">
                <a:latin typeface="Arial" panose="020B0604020202020204" pitchFamily="34" charset="0"/>
                <a:ea typeface="宋体" panose="02010600030101010101" pitchFamily="2" charset="-122"/>
                <a:sym typeface="微软雅黑" panose="020B0503020204020204" pitchFamily="34" charset="-122"/>
              </a:rPr>
              <a:t>《</a:t>
            </a:r>
            <a:r>
              <a:rPr lang="zh-CN" altLang="en-US" sz="2000" b="1" dirty="0">
                <a:latin typeface="Arial" panose="020B0604020202020204" pitchFamily="34" charset="0"/>
                <a:ea typeface="宋体" panose="02010600030101010101" pitchFamily="2" charset="-122"/>
                <a:sym typeface="微软雅黑" panose="020B0503020204020204" pitchFamily="34" charset="-122"/>
              </a:rPr>
              <a:t>标准</a:t>
            </a:r>
            <a:r>
              <a:rPr lang="en-US" altLang="zh-CN" sz="2000" b="1" dirty="0">
                <a:latin typeface="Arial" panose="020B0604020202020204" pitchFamily="34" charset="0"/>
                <a:ea typeface="宋体" panose="02010600030101010101" pitchFamily="2" charset="-122"/>
                <a:sym typeface="微软雅黑" panose="020B0503020204020204" pitchFamily="34" charset="-122"/>
              </a:rPr>
              <a:t>》</a:t>
            </a:r>
            <a:r>
              <a:rPr lang="zh-CN" altLang="en-US" sz="2000" b="1" dirty="0">
                <a:latin typeface="Arial" panose="020B0604020202020204" pitchFamily="34" charset="0"/>
                <a:ea typeface="宋体" panose="02010600030101010101" pitchFamily="2" charset="-122"/>
                <a:sym typeface="微软雅黑" panose="020B0503020204020204" pitchFamily="34" charset="-122"/>
              </a:rPr>
              <a:t>制定时，参考了国内现行实施的相关标准，与中国地质灾害防治工程行业协会组织编写的系列标准保持了高度的一致性。</a:t>
            </a:r>
          </a:p>
        </p:txBody>
      </p:sp>
      <p:sp>
        <p:nvSpPr>
          <p:cNvPr id="7" name="矩形 11"/>
          <p:cNvSpPr>
            <a:spLocks noChangeArrowheads="1"/>
          </p:cNvSpPr>
          <p:nvPr/>
        </p:nvSpPr>
        <p:spPr bwMode="auto">
          <a:xfrm>
            <a:off x="0" y="188913"/>
            <a:ext cx="12192000" cy="579438"/>
          </a:xfrm>
          <a:prstGeom prst="rect">
            <a:avLst/>
          </a:prstGeom>
          <a:noFill/>
          <a:ln w="9525">
            <a:noFill/>
            <a:miter lim="800000"/>
          </a:ln>
        </p:spPr>
        <p:txBody>
          <a:bodyPr wrap="square">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3200" b="1" i="0" u="none" strike="noStrike" kern="1200" cap="none" spc="0" normalizeH="0" baseline="0" noProof="1">
                <a:ln>
                  <a:noFill/>
                </a:ln>
                <a:solidFill>
                  <a:schemeClr val="bg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编制背景</a:t>
            </a:r>
            <a:endParaRPr kumimoji="0" lang="zh-CN" altLang="en-US" sz="3200" b="1" i="0" u="none" strike="noStrike" kern="1200" cap="none" spc="0" normalizeH="0" baseline="0" noProof="1">
              <a:ln>
                <a:noFill/>
              </a:ln>
              <a:solidFill>
                <a:schemeClr val="bg1"/>
              </a:solidFill>
              <a:effectLst>
                <a:outerShdw blurRad="38100" dist="38100" dir="2700000">
                  <a:srgbClr val="C0C0C0"/>
                </a:outerShdw>
              </a:effectLst>
              <a:uLnTx/>
              <a:uFillTx/>
              <a:latin typeface="宋体" panose="02010600030101010101" pitchFamily="2" charset="-122"/>
              <a:ea typeface="宋体" panose="02010600030101010101" pitchFamily="2" charset="-122"/>
              <a:cs typeface="+mn-cs"/>
              <a:sym typeface="Calibri" panose="020F0502020204030204" charset="0"/>
            </a:endParaRPr>
          </a:p>
        </p:txBody>
      </p:sp>
    </p:spTree>
  </p:cSld>
  <p:clrMapOvr>
    <a:masterClrMapping/>
  </p:clrMapOvr>
  <p:transition advTm="12532"/>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6866" name="矩形 4"/>
          <p:cNvSpPr/>
          <p:nvPr/>
        </p:nvSpPr>
        <p:spPr>
          <a:xfrm>
            <a:off x="0" y="0"/>
            <a:ext cx="12192000" cy="981075"/>
          </a:xfrm>
          <a:prstGeom prst="rect">
            <a:avLst/>
          </a:prstGeom>
          <a:solidFill>
            <a:srgbClr val="C0504D">
              <a:alpha val="94116"/>
            </a:srgbClr>
          </a:solidFill>
          <a:ln w="9525">
            <a:noFill/>
          </a:ln>
        </p:spPr>
        <p:txBody>
          <a:bodyPr anchor="ctr" anchorCtr="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stStyle>
          <a:p>
            <a:pPr marL="0" lvl="0" indent="0" algn="ctr">
              <a:lnSpc>
                <a:spcPct val="100000"/>
              </a:lnSpc>
              <a:spcBef>
                <a:spcPct val="0"/>
              </a:spcBef>
              <a:buNone/>
            </a:pPr>
            <a:endParaRPr lang="zh-CN" altLang="en-US" sz="1600"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36867" name="矩形 11"/>
          <p:cNvSpPr/>
          <p:nvPr/>
        </p:nvSpPr>
        <p:spPr>
          <a:xfrm>
            <a:off x="263525" y="1203325"/>
            <a:ext cx="11664950" cy="4690515"/>
          </a:xfrm>
          <a:prstGeom prst="rect">
            <a:avLst/>
          </a:prstGeom>
          <a:noFill/>
          <a:ln w="9525">
            <a:noFill/>
          </a:ln>
        </p:spPr>
        <p:txBody>
          <a:bodyPr>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stStyle>
          <a:p>
            <a:pPr marL="0" lvl="0" indent="0">
              <a:lnSpc>
                <a:spcPct val="150000"/>
              </a:lnSpc>
              <a:spcBef>
                <a:spcPct val="0"/>
              </a:spcBef>
              <a:buClr>
                <a:srgbClr val="833634"/>
              </a:buClr>
              <a:buFont typeface="Wingdings" panose="05000000000000000000" pitchFamily="2" charset="2"/>
              <a:buChar char="Ø"/>
            </a:pPr>
            <a:r>
              <a:rPr lang="zh-CN" altLang="en-US" b="1" dirty="0">
                <a:latin typeface="Arial" panose="020B0604020202020204" pitchFamily="34" charset="0"/>
                <a:ea typeface="宋体" panose="02010600030101010101" pitchFamily="2" charset="-122"/>
                <a:sym typeface="微软雅黑" panose="020B0503020204020204" pitchFamily="34" charset="-122"/>
              </a:rPr>
              <a:t>技术经济论证</a:t>
            </a:r>
            <a:r>
              <a:rPr lang="zh-CN" altLang="zh-CN" b="1" dirty="0">
                <a:latin typeface="Arial" panose="020B0604020202020204" pitchFamily="34" charset="0"/>
                <a:ea typeface="宋体" panose="02010600030101010101" pitchFamily="2" charset="-122"/>
                <a:sym typeface="微软雅黑" panose="020B0503020204020204" pitchFamily="34" charset="-122"/>
              </a:rPr>
              <a:t>原则</a:t>
            </a:r>
            <a:endParaRPr lang="en-US" altLang="zh-CN" b="1" dirty="0">
              <a:latin typeface="Arial" panose="020B0604020202020204" pitchFamily="34" charset="0"/>
              <a:ea typeface="宋体" panose="02010600030101010101" pitchFamily="2" charset="-122"/>
              <a:sym typeface="微软雅黑" panose="020B0503020204020204" pitchFamily="34" charset="-122"/>
            </a:endParaRPr>
          </a:p>
          <a:p>
            <a:pPr marL="0" lvl="0" indent="0">
              <a:lnSpc>
                <a:spcPct val="150000"/>
              </a:lnSpc>
              <a:spcBef>
                <a:spcPct val="20000"/>
              </a:spcBef>
              <a:buClr>
                <a:srgbClr val="833634"/>
              </a:buClr>
              <a:buNone/>
            </a:pPr>
            <a:r>
              <a:rPr lang="zh-CN" altLang="en-US" sz="2400" b="1" dirty="0">
                <a:latin typeface="Arial" panose="020B0604020202020204" pitchFamily="34" charset="0"/>
                <a:ea typeface="宋体" panose="02010600030101010101" pitchFamily="2" charset="-122"/>
                <a:sym typeface="微软雅黑" panose="020B0503020204020204" pitchFamily="34" charset="-122"/>
              </a:rPr>
              <a:t>       （</a:t>
            </a:r>
            <a:r>
              <a:rPr lang="en-US" altLang="zh-CN" sz="2400" b="1" dirty="0">
                <a:latin typeface="Arial" panose="020B0604020202020204" pitchFamily="34" charset="0"/>
                <a:ea typeface="宋体" panose="02010600030101010101" pitchFamily="2" charset="-122"/>
                <a:sym typeface="微软雅黑" panose="020B0503020204020204" pitchFamily="34" charset="-122"/>
              </a:rPr>
              <a:t>1</a:t>
            </a:r>
            <a:r>
              <a:rPr lang="zh-CN" altLang="en-US" sz="2400" b="1" dirty="0" smtClean="0">
                <a:latin typeface="Arial" panose="020B0604020202020204" pitchFamily="34" charset="0"/>
                <a:ea typeface="宋体" panose="02010600030101010101" pitchFamily="2" charset="-122"/>
                <a:sym typeface="微软雅黑" panose="020B0503020204020204" pitchFamily="34" charset="-122"/>
              </a:rPr>
              <a:t>）</a:t>
            </a:r>
            <a:r>
              <a:rPr lang="en-US" altLang="zh-CN" sz="2400" b="1" dirty="0" err="1" smtClean="0">
                <a:solidFill>
                  <a:schemeClr val="hlink"/>
                </a:solidFill>
                <a:latin typeface="Arial" panose="020B0604020202020204" pitchFamily="34" charset="0"/>
                <a:ea typeface="宋体" panose="02010600030101010101" pitchFamily="2" charset="-122"/>
                <a:sym typeface="微软雅黑" panose="020B0503020204020204" pitchFamily="34" charset="-122"/>
              </a:rPr>
              <a:t>政策性</a:t>
            </a:r>
            <a:r>
              <a:rPr lang="en-US" altLang="zh-CN" sz="2400" b="1" dirty="0" err="1" smtClean="0">
                <a:latin typeface="Arial" panose="020B0604020202020204" pitchFamily="34" charset="0"/>
                <a:ea typeface="宋体" panose="02010600030101010101" pitchFamily="2" charset="-122"/>
                <a:sym typeface="微软雅黑" panose="020B0503020204020204" pitchFamily="34" charset="-122"/>
              </a:rPr>
              <a:t>原则</a:t>
            </a:r>
            <a:r>
              <a:rPr lang="zh-CN" altLang="en-US" sz="2400" b="1" dirty="0" smtClean="0">
                <a:latin typeface="Arial" panose="020B0604020202020204" pitchFamily="34" charset="0"/>
                <a:ea typeface="宋体" panose="02010600030101010101" pitchFamily="2" charset="-122"/>
                <a:sym typeface="微软雅黑" panose="020B0503020204020204" pitchFamily="34" charset="-122"/>
              </a:rPr>
              <a:t>：遵守国家规定的方针政策。</a:t>
            </a:r>
            <a:endParaRPr lang="zh-CN" altLang="en-US" sz="2400" b="1" dirty="0">
              <a:latin typeface="Arial" panose="020B0604020202020204" pitchFamily="34" charset="0"/>
              <a:ea typeface="宋体" panose="02010600030101010101" pitchFamily="2" charset="-122"/>
              <a:sym typeface="微软雅黑" panose="020B0503020204020204" pitchFamily="34" charset="-122"/>
            </a:endParaRPr>
          </a:p>
          <a:p>
            <a:pPr marL="0" lvl="0" indent="0">
              <a:lnSpc>
                <a:spcPct val="150000"/>
              </a:lnSpc>
              <a:spcBef>
                <a:spcPct val="0"/>
              </a:spcBef>
              <a:buClr>
                <a:srgbClr val="833634"/>
              </a:buClr>
              <a:buNone/>
            </a:pPr>
            <a:r>
              <a:rPr lang="en-US" altLang="zh-CN" sz="2400" b="1" dirty="0">
                <a:latin typeface="Arial" panose="020B0604020202020204" pitchFamily="34" charset="0"/>
                <a:ea typeface="宋体" panose="02010600030101010101" pitchFamily="2" charset="-122"/>
                <a:sym typeface="微软雅黑" panose="020B0503020204020204" pitchFamily="34" charset="-122"/>
              </a:rPr>
              <a:t>       </a:t>
            </a:r>
            <a:r>
              <a:rPr lang="zh-CN" altLang="en-US" sz="2400" b="1" dirty="0">
                <a:latin typeface="Arial" panose="020B0604020202020204" pitchFamily="34" charset="0"/>
                <a:ea typeface="宋体" panose="02010600030101010101" pitchFamily="2" charset="-122"/>
                <a:sym typeface="微软雅黑" panose="020B0503020204020204" pitchFamily="34" charset="-122"/>
              </a:rPr>
              <a:t>（</a:t>
            </a:r>
            <a:r>
              <a:rPr lang="en-US" altLang="zh-CN" sz="2400" b="1" dirty="0">
                <a:latin typeface="Arial" panose="020B0604020202020204" pitchFamily="34" charset="0"/>
                <a:ea typeface="宋体" panose="02010600030101010101" pitchFamily="2" charset="-122"/>
                <a:sym typeface="微软雅黑" panose="020B0503020204020204" pitchFamily="34" charset="-122"/>
              </a:rPr>
              <a:t>2</a:t>
            </a:r>
            <a:r>
              <a:rPr lang="en-US" altLang="zh-CN" sz="2400" b="1" dirty="0" smtClean="0">
                <a:latin typeface="Arial" panose="020B0604020202020204" pitchFamily="34" charset="0"/>
                <a:ea typeface="宋体" panose="02010600030101010101" pitchFamily="2" charset="-122"/>
                <a:sym typeface="微软雅黑" panose="020B0503020204020204" pitchFamily="34" charset="-122"/>
              </a:rPr>
              <a:t>）</a:t>
            </a:r>
            <a:r>
              <a:rPr lang="zh-CN" altLang="en-US" sz="2400" b="1" dirty="0" smtClean="0">
                <a:solidFill>
                  <a:schemeClr val="hlink"/>
                </a:solidFill>
                <a:latin typeface="Arial" panose="020B0604020202020204" pitchFamily="34" charset="0"/>
                <a:ea typeface="宋体" panose="02010600030101010101" pitchFamily="2" charset="-122"/>
                <a:sym typeface="微软雅黑" panose="020B0503020204020204" pitchFamily="34" charset="-122"/>
              </a:rPr>
              <a:t>整体性</a:t>
            </a:r>
            <a:r>
              <a:rPr lang="zh-CN" altLang="en-US" sz="2400" b="1" dirty="0" smtClean="0">
                <a:latin typeface="Arial" panose="020B0604020202020204" pitchFamily="34" charset="0"/>
                <a:ea typeface="宋体" panose="02010600030101010101" pitchFamily="2" charset="-122"/>
                <a:sym typeface="微软雅黑" panose="020B0503020204020204" pitchFamily="34" charset="-122"/>
              </a:rPr>
              <a:t>原则：从国民经济全局出发，考虑到全国的地质灾害的特点，整体把握。</a:t>
            </a:r>
            <a:endParaRPr lang="zh-CN" altLang="en-US" sz="2400" b="1" dirty="0">
              <a:latin typeface="Arial" panose="020B0604020202020204" pitchFamily="34" charset="0"/>
              <a:ea typeface="宋体" panose="02010600030101010101" pitchFamily="2" charset="-122"/>
              <a:sym typeface="微软雅黑" panose="020B0503020204020204" pitchFamily="34" charset="-122"/>
            </a:endParaRPr>
          </a:p>
          <a:p>
            <a:pPr marL="0" lvl="0" indent="0">
              <a:lnSpc>
                <a:spcPct val="150000"/>
              </a:lnSpc>
              <a:spcBef>
                <a:spcPct val="0"/>
              </a:spcBef>
              <a:buClr>
                <a:srgbClr val="833634"/>
              </a:buClr>
              <a:buNone/>
            </a:pPr>
            <a:r>
              <a:rPr lang="en-US" altLang="zh-CN" sz="2400" b="1" dirty="0">
                <a:latin typeface="Arial" panose="020B0604020202020204" pitchFamily="34" charset="0"/>
                <a:ea typeface="宋体" panose="02010600030101010101" pitchFamily="2" charset="-122"/>
                <a:sym typeface="微软雅黑" panose="020B0503020204020204" pitchFamily="34" charset="-122"/>
              </a:rPr>
              <a:t>       </a:t>
            </a:r>
            <a:r>
              <a:rPr lang="zh-CN" altLang="en-US" sz="2400" b="1" dirty="0">
                <a:latin typeface="Arial" panose="020B0604020202020204" pitchFamily="34" charset="0"/>
                <a:ea typeface="宋体" panose="02010600030101010101" pitchFamily="2" charset="-122"/>
                <a:sym typeface="微软雅黑" panose="020B0503020204020204" pitchFamily="34" charset="-122"/>
              </a:rPr>
              <a:t>（</a:t>
            </a:r>
            <a:r>
              <a:rPr lang="en-US" altLang="zh-CN" sz="2400" b="1" dirty="0">
                <a:latin typeface="Arial" panose="020B0604020202020204" pitchFamily="34" charset="0"/>
                <a:ea typeface="宋体" panose="02010600030101010101" pitchFamily="2" charset="-122"/>
                <a:sym typeface="微软雅黑" panose="020B0503020204020204" pitchFamily="34" charset="-122"/>
              </a:rPr>
              <a:t>3</a:t>
            </a:r>
            <a:r>
              <a:rPr lang="en-US" altLang="zh-CN" sz="2400" b="1" dirty="0" smtClean="0">
                <a:latin typeface="Arial" panose="020B0604020202020204" pitchFamily="34" charset="0"/>
                <a:ea typeface="宋体" panose="02010600030101010101" pitchFamily="2" charset="-122"/>
                <a:sym typeface="微软雅黑" panose="020B0503020204020204" pitchFamily="34" charset="-122"/>
              </a:rPr>
              <a:t>）</a:t>
            </a:r>
            <a:r>
              <a:rPr lang="en-US" altLang="zh-CN" sz="2400" b="1" dirty="0" smtClean="0">
                <a:solidFill>
                  <a:schemeClr val="hlink"/>
                </a:solidFill>
                <a:latin typeface="Arial" panose="020B0604020202020204" pitchFamily="34" charset="0"/>
                <a:ea typeface="宋体" panose="02010600030101010101" pitchFamily="2" charset="-122"/>
                <a:sym typeface="微软雅黑" panose="020B0503020204020204" pitchFamily="34" charset="-122"/>
              </a:rPr>
              <a:t>效益性</a:t>
            </a:r>
            <a:r>
              <a:rPr lang="en-US" altLang="zh-CN" sz="2400" b="1" dirty="0" smtClean="0">
                <a:latin typeface="Arial" panose="020B0604020202020204" pitchFamily="34" charset="0"/>
                <a:ea typeface="宋体" panose="02010600030101010101" pitchFamily="2" charset="-122"/>
                <a:sym typeface="微软雅黑" panose="020B0503020204020204" pitchFamily="34" charset="-122"/>
              </a:rPr>
              <a:t>原则</a:t>
            </a:r>
            <a:r>
              <a:rPr lang="zh-CN" altLang="en-US" sz="2400" b="1" dirty="0" smtClean="0">
                <a:latin typeface="Arial" panose="020B0604020202020204" pitchFamily="34" charset="0"/>
                <a:ea typeface="宋体" panose="02010600030101010101" pitchFamily="2" charset="-122"/>
                <a:sym typeface="微软雅黑" panose="020B0503020204020204" pitchFamily="34" charset="-122"/>
              </a:rPr>
              <a:t>：以经济效益的优劣作为方案取舍的重要原则，以现场实用性为基础。</a:t>
            </a:r>
            <a:endParaRPr lang="zh-CN" altLang="en-US" sz="2400" b="1" dirty="0">
              <a:latin typeface="Arial" panose="020B0604020202020204" pitchFamily="34" charset="0"/>
              <a:ea typeface="宋体" panose="02010600030101010101" pitchFamily="2" charset="-122"/>
              <a:sym typeface="微软雅黑" panose="020B0503020204020204" pitchFamily="34" charset="-122"/>
            </a:endParaRPr>
          </a:p>
          <a:p>
            <a:pPr marL="0" lvl="0" indent="0">
              <a:lnSpc>
                <a:spcPct val="150000"/>
              </a:lnSpc>
              <a:spcBef>
                <a:spcPct val="0"/>
              </a:spcBef>
              <a:buClr>
                <a:srgbClr val="833634"/>
              </a:buClr>
              <a:buNone/>
            </a:pPr>
            <a:r>
              <a:rPr lang="en-US" altLang="zh-CN" sz="2400" b="1" dirty="0">
                <a:latin typeface="Arial" panose="020B0604020202020204" pitchFamily="34" charset="0"/>
                <a:ea typeface="宋体" panose="02010600030101010101" pitchFamily="2" charset="-122"/>
                <a:sym typeface="微软雅黑" panose="020B0503020204020204" pitchFamily="34" charset="-122"/>
              </a:rPr>
              <a:t>       </a:t>
            </a:r>
            <a:r>
              <a:rPr lang="zh-CN" altLang="en-US" sz="2400" b="1" dirty="0">
                <a:latin typeface="Arial" panose="020B0604020202020204" pitchFamily="34" charset="0"/>
                <a:ea typeface="宋体" panose="02010600030101010101" pitchFamily="2" charset="-122"/>
                <a:sym typeface="微软雅黑" panose="020B0503020204020204" pitchFamily="34" charset="-122"/>
              </a:rPr>
              <a:t>（</a:t>
            </a:r>
            <a:r>
              <a:rPr lang="en-US" altLang="zh-CN" sz="2400" b="1" dirty="0">
                <a:latin typeface="Arial" panose="020B0604020202020204" pitchFamily="34" charset="0"/>
                <a:ea typeface="宋体" panose="02010600030101010101" pitchFamily="2" charset="-122"/>
                <a:sym typeface="微软雅黑" panose="020B0503020204020204" pitchFamily="34" charset="-122"/>
              </a:rPr>
              <a:t>4</a:t>
            </a:r>
            <a:r>
              <a:rPr lang="en-US" altLang="zh-CN" sz="2400" b="1" dirty="0" smtClean="0">
                <a:latin typeface="Arial" panose="020B0604020202020204" pitchFamily="34" charset="0"/>
                <a:ea typeface="宋体" panose="02010600030101010101" pitchFamily="2" charset="-122"/>
                <a:sym typeface="微软雅黑" panose="020B0503020204020204" pitchFamily="34" charset="-122"/>
              </a:rPr>
              <a:t>）</a:t>
            </a:r>
            <a:r>
              <a:rPr lang="en-US" altLang="zh-CN" sz="2400" b="1" dirty="0" smtClean="0">
                <a:solidFill>
                  <a:schemeClr val="hlink"/>
                </a:solidFill>
                <a:latin typeface="Arial" panose="020B0604020202020204" pitchFamily="34" charset="0"/>
                <a:ea typeface="宋体" panose="02010600030101010101" pitchFamily="2" charset="-122"/>
                <a:sym typeface="微软雅黑" panose="020B0503020204020204" pitchFamily="34" charset="-122"/>
              </a:rPr>
              <a:t>目的性</a:t>
            </a:r>
            <a:r>
              <a:rPr lang="en-US" altLang="zh-CN" sz="2400" b="1" dirty="0" smtClean="0">
                <a:latin typeface="Arial" panose="020B0604020202020204" pitchFamily="34" charset="0"/>
                <a:ea typeface="宋体" panose="02010600030101010101" pitchFamily="2" charset="-122"/>
                <a:sym typeface="微软雅黑" panose="020B0503020204020204" pitchFamily="34" charset="-122"/>
              </a:rPr>
              <a:t>原则</a:t>
            </a:r>
            <a:r>
              <a:rPr lang="zh-CN" altLang="en-US" sz="2400" b="1" dirty="0" smtClean="0">
                <a:latin typeface="Arial" panose="020B0604020202020204" pitchFamily="34" charset="0"/>
                <a:ea typeface="宋体" panose="02010600030101010101" pitchFamily="2" charset="-122"/>
                <a:sym typeface="微软雅黑" panose="020B0503020204020204" pitchFamily="34" charset="-122"/>
              </a:rPr>
              <a:t>：采用文献标准调研、问卷调查、专家咨询等多种方法进行比较分析，综合分析、评价、择优，最后选出最优（或满意）的条文。</a:t>
            </a:r>
            <a:endParaRPr lang="zh-CN" altLang="en-US" sz="2400" b="1" dirty="0">
              <a:latin typeface="Arial" panose="020B0604020202020204" pitchFamily="34" charset="0"/>
              <a:ea typeface="宋体" panose="02010600030101010101" pitchFamily="2" charset="-122"/>
              <a:sym typeface="微软雅黑" panose="020B0503020204020204" pitchFamily="34" charset="-122"/>
            </a:endParaRPr>
          </a:p>
        </p:txBody>
      </p:sp>
      <p:sp>
        <p:nvSpPr>
          <p:cNvPr id="8" name="矩形 11"/>
          <p:cNvSpPr>
            <a:spLocks noChangeArrowheads="1"/>
          </p:cNvSpPr>
          <p:nvPr/>
        </p:nvSpPr>
        <p:spPr bwMode="auto">
          <a:xfrm>
            <a:off x="0" y="188913"/>
            <a:ext cx="12192000" cy="579438"/>
          </a:xfrm>
          <a:prstGeom prst="rect">
            <a:avLst/>
          </a:prstGeom>
          <a:noFill/>
          <a:ln w="9525">
            <a:noFill/>
            <a:miter lim="800000"/>
          </a:ln>
        </p:spPr>
        <p:txBody>
          <a:bodyPr wrap="square">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3200" b="1" i="0" u="none" strike="noStrike" kern="1200" cap="none" spc="0" normalizeH="0" baseline="0" noProof="1">
                <a:ln>
                  <a:noFill/>
                </a:ln>
                <a:solidFill>
                  <a:schemeClr val="bg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编制背景</a:t>
            </a:r>
            <a:endParaRPr kumimoji="0" lang="zh-CN" altLang="en-US" sz="3200" b="1" i="0" u="none" strike="noStrike" kern="1200" cap="none" spc="0" normalizeH="0" baseline="0" noProof="1">
              <a:ln>
                <a:noFill/>
              </a:ln>
              <a:solidFill>
                <a:schemeClr val="bg1"/>
              </a:solidFill>
              <a:effectLst>
                <a:outerShdw blurRad="38100" dist="38100" dir="2700000">
                  <a:srgbClr val="C0C0C0"/>
                </a:outerShdw>
              </a:effectLst>
              <a:uLnTx/>
              <a:uFillTx/>
              <a:latin typeface="宋体" panose="02010600030101010101" pitchFamily="2" charset="-122"/>
              <a:ea typeface="宋体" panose="02010600030101010101" pitchFamily="2" charset="-122"/>
              <a:cs typeface="+mn-cs"/>
              <a:sym typeface="Calibri" panose="020F0502020204030204" charset="0"/>
            </a:endParaRPr>
          </a:p>
        </p:txBody>
      </p:sp>
    </p:spTree>
  </p:cSld>
  <p:clrMapOvr>
    <a:masterClrMapping/>
  </p:clrMapOvr>
  <p:transition advTm="12532"/>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8914" name="矩形 4"/>
          <p:cNvSpPr/>
          <p:nvPr/>
        </p:nvSpPr>
        <p:spPr>
          <a:xfrm>
            <a:off x="0" y="0"/>
            <a:ext cx="12192000" cy="981075"/>
          </a:xfrm>
          <a:prstGeom prst="rect">
            <a:avLst/>
          </a:prstGeom>
          <a:solidFill>
            <a:srgbClr val="C0504D">
              <a:alpha val="94116"/>
            </a:srgbClr>
          </a:solidFill>
          <a:ln w="9525">
            <a:noFill/>
          </a:ln>
        </p:spPr>
        <p:txBody>
          <a:bodyPr anchor="ctr" anchorCtr="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stStyle>
          <a:p>
            <a:pPr marL="0" lvl="0" indent="0" algn="ctr">
              <a:lnSpc>
                <a:spcPct val="100000"/>
              </a:lnSpc>
              <a:spcBef>
                <a:spcPct val="0"/>
              </a:spcBef>
              <a:buNone/>
            </a:pPr>
            <a:endParaRPr lang="zh-CN" altLang="en-US" sz="1600"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38915" name="矩形 11"/>
          <p:cNvSpPr/>
          <p:nvPr/>
        </p:nvSpPr>
        <p:spPr>
          <a:xfrm>
            <a:off x="263525" y="1203325"/>
            <a:ext cx="11664950" cy="5540375"/>
          </a:xfrm>
          <a:prstGeom prst="rect">
            <a:avLst/>
          </a:prstGeom>
          <a:noFill/>
          <a:ln w="9525">
            <a:noFill/>
          </a:ln>
        </p:spPr>
        <p:txBody>
          <a:bodyPr>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stStyle>
          <a:p>
            <a:pPr marL="0" lvl="0" indent="0">
              <a:lnSpc>
                <a:spcPct val="150000"/>
              </a:lnSpc>
              <a:spcBef>
                <a:spcPct val="0"/>
              </a:spcBef>
              <a:buClr>
                <a:srgbClr val="833634"/>
              </a:buClr>
              <a:buFont typeface="Wingdings" panose="05000000000000000000" pitchFamily="2" charset="2"/>
              <a:buChar char="Ø"/>
            </a:pPr>
            <a:r>
              <a:rPr lang="zh-CN" altLang="zh-CN" b="1" dirty="0">
                <a:latin typeface="Arial" panose="020B0604020202020204" pitchFamily="34" charset="0"/>
                <a:ea typeface="宋体" panose="02010600030101010101" pitchFamily="2" charset="-122"/>
                <a:sym typeface="微软雅黑" panose="020B0503020204020204" pitchFamily="34" charset="-122"/>
              </a:rPr>
              <a:t>编制中</a:t>
            </a:r>
            <a:r>
              <a:rPr lang="zh-CN" altLang="en-US" b="1" dirty="0">
                <a:latin typeface="Arial" panose="020B0604020202020204" pitchFamily="34" charset="0"/>
                <a:ea typeface="宋体" panose="02010600030101010101" pitchFamily="2" charset="-122"/>
                <a:sym typeface="微软雅黑" panose="020B0503020204020204" pitchFamily="34" charset="-122"/>
              </a:rPr>
              <a:t>主要</a:t>
            </a:r>
            <a:r>
              <a:rPr lang="zh-CN" altLang="zh-CN" b="1" dirty="0">
                <a:latin typeface="Arial" panose="020B0604020202020204" pitchFamily="34" charset="0"/>
                <a:ea typeface="宋体" panose="02010600030101010101" pitchFamily="2" charset="-122"/>
                <a:sym typeface="微软雅黑" panose="020B0503020204020204" pitchFamily="34" charset="-122"/>
              </a:rPr>
              <a:t>分歧意见的处理</a:t>
            </a:r>
            <a:endParaRPr lang="en-US" altLang="zh-CN" b="1" dirty="0">
              <a:latin typeface="Arial" panose="020B0604020202020204" pitchFamily="34" charset="0"/>
              <a:ea typeface="宋体" panose="02010600030101010101" pitchFamily="2" charset="-122"/>
              <a:sym typeface="微软雅黑" panose="020B0503020204020204" pitchFamily="34" charset="-122"/>
            </a:endParaRPr>
          </a:p>
          <a:p>
            <a:pPr marL="0" lvl="0" indent="0">
              <a:lnSpc>
                <a:spcPct val="140000"/>
              </a:lnSpc>
              <a:spcBef>
                <a:spcPct val="20000"/>
              </a:spcBef>
              <a:buClr>
                <a:srgbClr val="833634"/>
              </a:buClr>
              <a:buNone/>
            </a:pPr>
            <a:r>
              <a:rPr lang="zh-CN" altLang="en-US" sz="2400" b="1" dirty="0">
                <a:latin typeface="Arial" panose="020B0604020202020204" pitchFamily="34" charset="0"/>
                <a:ea typeface="宋体" panose="02010600030101010101" pitchFamily="2" charset="-122"/>
                <a:sym typeface="微软雅黑" panose="020B0503020204020204" pitchFamily="34" charset="-122"/>
              </a:rPr>
              <a:t>       一部分专家建议本标准应保留、补充咨询评估工作范围与内容等相关技术内容，另一部分专家建议本标准为预算类标准，不应考虑咨询评估工作范围与内容等相关技术内容。</a:t>
            </a:r>
          </a:p>
          <a:p>
            <a:pPr marL="0" lvl="0" indent="0">
              <a:lnSpc>
                <a:spcPct val="140000"/>
              </a:lnSpc>
              <a:spcBef>
                <a:spcPct val="20000"/>
              </a:spcBef>
              <a:buClr>
                <a:srgbClr val="833634"/>
              </a:buClr>
              <a:buNone/>
            </a:pPr>
            <a:r>
              <a:rPr lang="zh-CN" altLang="en-US" sz="2400" b="1" dirty="0">
                <a:latin typeface="Arial" panose="020B0604020202020204" pitchFamily="34" charset="0"/>
                <a:ea typeface="宋体" panose="02010600030101010101" pitchFamily="2" charset="-122"/>
                <a:sym typeface="微软雅黑" panose="020B0503020204020204" pitchFamily="34" charset="-122"/>
              </a:rPr>
              <a:t>        通过对专家意见的认真分析，并横向对比其他预算类标准编制的内容与侧重点，并经过多次地、广泛地与相关专家进行认真讨论，最终还是以提出编制预算类标准的初衷和诉求为考虑重心，旨在为进一步维护地质灾害危险性评估、地质灾害防治工程咨询评估单位和服务对象的合法权益，促进地质灾害危险性评估及咨询评估社会化、市场化；促进行业健康发展，规范取费行为，明确相应咨询评估取费标准，故采纳“不应考虑咨询评估工作范围与内容等相关技术内容。”的建议。</a:t>
            </a:r>
          </a:p>
        </p:txBody>
      </p:sp>
      <p:sp>
        <p:nvSpPr>
          <p:cNvPr id="8" name="矩形 11"/>
          <p:cNvSpPr>
            <a:spLocks noChangeArrowheads="1"/>
          </p:cNvSpPr>
          <p:nvPr/>
        </p:nvSpPr>
        <p:spPr bwMode="auto">
          <a:xfrm>
            <a:off x="0" y="188913"/>
            <a:ext cx="12192000" cy="579438"/>
          </a:xfrm>
          <a:prstGeom prst="rect">
            <a:avLst/>
          </a:prstGeom>
          <a:noFill/>
          <a:ln w="9525">
            <a:noFill/>
            <a:miter lim="800000"/>
          </a:ln>
        </p:spPr>
        <p:txBody>
          <a:bodyPr wrap="square">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3200" b="1" i="0" u="none" strike="noStrike" kern="1200" cap="none" spc="0" normalizeH="0" baseline="0" noProof="1">
                <a:ln>
                  <a:noFill/>
                </a:ln>
                <a:solidFill>
                  <a:schemeClr val="bg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编制背景</a:t>
            </a:r>
            <a:endParaRPr kumimoji="0" lang="zh-CN" altLang="en-US" sz="3200" b="1" i="0" u="none" strike="noStrike" kern="1200" cap="none" spc="0" normalizeH="0" baseline="0" noProof="1">
              <a:ln>
                <a:noFill/>
              </a:ln>
              <a:solidFill>
                <a:schemeClr val="bg1"/>
              </a:solidFill>
              <a:effectLst>
                <a:outerShdw blurRad="38100" dist="38100" dir="2700000">
                  <a:srgbClr val="C0C0C0"/>
                </a:outerShdw>
              </a:effectLst>
              <a:uLnTx/>
              <a:uFillTx/>
              <a:latin typeface="宋体" panose="02010600030101010101" pitchFamily="2" charset="-122"/>
              <a:ea typeface="宋体" panose="02010600030101010101" pitchFamily="2" charset="-122"/>
              <a:cs typeface="+mn-cs"/>
              <a:sym typeface="Calibri" panose="020F0502020204030204" charset="0"/>
            </a:endParaRPr>
          </a:p>
        </p:txBody>
      </p:sp>
    </p:spTree>
  </p:cSld>
  <p:clrMapOvr>
    <a:masterClrMapping/>
  </p:clrMapOvr>
  <p:transition advTm="12532"/>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0962" name="组合 28691"/>
          <p:cNvGrpSpPr/>
          <p:nvPr/>
        </p:nvGrpSpPr>
        <p:grpSpPr>
          <a:xfrm>
            <a:off x="1416050" y="1700213"/>
            <a:ext cx="9720263" cy="504825"/>
            <a:chOff x="892" y="1069"/>
            <a:chExt cx="3847" cy="318"/>
          </a:xfrm>
        </p:grpSpPr>
        <p:sp>
          <p:nvSpPr>
            <p:cNvPr id="40985" name="矩形 3"/>
            <p:cNvSpPr/>
            <p:nvPr/>
          </p:nvSpPr>
          <p:spPr>
            <a:xfrm>
              <a:off x="892" y="1069"/>
              <a:ext cx="3847" cy="318"/>
            </a:xfrm>
            <a:prstGeom prst="rect">
              <a:avLst/>
            </a:prstGeom>
            <a:solidFill>
              <a:srgbClr val="C0504D"/>
            </a:solidFill>
            <a:ln w="9525">
              <a:noFill/>
            </a:ln>
          </p:spPr>
          <p:txBody>
            <a:bodyPr anchor="ctr" anchorCtr="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stStyle>
            <a:p>
              <a:pPr marL="0" lvl="0" indent="0" algn="ctr">
                <a:lnSpc>
                  <a:spcPct val="100000"/>
                </a:lnSpc>
                <a:spcBef>
                  <a:spcPct val="0"/>
                </a:spcBef>
                <a:buNone/>
              </a:pPr>
              <a:endParaRPr lang="zh-CN" altLang="en-US" sz="1800"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40986" name="矩形 10"/>
            <p:cNvSpPr/>
            <p:nvPr/>
          </p:nvSpPr>
          <p:spPr>
            <a:xfrm>
              <a:off x="895" y="1069"/>
              <a:ext cx="696" cy="288"/>
            </a:xfrm>
            <a:prstGeom prst="rect">
              <a:avLst/>
            </a:prstGeom>
            <a:noFill/>
            <a:ln w="9525">
              <a:noFill/>
            </a:ln>
          </p:spPr>
          <p:txBody>
            <a:bodyPr wrap="non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stStyle>
            <a:p>
              <a:pPr marL="0" lvl="0" indent="0">
                <a:lnSpc>
                  <a:spcPct val="100000"/>
                </a:lnSpc>
                <a:spcBef>
                  <a:spcPct val="0"/>
                </a:spcBef>
                <a:buNone/>
              </a:pPr>
              <a:r>
                <a:rPr lang="en-US" altLang="zh-CN" sz="24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1 </a:t>
              </a:r>
              <a:r>
                <a:rPr lang="zh-CN" altLang="en-US" sz="24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范围</a:t>
              </a:r>
            </a:p>
          </p:txBody>
        </p:sp>
      </p:grpSp>
      <p:grpSp>
        <p:nvGrpSpPr>
          <p:cNvPr id="40963" name="组合 28692"/>
          <p:cNvGrpSpPr/>
          <p:nvPr/>
        </p:nvGrpSpPr>
        <p:grpSpPr>
          <a:xfrm>
            <a:off x="1416050" y="2420938"/>
            <a:ext cx="9720263" cy="534987"/>
            <a:chOff x="884" y="1504"/>
            <a:chExt cx="3857" cy="337"/>
          </a:xfrm>
        </p:grpSpPr>
        <p:sp>
          <p:nvSpPr>
            <p:cNvPr id="40983" name="矩形 3"/>
            <p:cNvSpPr/>
            <p:nvPr/>
          </p:nvSpPr>
          <p:spPr>
            <a:xfrm>
              <a:off x="884" y="1524"/>
              <a:ext cx="3857" cy="317"/>
            </a:xfrm>
            <a:prstGeom prst="rect">
              <a:avLst/>
            </a:prstGeom>
            <a:solidFill>
              <a:srgbClr val="339966"/>
            </a:solidFill>
            <a:ln w="9525">
              <a:noFill/>
            </a:ln>
          </p:spPr>
          <p:txBody>
            <a:bodyPr lIns="90170" tIns="46990" rIns="90170" bIns="46990" anchor="ctr" anchorCtr="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stStyle>
            <a:p>
              <a:pPr marL="0" lvl="0" indent="0" algn="ctr">
                <a:lnSpc>
                  <a:spcPct val="100000"/>
                </a:lnSpc>
                <a:spcBef>
                  <a:spcPct val="0"/>
                </a:spcBef>
                <a:buNone/>
              </a:pPr>
              <a:endParaRPr lang="zh-CN" altLang="en-US" sz="1800"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4101" name="矩形 10"/>
            <p:cNvSpPr>
              <a:spLocks noChangeArrowheads="1"/>
            </p:cNvSpPr>
            <p:nvPr/>
          </p:nvSpPr>
          <p:spPr bwMode="auto">
            <a:xfrm>
              <a:off x="885" y="1504"/>
              <a:ext cx="1661" cy="288"/>
            </a:xfrm>
            <a:prstGeom prst="rect">
              <a:avLst/>
            </a:prstGeom>
            <a:noFill/>
            <a:ln w="9525">
              <a:noFill/>
              <a:bevel/>
            </a:ln>
            <a:effectLst/>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24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2 </a:t>
              </a:r>
              <a:r>
                <a:rPr kumimoji="0" lang="zh-CN" altLang="en-US" sz="24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规范性引用文件</a:t>
              </a:r>
              <a:endParaRPr kumimoji="0" lang="zh-CN" altLang="en-US" sz="24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n-cs"/>
                <a:sym typeface="Calibri" panose="020F0502020204030204" charset="0"/>
              </a:endParaRPr>
            </a:p>
          </p:txBody>
        </p:sp>
      </p:grpSp>
      <p:grpSp>
        <p:nvGrpSpPr>
          <p:cNvPr id="40964" name="组合 28693"/>
          <p:cNvGrpSpPr/>
          <p:nvPr/>
        </p:nvGrpSpPr>
        <p:grpSpPr>
          <a:xfrm>
            <a:off x="1416050" y="3141663"/>
            <a:ext cx="9720263" cy="504825"/>
            <a:chOff x="882" y="1977"/>
            <a:chExt cx="3857" cy="318"/>
          </a:xfrm>
        </p:grpSpPr>
        <p:sp>
          <p:nvSpPr>
            <p:cNvPr id="40981" name="矩形 3"/>
            <p:cNvSpPr/>
            <p:nvPr/>
          </p:nvSpPr>
          <p:spPr>
            <a:xfrm>
              <a:off x="882" y="1977"/>
              <a:ext cx="3857" cy="318"/>
            </a:xfrm>
            <a:prstGeom prst="rect">
              <a:avLst/>
            </a:prstGeom>
            <a:solidFill>
              <a:srgbClr val="C0504D"/>
            </a:solidFill>
            <a:ln w="9525">
              <a:noFill/>
            </a:ln>
          </p:spPr>
          <p:txBody>
            <a:bodyPr anchor="ctr" anchorCtr="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stStyle>
            <a:p>
              <a:pPr marL="0" lvl="0" indent="0" algn="ctr">
                <a:lnSpc>
                  <a:spcPct val="100000"/>
                </a:lnSpc>
                <a:spcBef>
                  <a:spcPct val="0"/>
                </a:spcBef>
                <a:buNone/>
              </a:pPr>
              <a:endParaRPr lang="zh-CN" altLang="en-US" sz="1800"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4103" name="矩形 10"/>
            <p:cNvSpPr>
              <a:spLocks noChangeArrowheads="1"/>
            </p:cNvSpPr>
            <p:nvPr/>
          </p:nvSpPr>
          <p:spPr bwMode="auto">
            <a:xfrm>
              <a:off x="885" y="1977"/>
              <a:ext cx="1275" cy="288"/>
            </a:xfrm>
            <a:prstGeom prst="rect">
              <a:avLst/>
            </a:prstGeom>
            <a:noFill/>
            <a:ln w="9525">
              <a:noFill/>
              <a:bevel/>
            </a:ln>
            <a:effectLst/>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24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3 </a:t>
              </a:r>
              <a:r>
                <a:rPr kumimoji="0" lang="zh-CN" altLang="en-US" sz="24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术语和定义</a:t>
              </a:r>
              <a:endParaRPr kumimoji="0" lang="zh-CN" altLang="en-US" sz="24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n-cs"/>
                <a:sym typeface="Calibri" panose="020F0502020204030204" charset="0"/>
              </a:endParaRPr>
            </a:p>
          </p:txBody>
        </p:sp>
      </p:grpSp>
      <p:grpSp>
        <p:nvGrpSpPr>
          <p:cNvPr id="40965" name="组合 28694"/>
          <p:cNvGrpSpPr/>
          <p:nvPr/>
        </p:nvGrpSpPr>
        <p:grpSpPr>
          <a:xfrm>
            <a:off x="1416050" y="3860800"/>
            <a:ext cx="9720263" cy="504825"/>
            <a:chOff x="872" y="2430"/>
            <a:chExt cx="3867" cy="318"/>
          </a:xfrm>
        </p:grpSpPr>
        <p:sp>
          <p:nvSpPr>
            <p:cNvPr id="40979" name="矩形 3"/>
            <p:cNvSpPr/>
            <p:nvPr/>
          </p:nvSpPr>
          <p:spPr>
            <a:xfrm>
              <a:off x="872" y="2431"/>
              <a:ext cx="3867" cy="317"/>
            </a:xfrm>
            <a:prstGeom prst="rect">
              <a:avLst/>
            </a:prstGeom>
            <a:solidFill>
              <a:srgbClr val="339966"/>
            </a:solidFill>
            <a:ln w="9525">
              <a:noFill/>
            </a:ln>
          </p:spPr>
          <p:txBody>
            <a:bodyPr lIns="90170" tIns="46990" rIns="90170" bIns="46990" anchor="ctr" anchorCtr="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stStyle>
            <a:p>
              <a:pPr marL="0" lvl="0" indent="0" algn="ctr">
                <a:lnSpc>
                  <a:spcPct val="100000"/>
                </a:lnSpc>
                <a:spcBef>
                  <a:spcPct val="0"/>
                </a:spcBef>
                <a:buNone/>
              </a:pPr>
              <a:endParaRPr lang="zh-CN" altLang="en-US" sz="1800"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4105" name="矩形 10"/>
            <p:cNvSpPr>
              <a:spLocks noChangeArrowheads="1"/>
            </p:cNvSpPr>
            <p:nvPr/>
          </p:nvSpPr>
          <p:spPr bwMode="auto">
            <a:xfrm>
              <a:off x="874" y="2430"/>
              <a:ext cx="696" cy="288"/>
            </a:xfrm>
            <a:prstGeom prst="rect">
              <a:avLst/>
            </a:prstGeom>
            <a:noFill/>
            <a:ln w="9525">
              <a:noFill/>
              <a:bevel/>
            </a:ln>
            <a:effectLst/>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24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4 </a:t>
              </a:r>
              <a:r>
                <a:rPr kumimoji="0" lang="zh-CN" altLang="en-US" sz="24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总则</a:t>
              </a:r>
              <a:endParaRPr kumimoji="0" lang="zh-CN" altLang="en-US" sz="24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n-cs"/>
                <a:sym typeface="Calibri" panose="020F0502020204030204" charset="0"/>
              </a:endParaRPr>
            </a:p>
          </p:txBody>
        </p:sp>
      </p:grpSp>
      <p:grpSp>
        <p:nvGrpSpPr>
          <p:cNvPr id="40966" name="组合 28695"/>
          <p:cNvGrpSpPr/>
          <p:nvPr/>
        </p:nvGrpSpPr>
        <p:grpSpPr>
          <a:xfrm>
            <a:off x="1416050" y="4581525"/>
            <a:ext cx="9720263" cy="504825"/>
            <a:chOff x="882" y="2884"/>
            <a:chExt cx="3857" cy="318"/>
          </a:xfrm>
        </p:grpSpPr>
        <p:sp>
          <p:nvSpPr>
            <p:cNvPr id="40977" name="矩形 3"/>
            <p:cNvSpPr/>
            <p:nvPr/>
          </p:nvSpPr>
          <p:spPr>
            <a:xfrm>
              <a:off x="882" y="2885"/>
              <a:ext cx="3857" cy="317"/>
            </a:xfrm>
            <a:prstGeom prst="rect">
              <a:avLst/>
            </a:prstGeom>
            <a:solidFill>
              <a:srgbClr val="C0504D"/>
            </a:solidFill>
            <a:ln w="9525">
              <a:noFill/>
            </a:ln>
          </p:spPr>
          <p:txBody>
            <a:bodyPr anchor="ctr" anchorCtr="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stStyle>
            <a:p>
              <a:pPr marL="0" lvl="0" indent="0" algn="ctr">
                <a:lnSpc>
                  <a:spcPct val="100000"/>
                </a:lnSpc>
                <a:spcBef>
                  <a:spcPct val="0"/>
                </a:spcBef>
                <a:buNone/>
              </a:pPr>
              <a:endParaRPr lang="zh-CN" altLang="en-US" sz="1800"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4107" name="矩形 10"/>
            <p:cNvSpPr>
              <a:spLocks noChangeArrowheads="1"/>
            </p:cNvSpPr>
            <p:nvPr/>
          </p:nvSpPr>
          <p:spPr bwMode="auto">
            <a:xfrm>
              <a:off x="885" y="2884"/>
              <a:ext cx="2433" cy="288"/>
            </a:xfrm>
            <a:prstGeom prst="rect">
              <a:avLst/>
            </a:prstGeom>
            <a:noFill/>
            <a:ln w="9525">
              <a:noFill/>
              <a:bevel/>
            </a:ln>
            <a:effectLst/>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24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5 </a:t>
              </a:r>
              <a:r>
                <a:rPr kumimoji="0" lang="zh-CN" altLang="en-US" sz="24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地质灾害危险性评估取费</a:t>
              </a:r>
              <a:endParaRPr kumimoji="0" lang="zh-CN" altLang="en-US" sz="24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n-cs"/>
                <a:sym typeface="Calibri" panose="020F0502020204030204" charset="0"/>
              </a:endParaRPr>
            </a:p>
          </p:txBody>
        </p:sp>
      </p:grpSp>
      <p:grpSp>
        <p:nvGrpSpPr>
          <p:cNvPr id="40967" name="组合 28696"/>
          <p:cNvGrpSpPr/>
          <p:nvPr/>
        </p:nvGrpSpPr>
        <p:grpSpPr>
          <a:xfrm>
            <a:off x="1416050" y="5300663"/>
            <a:ext cx="9720263" cy="504825"/>
            <a:chOff x="872" y="3338"/>
            <a:chExt cx="3867" cy="318"/>
          </a:xfrm>
        </p:grpSpPr>
        <p:sp>
          <p:nvSpPr>
            <p:cNvPr id="40975" name="矩形 3"/>
            <p:cNvSpPr/>
            <p:nvPr/>
          </p:nvSpPr>
          <p:spPr>
            <a:xfrm>
              <a:off x="872" y="3338"/>
              <a:ext cx="3867" cy="318"/>
            </a:xfrm>
            <a:prstGeom prst="rect">
              <a:avLst/>
            </a:prstGeom>
            <a:solidFill>
              <a:srgbClr val="339966"/>
            </a:solidFill>
            <a:ln w="9525">
              <a:noFill/>
            </a:ln>
          </p:spPr>
          <p:txBody>
            <a:bodyPr lIns="90170" tIns="46990" rIns="90170" bIns="46990" anchor="ctr" anchorCtr="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stStyle>
            <a:p>
              <a:pPr marL="0" lvl="0" indent="0" algn="ctr">
                <a:lnSpc>
                  <a:spcPct val="100000"/>
                </a:lnSpc>
                <a:spcBef>
                  <a:spcPct val="0"/>
                </a:spcBef>
                <a:buNone/>
              </a:pPr>
              <a:endParaRPr lang="zh-CN" altLang="en-US" sz="1800"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4109" name="矩形 10"/>
            <p:cNvSpPr>
              <a:spLocks noChangeArrowheads="1"/>
            </p:cNvSpPr>
            <p:nvPr/>
          </p:nvSpPr>
          <p:spPr bwMode="auto">
            <a:xfrm>
              <a:off x="874" y="3338"/>
              <a:ext cx="3012" cy="288"/>
            </a:xfrm>
            <a:prstGeom prst="rect">
              <a:avLst/>
            </a:prstGeom>
            <a:noFill/>
            <a:ln w="9525">
              <a:noFill/>
              <a:bevel/>
            </a:ln>
            <a:effectLst/>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24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6 </a:t>
              </a:r>
              <a:r>
                <a:rPr kumimoji="0" lang="zh-CN" altLang="en-US" sz="24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地质灾害防治工程咨询评估取费</a:t>
              </a:r>
              <a:endParaRPr kumimoji="0" lang="zh-CN" altLang="en-US" sz="24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n-cs"/>
                <a:sym typeface="Calibri" panose="020F0502020204030204" charset="0"/>
              </a:endParaRPr>
            </a:p>
          </p:txBody>
        </p:sp>
      </p:grpSp>
      <p:grpSp>
        <p:nvGrpSpPr>
          <p:cNvPr id="40968" name="组合 28697"/>
          <p:cNvGrpSpPr/>
          <p:nvPr/>
        </p:nvGrpSpPr>
        <p:grpSpPr>
          <a:xfrm>
            <a:off x="1416050" y="6019800"/>
            <a:ext cx="9720263" cy="504825"/>
            <a:chOff x="872" y="3792"/>
            <a:chExt cx="3867" cy="318"/>
          </a:xfrm>
        </p:grpSpPr>
        <p:sp>
          <p:nvSpPr>
            <p:cNvPr id="40973" name="矩形 3"/>
            <p:cNvSpPr/>
            <p:nvPr/>
          </p:nvSpPr>
          <p:spPr>
            <a:xfrm>
              <a:off x="872" y="3793"/>
              <a:ext cx="3867" cy="317"/>
            </a:xfrm>
            <a:prstGeom prst="rect">
              <a:avLst/>
            </a:prstGeom>
            <a:solidFill>
              <a:srgbClr val="C0504D"/>
            </a:solidFill>
            <a:ln w="9525">
              <a:noFill/>
            </a:ln>
          </p:spPr>
          <p:txBody>
            <a:bodyPr anchor="ctr" anchorCtr="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stStyle>
            <a:p>
              <a:pPr marL="0" lvl="0" indent="0" algn="ctr">
                <a:lnSpc>
                  <a:spcPct val="100000"/>
                </a:lnSpc>
                <a:spcBef>
                  <a:spcPct val="0"/>
                </a:spcBef>
                <a:buNone/>
              </a:pPr>
              <a:endParaRPr lang="zh-CN" altLang="en-US" sz="1800"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40974" name="矩形 10"/>
            <p:cNvSpPr/>
            <p:nvPr/>
          </p:nvSpPr>
          <p:spPr>
            <a:xfrm>
              <a:off x="874" y="3792"/>
              <a:ext cx="506" cy="291"/>
            </a:xfrm>
            <a:prstGeom prst="rect">
              <a:avLst/>
            </a:prstGeom>
            <a:noFill/>
            <a:ln w="9525">
              <a:noFill/>
            </a:ln>
          </p:spPr>
          <p:txBody>
            <a:bodyPr wrap="non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stStyle>
            <a:p>
              <a:pPr marL="0" lvl="0" indent="0">
                <a:lnSpc>
                  <a:spcPct val="100000"/>
                </a:lnSpc>
                <a:spcBef>
                  <a:spcPct val="0"/>
                </a:spcBef>
                <a:buNone/>
              </a:pPr>
              <a:r>
                <a:rPr lang="zh-CN" altLang="en-US" sz="2400" b="1" dirty="0">
                  <a:solidFill>
                    <a:schemeClr val="bg1"/>
                  </a:solidFill>
                  <a:latin typeface="微软雅黑" panose="020B0503020204020204" pitchFamily="34" charset="-122"/>
                  <a:ea typeface="微软雅黑" panose="020B0503020204020204" pitchFamily="34" charset="-122"/>
                </a:rPr>
                <a:t>附录</a:t>
              </a:r>
            </a:p>
          </p:txBody>
        </p:sp>
      </p:grpSp>
      <p:grpSp>
        <p:nvGrpSpPr>
          <p:cNvPr id="40969" name="组合 28690"/>
          <p:cNvGrpSpPr/>
          <p:nvPr/>
        </p:nvGrpSpPr>
        <p:grpSpPr>
          <a:xfrm>
            <a:off x="1416050" y="981075"/>
            <a:ext cx="9720263" cy="503238"/>
            <a:chOff x="884" y="617"/>
            <a:chExt cx="3857" cy="317"/>
          </a:xfrm>
        </p:grpSpPr>
        <p:sp>
          <p:nvSpPr>
            <p:cNvPr id="40971" name="矩形 3"/>
            <p:cNvSpPr/>
            <p:nvPr/>
          </p:nvSpPr>
          <p:spPr>
            <a:xfrm>
              <a:off x="884" y="617"/>
              <a:ext cx="3857" cy="317"/>
            </a:xfrm>
            <a:prstGeom prst="rect">
              <a:avLst/>
            </a:prstGeom>
            <a:solidFill>
              <a:srgbClr val="339966"/>
            </a:solidFill>
            <a:ln w="9525">
              <a:noFill/>
            </a:ln>
          </p:spPr>
          <p:txBody>
            <a:bodyPr lIns="90170" tIns="46990" rIns="90170" bIns="46990" anchor="ctr" anchorCtr="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stStyle>
            <a:p>
              <a:pPr marL="0" lvl="0" indent="0" algn="ctr">
                <a:lnSpc>
                  <a:spcPct val="100000"/>
                </a:lnSpc>
                <a:spcBef>
                  <a:spcPct val="0"/>
                </a:spcBef>
                <a:buNone/>
              </a:pPr>
              <a:endParaRPr lang="zh-CN" altLang="en-US" sz="1800"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4115" name="矩形 10"/>
            <p:cNvSpPr>
              <a:spLocks noChangeArrowheads="1"/>
            </p:cNvSpPr>
            <p:nvPr/>
          </p:nvSpPr>
          <p:spPr bwMode="auto">
            <a:xfrm>
              <a:off x="885" y="617"/>
              <a:ext cx="314" cy="290"/>
            </a:xfrm>
            <a:prstGeom prst="rect">
              <a:avLst/>
            </a:prstGeom>
            <a:noFill/>
            <a:ln w="9525">
              <a:noFill/>
              <a:bevel/>
            </a:ln>
            <a:effectLst/>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4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mn-cs"/>
                  <a:sym typeface="Calibri" panose="020F0502020204030204" charset="0"/>
                </a:rPr>
                <a:t>引言</a:t>
              </a:r>
            </a:p>
          </p:txBody>
        </p:sp>
      </p:grpSp>
      <p:sp>
        <p:nvSpPr>
          <p:cNvPr id="19" name="矩形 10"/>
          <p:cNvSpPr>
            <a:spLocks noChangeArrowheads="1"/>
          </p:cNvSpPr>
          <p:nvPr/>
        </p:nvSpPr>
        <p:spPr bwMode="auto">
          <a:xfrm>
            <a:off x="191135" y="3284538"/>
            <a:ext cx="1074738" cy="461963"/>
          </a:xfrm>
          <a:prstGeom prst="rect">
            <a:avLst/>
          </a:prstGeom>
          <a:noFill/>
          <a:ln w="9525">
            <a:noFill/>
            <a:bevel/>
          </a:ln>
          <a:effectLst/>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400" b="1" i="0" u="none" strike="noStrike" kern="1200" cap="none" spc="0" normalizeH="0" baseline="0" noProof="0" dirty="0">
                <a:ln>
                  <a:noFill/>
                </a:ln>
                <a:solidFill>
                  <a:schemeClr val="tx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mn-cs"/>
                <a:sym typeface="Calibri" panose="020F0502020204030204" charset="0"/>
              </a:rPr>
              <a:t>目   次</a:t>
            </a:r>
          </a:p>
        </p:txBody>
      </p:sp>
      <p:grpSp>
        <p:nvGrpSpPr>
          <p:cNvPr id="2" name="组合 28691"/>
          <p:cNvGrpSpPr/>
          <p:nvPr/>
        </p:nvGrpSpPr>
        <p:grpSpPr>
          <a:xfrm>
            <a:off x="1423670" y="263843"/>
            <a:ext cx="9720263" cy="504825"/>
            <a:chOff x="892" y="1069"/>
            <a:chExt cx="3847" cy="318"/>
          </a:xfrm>
        </p:grpSpPr>
        <p:sp>
          <p:nvSpPr>
            <p:cNvPr id="3" name="矩形 3"/>
            <p:cNvSpPr/>
            <p:nvPr/>
          </p:nvSpPr>
          <p:spPr>
            <a:xfrm>
              <a:off x="892" y="1069"/>
              <a:ext cx="3847" cy="318"/>
            </a:xfrm>
            <a:prstGeom prst="rect">
              <a:avLst/>
            </a:prstGeom>
            <a:solidFill>
              <a:srgbClr val="C0504D"/>
            </a:solidFill>
            <a:ln w="9525">
              <a:noFill/>
            </a:ln>
          </p:spPr>
          <p:txBody>
            <a:bodyPr anchor="ctr" anchorCtr="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stStyle>
            <a:p>
              <a:pPr marL="0" lvl="0" indent="0" algn="ctr">
                <a:lnSpc>
                  <a:spcPct val="100000"/>
                </a:lnSpc>
                <a:spcBef>
                  <a:spcPct val="0"/>
                </a:spcBef>
                <a:buNone/>
              </a:pPr>
              <a:endParaRPr lang="zh-CN" altLang="en-US" sz="1800"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4" name="矩形 10"/>
            <p:cNvSpPr/>
            <p:nvPr/>
          </p:nvSpPr>
          <p:spPr>
            <a:xfrm>
              <a:off x="895" y="1069"/>
              <a:ext cx="314" cy="290"/>
            </a:xfrm>
            <a:prstGeom prst="rect">
              <a:avLst/>
            </a:prstGeom>
            <a:noFill/>
            <a:ln w="9525">
              <a:noFill/>
            </a:ln>
          </p:spPr>
          <p:txBody>
            <a:bodyPr wrap="non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stStyle>
            <a:p>
              <a:pPr marL="0" lvl="0" indent="0">
                <a:lnSpc>
                  <a:spcPct val="100000"/>
                </a:lnSpc>
                <a:spcBef>
                  <a:spcPct val="0"/>
                </a:spcBef>
                <a:buNone/>
              </a:pPr>
              <a:r>
                <a:rPr lang="zh-CN" altLang="en-US" sz="24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前言</a:t>
              </a:r>
            </a:p>
          </p:txBody>
        </p:sp>
      </p:grpSp>
    </p:spTree>
  </p:cSld>
  <p:clrMapOvr>
    <a:masterClrMapping/>
  </p:clrMapOvr>
  <p:transition advTm="33125"/>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3010" name="矩形 4"/>
          <p:cNvSpPr/>
          <p:nvPr/>
        </p:nvSpPr>
        <p:spPr>
          <a:xfrm>
            <a:off x="0" y="0"/>
            <a:ext cx="12192000" cy="981075"/>
          </a:xfrm>
          <a:prstGeom prst="rect">
            <a:avLst/>
          </a:prstGeom>
          <a:solidFill>
            <a:srgbClr val="C0504D">
              <a:alpha val="94116"/>
            </a:srgbClr>
          </a:solidFill>
          <a:ln w="9525">
            <a:noFill/>
          </a:ln>
        </p:spPr>
        <p:txBody>
          <a:bodyPr anchor="ctr" anchorCtr="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stStyle>
          <a:p>
            <a:pPr marL="0" lvl="0" indent="0" algn="ctr">
              <a:lnSpc>
                <a:spcPct val="100000"/>
              </a:lnSpc>
              <a:spcBef>
                <a:spcPct val="0"/>
              </a:spcBef>
              <a:buNone/>
            </a:pPr>
            <a:endParaRPr lang="zh-CN" altLang="en-US" sz="1600"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41987" name="矩形 11"/>
          <p:cNvSpPr/>
          <p:nvPr/>
        </p:nvSpPr>
        <p:spPr>
          <a:xfrm>
            <a:off x="0" y="257175"/>
            <a:ext cx="12192000" cy="579438"/>
          </a:xfrm>
          <a:prstGeom prst="rect">
            <a:avLst/>
          </a:prstGeom>
          <a:noFill/>
          <a:ln w="9525">
            <a:noFill/>
          </a:ln>
        </p:spPr>
        <p:txBody>
          <a:bodyPr>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stStyle>
          <a:p>
            <a:pPr marL="0" lvl="0" indent="0" algn="ctr">
              <a:lnSpc>
                <a:spcPct val="100000"/>
              </a:lnSpc>
              <a:spcBef>
                <a:spcPct val="0"/>
              </a:spcBef>
              <a:buNone/>
            </a:pPr>
            <a:r>
              <a:rPr lang="zh-CN" altLang="en-US" sz="32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前言</a:t>
            </a:r>
          </a:p>
        </p:txBody>
      </p:sp>
      <p:sp>
        <p:nvSpPr>
          <p:cNvPr id="41988" name="矩形 11"/>
          <p:cNvSpPr/>
          <p:nvPr/>
        </p:nvSpPr>
        <p:spPr>
          <a:xfrm>
            <a:off x="1773238" y="981075"/>
            <a:ext cx="8737600" cy="503238"/>
          </a:xfrm>
          <a:prstGeom prst="rect">
            <a:avLst/>
          </a:prstGeom>
          <a:noFill/>
          <a:ln w="9525">
            <a:noFill/>
          </a:ln>
        </p:spPr>
        <p:txBody>
          <a:bodyPr>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stStyle>
          <a:p>
            <a:pPr marL="0" lvl="0" indent="0">
              <a:lnSpc>
                <a:spcPct val="135000"/>
              </a:lnSpc>
              <a:spcBef>
                <a:spcPct val="0"/>
              </a:spcBef>
              <a:buNone/>
            </a:pPr>
            <a:r>
              <a:rPr lang="zh-CN" altLang="en-US" sz="2000" b="1" dirty="0">
                <a:latin typeface="Arial" panose="020B0604020202020204" pitchFamily="34" charset="0"/>
                <a:ea typeface="宋体" panose="02010600030101010101" pitchFamily="2" charset="-122"/>
                <a:sym typeface="微软雅黑" panose="020B0503020204020204" pitchFamily="34" charset="-122"/>
              </a:rPr>
              <a:t>         </a:t>
            </a:r>
            <a:endParaRPr lang="zh-CN" altLang="en-US" sz="2300" b="1" dirty="0">
              <a:latin typeface="Arial" panose="020B0604020202020204" pitchFamily="34" charset="0"/>
              <a:ea typeface="宋体" panose="02010600030101010101" pitchFamily="2" charset="-122"/>
              <a:sym typeface="微软雅黑" panose="020B0503020204020204" pitchFamily="34" charset="-122"/>
            </a:endParaRPr>
          </a:p>
        </p:txBody>
      </p:sp>
      <p:sp>
        <p:nvSpPr>
          <p:cNvPr id="15365" name="矩形 11"/>
          <p:cNvSpPr/>
          <p:nvPr/>
        </p:nvSpPr>
        <p:spPr>
          <a:xfrm>
            <a:off x="407988" y="1077913"/>
            <a:ext cx="11664950" cy="5554345"/>
          </a:xfrm>
          <a:prstGeom prst="rect">
            <a:avLst/>
          </a:prstGeom>
          <a:noFill/>
          <a:ln w="9525">
            <a:noFill/>
          </a:ln>
        </p:spPr>
        <p:txBody>
          <a:bodyPr wrap="square">
            <a:spAutoFit/>
          </a:bodyPr>
          <a:lstStyle/>
          <a:p>
            <a:pPr marL="0" marR="0" lvl="0" indent="0" algn="l" defTabSz="914400" rtl="0" eaLnBrk="1" fontAlgn="base" latinLnBrk="0" hangingPunct="1">
              <a:lnSpc>
                <a:spcPct val="150000"/>
              </a:lnSpc>
              <a:spcBef>
                <a:spcPts val="600"/>
              </a:spcBef>
              <a:spcAft>
                <a:spcPct val="0"/>
              </a:spcAft>
              <a:buClr>
                <a:srgbClr val="00863D"/>
              </a:buClr>
              <a:buSzTx/>
              <a:buFont typeface="Wingdings" panose="05000000000000000000" pitchFamily="2" charset="2"/>
              <a:buChar char="Ø"/>
              <a:defRPr/>
            </a:pPr>
            <a:r>
              <a:rPr kumimoji="0" lang="zh-CN" altLang="en-US" sz="2200" b="1" i="0" u="none" strike="noStrike" kern="1200" cap="none" spc="0" normalizeH="0" baseline="0" noProof="1">
                <a:ln>
                  <a:noFill/>
                </a:ln>
                <a:solidFill>
                  <a:schemeClr val="tx1"/>
                </a:solidFill>
                <a:effectLst/>
                <a:uLnTx/>
                <a:uFillTx/>
                <a:latin typeface="宋体" panose="02010600030101010101" pitchFamily="2" charset="-122"/>
                <a:ea typeface="宋体" panose="02010600030101010101" pitchFamily="2" charset="-122"/>
                <a:cs typeface="+mn-cs"/>
                <a:sym typeface="Calibri" panose="020F0502020204030204" charset="0"/>
              </a:rPr>
              <a:t>本标准按照</a:t>
            </a:r>
            <a:r>
              <a:rPr kumimoji="0" lang="en-US" altLang="zh-CN" sz="2200" b="1" i="0" u="none" strike="noStrike" kern="1200" cap="none" spc="0" normalizeH="0" baseline="0" noProof="1">
                <a:ln>
                  <a:noFill/>
                </a:ln>
                <a:solidFill>
                  <a:schemeClr val="tx1"/>
                </a:solidFill>
                <a:effectLst/>
                <a:uLnTx/>
                <a:uFillTx/>
                <a:latin typeface="宋体" panose="02010600030101010101" pitchFamily="2" charset="-122"/>
                <a:ea typeface="宋体" panose="02010600030101010101" pitchFamily="2" charset="-122"/>
                <a:cs typeface="+mn-cs"/>
                <a:sym typeface="Calibri" panose="020F0502020204030204" charset="0"/>
              </a:rPr>
              <a:t>GB/T 1.1—2009(</a:t>
            </a:r>
            <a:r>
              <a:rPr kumimoji="0" lang="en-US" altLang="zh-CN" sz="2200" b="1" i="0" u="none" strike="noStrike" kern="1200" cap="none" spc="0" normalizeH="0" baseline="0" noProof="1">
                <a:ln>
                  <a:noFill/>
                </a:ln>
                <a:solidFill>
                  <a:schemeClr val="tx1"/>
                </a:solidFill>
                <a:effectLst>
                  <a:outerShdw blurRad="38100" dist="38100" dir="2700000" algn="tl">
                    <a:srgbClr val="C0C0C0"/>
                  </a:outerShdw>
                </a:effectLst>
                <a:uLnTx/>
                <a:uFillTx/>
                <a:latin typeface="Arial" panose="020B0604020202020204" pitchFamily="34" charset="0"/>
                <a:ea typeface="汉仪雪君体简" pitchFamily="2" charset="-122"/>
                <a:cs typeface="+mn-cs"/>
                <a:sym typeface="宋体" panose="02010600030101010101" pitchFamily="2" charset="-122"/>
              </a:rPr>
              <a:t>《</a:t>
            </a:r>
            <a:r>
              <a:rPr kumimoji="0" lang="zh-CN" altLang="en-US" sz="2200" b="1" i="0" u="none" strike="noStrike" kern="1200" cap="none" spc="0" normalizeH="0" baseline="0" noProof="1">
                <a:ln>
                  <a:noFill/>
                </a:ln>
                <a:solidFill>
                  <a:schemeClr val="tx1"/>
                </a:solidFill>
                <a:effectLst>
                  <a:outerShdw blurRad="38100" dist="38100" dir="2700000" algn="tl">
                    <a:srgbClr val="C0C0C0"/>
                  </a:outerShdw>
                </a:effectLst>
                <a:uLnTx/>
                <a:uFillTx/>
                <a:latin typeface="Arial" panose="020B0604020202020204" pitchFamily="34" charset="0"/>
                <a:ea typeface="汉仪雪君体简" pitchFamily="2" charset="-122"/>
                <a:cs typeface="+mn-cs"/>
                <a:sym typeface="宋体" panose="02010600030101010101" pitchFamily="2" charset="-122"/>
              </a:rPr>
              <a:t>标准化工作导则　第</a:t>
            </a:r>
            <a:r>
              <a:rPr kumimoji="0" lang="zh-CN" altLang="zh-CN" sz="2200" b="1" i="0" u="none" strike="noStrike" kern="1200" cap="none" spc="0" normalizeH="0" baseline="0" noProof="1">
                <a:ln>
                  <a:noFill/>
                </a:ln>
                <a:solidFill>
                  <a:schemeClr val="tx1"/>
                </a:solidFill>
                <a:effectLst>
                  <a:outerShdw blurRad="38100" dist="38100" dir="2700000" algn="tl">
                    <a:srgbClr val="C0C0C0"/>
                  </a:outerShdw>
                </a:effectLst>
                <a:uLnTx/>
                <a:uFillTx/>
                <a:latin typeface="Arial" panose="020B0604020202020204" pitchFamily="34" charset="0"/>
                <a:ea typeface="汉仪雪君体简" pitchFamily="2" charset="-122"/>
                <a:cs typeface="+mn-cs"/>
                <a:sym typeface="宋体" panose="02010600030101010101" pitchFamily="2" charset="-122"/>
              </a:rPr>
              <a:t>1</a:t>
            </a:r>
            <a:r>
              <a:rPr kumimoji="0" lang="zh-CN" altLang="en-US" sz="2200" b="1" i="0" u="none" strike="noStrike" kern="1200" cap="none" spc="0" normalizeH="0" baseline="0" noProof="1">
                <a:ln>
                  <a:noFill/>
                </a:ln>
                <a:solidFill>
                  <a:schemeClr val="tx1"/>
                </a:solidFill>
                <a:effectLst>
                  <a:outerShdw blurRad="38100" dist="38100" dir="2700000" algn="tl">
                    <a:srgbClr val="C0C0C0"/>
                  </a:outerShdw>
                </a:effectLst>
                <a:uLnTx/>
                <a:uFillTx/>
                <a:latin typeface="Arial" panose="020B0604020202020204" pitchFamily="34" charset="0"/>
                <a:ea typeface="汉仪雪君体简" pitchFamily="2" charset="-122"/>
                <a:cs typeface="+mn-cs"/>
                <a:sym typeface="宋体" panose="02010600030101010101" pitchFamily="2" charset="-122"/>
              </a:rPr>
              <a:t>部分：标准的结构和编写</a:t>
            </a:r>
            <a:r>
              <a:rPr kumimoji="0" lang="zh-CN" altLang="zh-CN" sz="2200" b="1" i="0" u="none" strike="noStrike" kern="1200" cap="none" spc="0" normalizeH="0" baseline="0" noProof="1">
                <a:ln>
                  <a:noFill/>
                </a:ln>
                <a:solidFill>
                  <a:schemeClr val="tx1"/>
                </a:solidFill>
                <a:effectLst>
                  <a:outerShdw blurRad="38100" dist="38100" dir="2700000" algn="tl">
                    <a:srgbClr val="C0C0C0"/>
                  </a:outerShdw>
                </a:effectLst>
                <a:uLnTx/>
                <a:uFillTx/>
                <a:latin typeface="Arial" panose="020B0604020202020204" pitchFamily="34" charset="0"/>
                <a:ea typeface="汉仪雪君体简" pitchFamily="2" charset="-122"/>
                <a:cs typeface="+mn-cs"/>
                <a:sym typeface="宋体" panose="02010600030101010101" pitchFamily="2" charset="-122"/>
              </a:rPr>
              <a:t>》</a:t>
            </a:r>
            <a:r>
              <a:rPr kumimoji="0" lang="zh-CN" altLang="zh-CN" sz="2200" b="1" i="0" u="none" strike="noStrike" kern="1200" cap="none" spc="0" normalizeH="0" baseline="0" noProof="1">
                <a:ln>
                  <a:noFill/>
                </a:ln>
                <a:solidFill>
                  <a:schemeClr val="tx1"/>
                </a:solidFill>
                <a:effectLst/>
                <a:uLnTx/>
                <a:uFillTx/>
                <a:latin typeface="宋体" panose="02010600030101010101" pitchFamily="2" charset="-122"/>
                <a:ea typeface="宋体" panose="02010600030101010101" pitchFamily="2" charset="-122"/>
                <a:cs typeface="+mn-cs"/>
                <a:sym typeface="Calibri" panose="020F0502020204030204" charset="0"/>
              </a:rPr>
              <a:t>)</a:t>
            </a:r>
            <a:r>
              <a:rPr kumimoji="0" lang="zh-CN" altLang="en-US" sz="2200" b="1" i="0" u="none" strike="noStrike" kern="1200" cap="none" spc="0" normalizeH="0" baseline="0" noProof="1">
                <a:ln>
                  <a:noFill/>
                </a:ln>
                <a:solidFill>
                  <a:schemeClr val="tx1"/>
                </a:solidFill>
                <a:effectLst/>
                <a:uLnTx/>
                <a:uFillTx/>
                <a:latin typeface="宋体" panose="02010600030101010101" pitchFamily="2" charset="-122"/>
                <a:ea typeface="宋体" panose="02010600030101010101" pitchFamily="2" charset="-122"/>
                <a:cs typeface="+mn-cs"/>
                <a:sym typeface="Calibri" panose="020F0502020204030204" charset="0"/>
              </a:rPr>
              <a:t>给出的规则起草。</a:t>
            </a:r>
          </a:p>
          <a:p>
            <a:pPr marL="0" marR="0" lvl="0" indent="0" algn="l" defTabSz="914400" rtl="0" eaLnBrk="1" fontAlgn="base" latinLnBrk="0" hangingPunct="1">
              <a:lnSpc>
                <a:spcPct val="150000"/>
              </a:lnSpc>
              <a:spcBef>
                <a:spcPts val="600"/>
              </a:spcBef>
              <a:spcAft>
                <a:spcPct val="0"/>
              </a:spcAft>
              <a:buClr>
                <a:srgbClr val="00863D"/>
              </a:buClr>
              <a:buSzTx/>
              <a:buFont typeface="Wingdings" panose="05000000000000000000" pitchFamily="2" charset="2"/>
              <a:buChar char="Ø"/>
              <a:defRPr/>
            </a:pPr>
            <a:r>
              <a:rPr kumimoji="0" lang="zh-CN" altLang="en-US" sz="2200" b="1" i="0" u="none" strike="noStrike" kern="1200" cap="none" spc="0" normalizeH="0" baseline="0" noProof="1">
                <a:ln>
                  <a:noFill/>
                </a:ln>
                <a:solidFill>
                  <a:schemeClr val="tx1"/>
                </a:solidFill>
                <a:effectLst/>
                <a:uLnTx/>
                <a:uFillTx/>
                <a:latin typeface="宋体" panose="02010600030101010101" pitchFamily="2" charset="-122"/>
                <a:ea typeface="宋体" panose="02010600030101010101" pitchFamily="2" charset="-122"/>
                <a:cs typeface="+mn-cs"/>
                <a:sym typeface="Calibri" panose="020F0502020204030204" charset="0"/>
              </a:rPr>
              <a:t>本标准附录</a:t>
            </a:r>
            <a:r>
              <a:rPr kumimoji="0" lang="en-US" altLang="zh-CN" sz="2200" b="1" i="0" u="none" strike="noStrike" kern="1200" cap="none" spc="0" normalizeH="0" baseline="0" noProof="1">
                <a:ln>
                  <a:noFill/>
                </a:ln>
                <a:solidFill>
                  <a:schemeClr val="tx1"/>
                </a:solidFill>
                <a:effectLst/>
                <a:uLnTx/>
                <a:uFillTx/>
                <a:latin typeface="宋体" panose="02010600030101010101" pitchFamily="2" charset="-122"/>
                <a:ea typeface="宋体" panose="02010600030101010101" pitchFamily="2" charset="-122"/>
                <a:cs typeface="+mn-cs"/>
                <a:sym typeface="Calibri" panose="020F0502020204030204" charset="0"/>
              </a:rPr>
              <a:t>C</a:t>
            </a:r>
            <a:r>
              <a:rPr kumimoji="0" lang="zh-CN" altLang="en-US" sz="2200" b="1" i="0" u="none" strike="noStrike" kern="1200" cap="none" spc="0" normalizeH="0" baseline="0" noProof="1">
                <a:ln>
                  <a:noFill/>
                </a:ln>
                <a:solidFill>
                  <a:schemeClr val="tx1"/>
                </a:solidFill>
                <a:effectLst/>
                <a:uLnTx/>
                <a:uFillTx/>
                <a:latin typeface="宋体" panose="02010600030101010101" pitchFamily="2" charset="-122"/>
                <a:ea typeface="宋体" panose="02010600030101010101" pitchFamily="2" charset="-122"/>
                <a:cs typeface="+mn-cs"/>
                <a:sym typeface="Calibri" panose="020F0502020204030204" charset="0"/>
              </a:rPr>
              <a:t>、</a:t>
            </a:r>
            <a:r>
              <a:rPr kumimoji="0" lang="en-US" altLang="zh-CN" sz="2200" b="1" i="0" u="none" strike="noStrike" kern="1200" cap="none" spc="0" normalizeH="0" baseline="0" noProof="1">
                <a:ln>
                  <a:noFill/>
                </a:ln>
                <a:solidFill>
                  <a:schemeClr val="tx1"/>
                </a:solidFill>
                <a:effectLst/>
                <a:uLnTx/>
                <a:uFillTx/>
                <a:latin typeface="宋体" panose="02010600030101010101" pitchFamily="2" charset="-122"/>
                <a:ea typeface="宋体" panose="02010600030101010101" pitchFamily="2" charset="-122"/>
                <a:cs typeface="+mn-cs"/>
                <a:sym typeface="Calibri" panose="020F0502020204030204" charset="0"/>
              </a:rPr>
              <a:t>D</a:t>
            </a:r>
            <a:r>
              <a:rPr kumimoji="0" lang="zh-CN" altLang="en-US" sz="2200" b="1" i="0" u="none" strike="noStrike" kern="1200" cap="none" spc="0" normalizeH="0" baseline="0" noProof="1">
                <a:ln>
                  <a:noFill/>
                </a:ln>
                <a:solidFill>
                  <a:schemeClr val="tx1"/>
                </a:solidFill>
                <a:effectLst/>
                <a:uLnTx/>
                <a:uFillTx/>
                <a:latin typeface="宋体" panose="02010600030101010101" pitchFamily="2" charset="-122"/>
                <a:ea typeface="宋体" panose="02010600030101010101" pitchFamily="2" charset="-122"/>
                <a:cs typeface="+mn-cs"/>
                <a:sym typeface="Calibri" panose="020F0502020204030204" charset="0"/>
              </a:rPr>
              <a:t>为资料性附录，附录</a:t>
            </a:r>
            <a:r>
              <a:rPr kumimoji="0" lang="en-US" altLang="zh-CN" sz="2200" b="1" i="0" u="none" strike="noStrike" kern="1200" cap="none" spc="0" normalizeH="0" baseline="0" noProof="1">
                <a:ln>
                  <a:noFill/>
                </a:ln>
                <a:solidFill>
                  <a:schemeClr val="tx1"/>
                </a:solidFill>
                <a:effectLst/>
                <a:uLnTx/>
                <a:uFillTx/>
                <a:latin typeface="宋体" panose="02010600030101010101" pitchFamily="2" charset="-122"/>
                <a:ea typeface="宋体" panose="02010600030101010101" pitchFamily="2" charset="-122"/>
                <a:cs typeface="+mn-cs"/>
                <a:sym typeface="Calibri" panose="020F0502020204030204" charset="0"/>
              </a:rPr>
              <a:t>A</a:t>
            </a:r>
            <a:r>
              <a:rPr kumimoji="0" lang="zh-CN" altLang="en-US" sz="2200" b="1" i="0" u="none" strike="noStrike" kern="1200" cap="none" spc="0" normalizeH="0" baseline="0" noProof="1">
                <a:ln>
                  <a:noFill/>
                </a:ln>
                <a:solidFill>
                  <a:schemeClr val="tx1"/>
                </a:solidFill>
                <a:effectLst/>
                <a:uLnTx/>
                <a:uFillTx/>
                <a:latin typeface="宋体" panose="02010600030101010101" pitchFamily="2" charset="-122"/>
                <a:ea typeface="宋体" panose="02010600030101010101" pitchFamily="2" charset="-122"/>
                <a:cs typeface="+mn-cs"/>
                <a:sym typeface="Calibri" panose="020F0502020204030204" charset="0"/>
              </a:rPr>
              <a:t>、</a:t>
            </a:r>
            <a:r>
              <a:rPr kumimoji="0" lang="en-US" altLang="zh-CN" sz="2200" b="1" i="0" u="none" strike="noStrike" kern="1200" cap="none" spc="0" normalizeH="0" baseline="0" noProof="1">
                <a:ln>
                  <a:noFill/>
                </a:ln>
                <a:solidFill>
                  <a:schemeClr val="tx1"/>
                </a:solidFill>
                <a:effectLst/>
                <a:uLnTx/>
                <a:uFillTx/>
                <a:latin typeface="宋体" panose="02010600030101010101" pitchFamily="2" charset="-122"/>
                <a:ea typeface="宋体" panose="02010600030101010101" pitchFamily="2" charset="-122"/>
                <a:cs typeface="+mn-cs"/>
                <a:sym typeface="Calibri" panose="020F0502020204030204" charset="0"/>
              </a:rPr>
              <a:t>B</a:t>
            </a:r>
            <a:r>
              <a:rPr kumimoji="0" lang="zh-CN" altLang="en-US" sz="2200" b="1" i="0" u="none" strike="noStrike" kern="1200" cap="none" spc="0" normalizeH="0" baseline="0" noProof="1">
                <a:ln>
                  <a:noFill/>
                </a:ln>
                <a:solidFill>
                  <a:schemeClr val="tx1"/>
                </a:solidFill>
                <a:effectLst/>
                <a:uLnTx/>
                <a:uFillTx/>
                <a:latin typeface="宋体" panose="02010600030101010101" pitchFamily="2" charset="-122"/>
                <a:ea typeface="宋体" panose="02010600030101010101" pitchFamily="2" charset="-122"/>
                <a:cs typeface="+mn-cs"/>
                <a:sym typeface="Calibri" panose="020F0502020204030204" charset="0"/>
              </a:rPr>
              <a:t>、</a:t>
            </a:r>
            <a:r>
              <a:rPr kumimoji="0" lang="en-US" altLang="zh-CN" sz="2200" b="1" i="0" u="none" strike="noStrike" kern="1200" cap="none" spc="0" normalizeH="0" baseline="0" noProof="1">
                <a:ln>
                  <a:noFill/>
                </a:ln>
                <a:solidFill>
                  <a:schemeClr val="tx1"/>
                </a:solidFill>
                <a:effectLst/>
                <a:uLnTx/>
                <a:uFillTx/>
                <a:latin typeface="宋体" panose="02010600030101010101" pitchFamily="2" charset="-122"/>
                <a:ea typeface="宋体" panose="02010600030101010101" pitchFamily="2" charset="-122"/>
                <a:cs typeface="+mn-cs"/>
                <a:sym typeface="Calibri" panose="020F0502020204030204" charset="0"/>
              </a:rPr>
              <a:t>E</a:t>
            </a:r>
            <a:r>
              <a:rPr kumimoji="0" lang="zh-CN" altLang="en-US" sz="2200" b="1" i="0" u="none" strike="noStrike" kern="1200" cap="none" spc="0" normalizeH="0" baseline="0" noProof="1">
                <a:ln>
                  <a:noFill/>
                </a:ln>
                <a:solidFill>
                  <a:schemeClr val="tx1"/>
                </a:solidFill>
                <a:effectLst/>
                <a:uLnTx/>
                <a:uFillTx/>
                <a:latin typeface="宋体" panose="02010600030101010101" pitchFamily="2" charset="-122"/>
                <a:ea typeface="宋体" panose="02010600030101010101" pitchFamily="2" charset="-122"/>
                <a:cs typeface="+mn-cs"/>
                <a:sym typeface="Calibri" panose="020F0502020204030204" charset="0"/>
              </a:rPr>
              <a:t>为规范性附录。</a:t>
            </a:r>
          </a:p>
          <a:p>
            <a:pPr marL="0" marR="0" lvl="0" indent="0" algn="l" defTabSz="914400" rtl="0" eaLnBrk="1" fontAlgn="base" latinLnBrk="0" hangingPunct="1">
              <a:lnSpc>
                <a:spcPct val="150000"/>
              </a:lnSpc>
              <a:spcBef>
                <a:spcPts val="600"/>
              </a:spcBef>
              <a:spcAft>
                <a:spcPct val="0"/>
              </a:spcAft>
              <a:buClr>
                <a:srgbClr val="00863D"/>
              </a:buClr>
              <a:buSzTx/>
              <a:buFont typeface="Wingdings" panose="05000000000000000000" pitchFamily="2" charset="2"/>
              <a:buChar char="Ø"/>
              <a:defRPr/>
            </a:pPr>
            <a:r>
              <a:rPr kumimoji="0" lang="zh-CN" altLang="en-US" sz="2200" b="1" i="0" u="none" strike="noStrike" kern="1200" cap="none" spc="0" normalizeH="0" baseline="0" noProof="1">
                <a:ln>
                  <a:noFill/>
                </a:ln>
                <a:solidFill>
                  <a:schemeClr val="tx1"/>
                </a:solidFill>
                <a:effectLst/>
                <a:uLnTx/>
                <a:uFillTx/>
                <a:latin typeface="宋体" panose="02010600030101010101" pitchFamily="2" charset="-122"/>
                <a:ea typeface="宋体" panose="02010600030101010101" pitchFamily="2" charset="-122"/>
                <a:cs typeface="+mn-cs"/>
                <a:sym typeface="Calibri" panose="020F0502020204030204" charset="0"/>
              </a:rPr>
              <a:t>本标准由</a:t>
            </a:r>
            <a:r>
              <a:rPr kumimoji="0" lang="zh-CN" altLang="en-US" sz="2200" b="1" i="0" u="none" strike="noStrike" kern="1200" cap="none" spc="0" normalizeH="0" baseline="0" noProof="1">
                <a:ln>
                  <a:noFill/>
                </a:ln>
                <a:solidFill>
                  <a:srgbClr val="FF0000"/>
                </a:solidFill>
                <a:effectLst/>
                <a:uLnTx/>
                <a:uFillTx/>
                <a:latin typeface="宋体" panose="02010600030101010101" pitchFamily="2" charset="-122"/>
                <a:ea typeface="宋体" panose="02010600030101010101" pitchFamily="2" charset="-122"/>
                <a:cs typeface="+mn-cs"/>
                <a:sym typeface="Calibri" panose="020F0502020204030204" charset="0"/>
              </a:rPr>
              <a:t>中国地质灾害防治工程行业协会提出并归口</a:t>
            </a:r>
            <a:r>
              <a:rPr kumimoji="0" lang="zh-CN" altLang="en-US" sz="2200" b="1" i="0" u="none" strike="noStrike" kern="1200" cap="none" spc="0" normalizeH="0" baseline="0" noProof="1">
                <a:ln>
                  <a:noFill/>
                </a:ln>
                <a:solidFill>
                  <a:schemeClr val="tx1"/>
                </a:solidFill>
                <a:effectLst/>
                <a:uLnTx/>
                <a:uFillTx/>
                <a:latin typeface="宋体" panose="02010600030101010101" pitchFamily="2" charset="-122"/>
                <a:ea typeface="宋体" panose="02010600030101010101" pitchFamily="2" charset="-122"/>
                <a:cs typeface="+mn-cs"/>
                <a:sym typeface="Calibri" panose="020F0502020204030204" charset="0"/>
              </a:rPr>
              <a:t>。</a:t>
            </a:r>
          </a:p>
          <a:p>
            <a:pPr marL="0" marR="0" lvl="0" indent="0" algn="l" defTabSz="914400" rtl="0" eaLnBrk="1" fontAlgn="base" latinLnBrk="0" hangingPunct="1">
              <a:lnSpc>
                <a:spcPct val="150000"/>
              </a:lnSpc>
              <a:spcBef>
                <a:spcPts val="600"/>
              </a:spcBef>
              <a:spcAft>
                <a:spcPct val="0"/>
              </a:spcAft>
              <a:buClr>
                <a:srgbClr val="00863D"/>
              </a:buClr>
              <a:buSzTx/>
              <a:buFont typeface="Wingdings" panose="05000000000000000000" pitchFamily="2" charset="2"/>
              <a:buChar char="Ø"/>
              <a:defRPr/>
            </a:pPr>
            <a:r>
              <a:rPr kumimoji="0" lang="zh-CN" altLang="en-US" sz="2200" b="1" i="0" u="none" strike="noStrike" kern="1200" cap="none" spc="0" normalizeH="0" baseline="0" noProof="1">
                <a:ln>
                  <a:noFill/>
                </a:ln>
                <a:solidFill>
                  <a:schemeClr val="tx1"/>
                </a:solidFill>
                <a:effectLst/>
                <a:uLnTx/>
                <a:uFillTx/>
                <a:latin typeface="宋体" panose="02010600030101010101" pitchFamily="2" charset="-122"/>
                <a:ea typeface="宋体" panose="02010600030101010101" pitchFamily="2" charset="-122"/>
                <a:cs typeface="+mn-cs"/>
                <a:sym typeface="Calibri" panose="020F0502020204030204" charset="0"/>
              </a:rPr>
              <a:t>本标准起草单位：</a:t>
            </a:r>
            <a:r>
              <a:rPr lang="zh-CN" altLang="en-US" sz="2200" b="1">
                <a:ln>
                  <a:noFill/>
                </a:ln>
                <a:effectLst/>
                <a:uLnTx/>
                <a:uFillTx/>
                <a:latin typeface="宋体" panose="02010600030101010101" pitchFamily="2" charset="-122"/>
                <a:sym typeface="Calibri" panose="020F0502020204030204" charset="0"/>
              </a:rPr>
              <a:t>中国建筑材料工业地质勘查中心吉林总队、</a:t>
            </a:r>
            <a:r>
              <a:rPr kumimoji="0" lang="zh-CN" altLang="en-US" sz="2200" b="1" i="0" u="none" strike="noStrike" kern="1200" cap="none" spc="0" normalizeH="0" baseline="0" noProof="1">
                <a:ln>
                  <a:noFill/>
                </a:ln>
                <a:solidFill>
                  <a:schemeClr val="tx1"/>
                </a:solidFill>
                <a:effectLst/>
                <a:uLnTx/>
                <a:uFillTx/>
                <a:latin typeface="宋体" panose="02010600030101010101" pitchFamily="2" charset="-122"/>
                <a:ea typeface="宋体" panose="02010600030101010101" pitchFamily="2" charset="-122"/>
                <a:cs typeface="+mn-cs"/>
                <a:sym typeface="Calibri" panose="020F0502020204030204" charset="0"/>
              </a:rPr>
              <a:t>中国国土资源经济研究</a:t>
            </a:r>
            <a:r>
              <a:rPr kumimoji="0" lang="zh-CN" altLang="en-US" sz="2200" b="1"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sym typeface="微软雅黑" panose="020B0503020204020204" pitchFamily="34" charset="-122"/>
              </a:rPr>
              <a:t>院</a:t>
            </a:r>
            <a:r>
              <a:rPr kumimoji="0" lang="zh-CN" altLang="en-US" sz="2200" b="1" i="0" u="none" strike="noStrike" kern="1200" cap="none" spc="0" normalizeH="0" baseline="0" noProof="1">
                <a:ln>
                  <a:noFill/>
                </a:ln>
                <a:solidFill>
                  <a:schemeClr val="tx1"/>
                </a:solidFill>
                <a:effectLst/>
                <a:uLnTx/>
                <a:uFillTx/>
                <a:latin typeface="宋体" panose="02010600030101010101" pitchFamily="2" charset="-122"/>
                <a:ea typeface="宋体" panose="02010600030101010101" pitchFamily="2" charset="-122"/>
                <a:cs typeface="+mn-cs"/>
                <a:sym typeface="Calibri" panose="020F0502020204030204" charset="0"/>
              </a:rPr>
              <a:t>、贵州省地质环境监测院、中铁西南科学研究院有限公司、中国水电顾问集团西北勘测设计研究院、中国地质调查局西安地质调查中心。</a:t>
            </a:r>
          </a:p>
          <a:p>
            <a:pPr marL="0" marR="0" lvl="0" indent="0" algn="l" defTabSz="914400" rtl="0" eaLnBrk="1" fontAlgn="base" latinLnBrk="0" hangingPunct="1">
              <a:lnSpc>
                <a:spcPct val="150000"/>
              </a:lnSpc>
              <a:spcBef>
                <a:spcPts val="600"/>
              </a:spcBef>
              <a:spcAft>
                <a:spcPct val="0"/>
              </a:spcAft>
              <a:buClr>
                <a:srgbClr val="00863D"/>
              </a:buClr>
              <a:buSzTx/>
              <a:buFont typeface="Wingdings" panose="05000000000000000000" pitchFamily="2" charset="2"/>
              <a:buChar char="Ø"/>
              <a:defRPr/>
            </a:pPr>
            <a:r>
              <a:rPr kumimoji="0" lang="zh-CN" altLang="en-US" sz="2200" b="1" i="0" u="none" strike="noStrike" kern="1200" cap="none" spc="0" normalizeH="0" baseline="0" noProof="1">
                <a:ln>
                  <a:noFill/>
                </a:ln>
                <a:solidFill>
                  <a:schemeClr val="tx1"/>
                </a:solidFill>
                <a:effectLst/>
                <a:uLnTx/>
                <a:uFillTx/>
                <a:latin typeface="宋体" panose="02010600030101010101" pitchFamily="2" charset="-122"/>
                <a:ea typeface="宋体" panose="02010600030101010101" pitchFamily="2" charset="-122"/>
                <a:cs typeface="+mn-cs"/>
                <a:sym typeface="Calibri" panose="020F0502020204030204" charset="0"/>
              </a:rPr>
              <a:t>本标准主要起草人：于成龙、孙贵尚、杨耀红、孙晓玲、韦宝玺、段方情、肖洋、郭毅、白雪华</a:t>
            </a:r>
            <a:r>
              <a:rPr kumimoji="0" lang="en-US" altLang="zh-CN" sz="22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sym typeface="Calibri" panose="020F0502020204030204" charset="0"/>
              </a:rPr>
              <a:t>、</a:t>
            </a:r>
            <a:r>
              <a:rPr kumimoji="0" lang="zh-CN" altLang="en-US" sz="22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sym typeface="Calibri" panose="020F0502020204030204" charset="0"/>
              </a:rPr>
              <a:t>林景胤、孙婧</a:t>
            </a:r>
            <a:r>
              <a:rPr kumimoji="0" lang="en-US" sz="22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sym typeface="Calibri" panose="020F0502020204030204" charset="0"/>
              </a:rPr>
              <a:t>。</a:t>
            </a:r>
          </a:p>
          <a:p>
            <a:pPr marL="0" marR="0" lvl="0" indent="0" algn="l" defTabSz="914400" rtl="0" eaLnBrk="1" fontAlgn="base" latinLnBrk="0" hangingPunct="1">
              <a:lnSpc>
                <a:spcPct val="150000"/>
              </a:lnSpc>
              <a:spcBef>
                <a:spcPts val="600"/>
              </a:spcBef>
              <a:spcAft>
                <a:spcPct val="0"/>
              </a:spcAft>
              <a:buClr>
                <a:srgbClr val="00863D"/>
              </a:buClr>
              <a:buSzTx/>
              <a:buFont typeface="Wingdings" panose="05000000000000000000" pitchFamily="2" charset="2"/>
              <a:buChar char="Ø"/>
              <a:defRPr/>
            </a:pPr>
            <a:r>
              <a:rPr kumimoji="0" lang="zh-CN" altLang="en-US" sz="2200" b="1" i="0" u="none" strike="noStrike" kern="1200" cap="none" spc="0" normalizeH="0" baseline="0" noProof="1">
                <a:ln>
                  <a:noFill/>
                </a:ln>
                <a:solidFill>
                  <a:schemeClr val="tx1"/>
                </a:solidFill>
                <a:effectLst/>
                <a:uLnTx/>
                <a:uFillTx/>
                <a:latin typeface="宋体" panose="02010600030101010101" pitchFamily="2" charset="-122"/>
                <a:ea typeface="宋体" panose="02010600030101010101" pitchFamily="2" charset="-122"/>
                <a:cs typeface="+mn-cs"/>
                <a:sym typeface="Calibri" panose="020F0502020204030204" charset="0"/>
              </a:rPr>
              <a:t>本标准由</a:t>
            </a:r>
            <a:r>
              <a:rPr kumimoji="0" lang="zh-CN" altLang="en-US" sz="2200" b="1" i="0" u="none" strike="noStrike" kern="1200" cap="none" spc="0" normalizeH="0" baseline="0" noProof="1">
                <a:ln>
                  <a:noFill/>
                </a:ln>
                <a:solidFill>
                  <a:srgbClr val="FF0000"/>
                </a:solidFill>
                <a:effectLst/>
                <a:uLnTx/>
                <a:uFillTx/>
                <a:latin typeface="宋体" panose="02010600030101010101" pitchFamily="2" charset="-122"/>
                <a:ea typeface="宋体" panose="02010600030101010101" pitchFamily="2" charset="-122"/>
                <a:cs typeface="+mn-cs"/>
                <a:sym typeface="Calibri" panose="020F0502020204030204" charset="0"/>
              </a:rPr>
              <a:t>中国地质灾害防治工程行业协会负责解释</a:t>
            </a:r>
            <a:r>
              <a:rPr kumimoji="0" lang="zh-CN" altLang="en-US" sz="2200" b="1" i="0" u="none" strike="noStrike" kern="1200" cap="none" spc="0" normalizeH="0" baseline="0" noProof="1">
                <a:ln>
                  <a:noFill/>
                </a:ln>
                <a:solidFill>
                  <a:schemeClr val="tx1"/>
                </a:solidFill>
                <a:effectLst/>
                <a:uLnTx/>
                <a:uFillTx/>
                <a:latin typeface="宋体" panose="02010600030101010101" pitchFamily="2" charset="-122"/>
                <a:ea typeface="宋体" panose="02010600030101010101" pitchFamily="2" charset="-122"/>
                <a:cs typeface="+mn-cs"/>
                <a:sym typeface="Calibri" panose="020F0502020204030204" charset="0"/>
              </a:rPr>
              <a:t>。</a:t>
            </a:r>
          </a:p>
        </p:txBody>
      </p:sp>
    </p:spTree>
  </p:cSld>
  <p:clrMapOvr>
    <a:masterClrMapping/>
  </p:clrMapOvr>
  <p:transition advTm="2265"/>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KSO_WM_UNIT_TABLE_BEAUTIFY" val="smartTable{14d46c49-9fe8-41b4-9ce7-3fbd5cb6fb1d}"/>
</p:tagLst>
</file>

<file path=ppt/tags/tag2.xml><?xml version="1.0" encoding="utf-8"?>
<p:tagLst xmlns:a="http://schemas.openxmlformats.org/drawingml/2006/main" xmlns:r="http://schemas.openxmlformats.org/officeDocument/2006/relationships" xmlns:p="http://schemas.openxmlformats.org/presentationml/2006/main">
  <p:tag name="KSO_WM_UNIT_TABLE_BEAUTIFY" val="smartTable{5623b653-dfb9-442e-8e03-5fc5c6528b75}"/>
</p:tagLst>
</file>

<file path=ppt/tags/tag3.xml><?xml version="1.0" encoding="utf-8"?>
<p:tagLst xmlns:a="http://schemas.openxmlformats.org/drawingml/2006/main" xmlns:r="http://schemas.openxmlformats.org/officeDocument/2006/relationships" xmlns:p="http://schemas.openxmlformats.org/presentationml/2006/main">
  <p:tag name="KSO_WM_UNIT_TABLE_BEAUTIFY" val="smartTable{3d0f723a-ce78-42d6-89ef-71651bf51c8f}"/>
</p:tagLst>
</file>

<file path=ppt/tags/tag4.xml><?xml version="1.0" encoding="utf-8"?>
<p:tagLst xmlns:a="http://schemas.openxmlformats.org/drawingml/2006/main" xmlns:r="http://schemas.openxmlformats.org/officeDocument/2006/relationships" xmlns:p="http://schemas.openxmlformats.org/presentationml/2006/main">
  <p:tag name="KSO_WM_UNIT_TABLE_BEAUTIFY" val="smartTable{2eada83e-b648-4a02-b0e9-680c22d00fdf}"/>
</p:tagLst>
</file>

<file path=ppt/tags/tag5.xml><?xml version="1.0" encoding="utf-8"?>
<p:tagLst xmlns:a="http://schemas.openxmlformats.org/drawingml/2006/main" xmlns:r="http://schemas.openxmlformats.org/officeDocument/2006/relationships" xmlns:p="http://schemas.openxmlformats.org/presentationml/2006/main">
  <p:tag name="KSO_WM_UNIT_TABLE_BEAUTIFY" val="smartTable{6ea5a52b-6009-4ce3-bb6e-e33423d9eb67}"/>
</p:tagLst>
</file>

<file path=ppt/tags/tag6.xml><?xml version="1.0" encoding="utf-8"?>
<p:tagLst xmlns:a="http://schemas.openxmlformats.org/drawingml/2006/main" xmlns:r="http://schemas.openxmlformats.org/officeDocument/2006/relationships" xmlns:p="http://schemas.openxmlformats.org/presentationml/2006/main">
  <p:tag name="KSO_WM_UNIT_TABLE_BEAUTIFY" val="smartTable{3b15cdd1-13b3-4c43-b46b-f6e02e523c9d}"/>
</p:tagLst>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585</TotalTime>
  <Words>10053</Words>
  <Application>Microsoft Office PowerPoint</Application>
  <PresentationFormat>自定义</PresentationFormat>
  <Paragraphs>603</Paragraphs>
  <Slides>46</Slides>
  <Notes>8</Notes>
  <HiddenSlides>0</HiddenSlides>
  <MMClips>0</MMClips>
  <ScaleCrop>false</ScaleCrop>
  <HeadingPairs>
    <vt:vector size="4" baseType="variant">
      <vt:variant>
        <vt:lpstr>主题</vt:lpstr>
      </vt:variant>
      <vt:variant>
        <vt:i4>3</vt:i4>
      </vt:variant>
      <vt:variant>
        <vt:lpstr>幻灯片标题</vt:lpstr>
      </vt:variant>
      <vt:variant>
        <vt:i4>46</vt:i4>
      </vt:variant>
    </vt:vector>
  </HeadingPairs>
  <TitlesOfParts>
    <vt:vector size="49" baseType="lpstr">
      <vt:lpstr>Office 主题​​</vt:lpstr>
      <vt:lpstr>1_Office 主题​​</vt:lpstr>
      <vt:lpstr>2_Office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王东禹</dc:creator>
  <cp:lastModifiedBy>Administrator</cp:lastModifiedBy>
  <cp:revision>220</cp:revision>
  <dcterms:created xsi:type="dcterms:W3CDTF">2013-12-20T09:37:00Z</dcterms:created>
  <dcterms:modified xsi:type="dcterms:W3CDTF">2021-10-12T16:13:25Z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2052-11.1.0.10700</vt:lpwstr>
  </property>
  <property fmtid="{D5CDD505-2E9C-101B-9397-08002B2CF9AE}" pid="3" name="ICV">
    <vt:lpwstr>235E7DF66ECE4EEBACC25D3CFF6DD23D</vt:lpwstr>
  </property>
</Properties>
</file>