
<file path=[Content_Types].xml><?xml version="1.0" encoding="utf-8"?>
<Types xmlns="http://schemas.openxmlformats.org/package/2006/content-types">
  <Override PartName="/ppt/diagrams/data17.xml" ContentType="application/vnd.openxmlformats-officedocument.drawingml.diagramData+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diagrams/quickStyle2.xml" ContentType="application/vnd.openxmlformats-officedocument.drawingml.diagramStyle+xml"/>
  <Override PartName="/ppt/diagrams/colors11.xml" ContentType="application/vnd.openxmlformats-officedocument.drawingml.diagramColors+xml"/>
  <Override PartName="/ppt/theme/theme1.xml" ContentType="application/vnd.openxmlformats-officedocument.theme+xml"/>
  <Override PartName="/ppt/slideLayouts/slideLayout2.xml" ContentType="application/vnd.openxmlformats-officedocument.presentationml.slideLayout+xml"/>
  <Override PartName="/ppt/diagrams/layout9.xml" ContentType="application/vnd.openxmlformats-officedocument.drawingml.diagramLayout+xml"/>
  <Override PartName="/ppt/diagrams/data13.xml" ContentType="application/vnd.openxmlformats-officedocument.drawingml.diagramData+xml"/>
  <Default Extension="xml" ContentType="application/xml"/>
  <Override PartName="/ppt/slides/slide14.xml" ContentType="application/vnd.openxmlformats-officedocument.presentationml.slide+xml"/>
  <Override PartName="/ppt/diagrams/quickStyle17.xml" ContentType="application/vnd.openxmlformats-officedocument.drawingml.diagramStyl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diagrams/layout5.xml" ContentType="application/vnd.openxmlformats-officedocument.drawingml.diagramLayout+xml"/>
  <Override PartName="/ppt/diagrams/data6.xml" ContentType="application/vnd.openxmlformats-officedocument.drawingml.diagramData+xml"/>
  <Override PartName="/ppt/diagrams/layout17.xml" ContentType="application/vnd.openxmlformats-officedocument.drawingml.diagramLayout+xml"/>
  <Override PartName="/ppt/diagrams/layout3.xml" ContentType="application/vnd.openxmlformats-officedocument.drawingml.diagramLayout+xml"/>
  <Override PartName="/ppt/diagrams/data4.xml" ContentType="application/vnd.openxmlformats-officedocument.drawingml.diagramData+xml"/>
  <Override PartName="/ppt/diagrams/colors8.xml" ContentType="application/vnd.openxmlformats-officedocument.drawingml.diagramColors+xml"/>
  <Override PartName="/ppt/diagrams/quickStyle13.xml" ContentType="application/vnd.openxmlformats-officedocument.drawingml.diagramStyle+xml"/>
  <Override PartName="/ppt/diagrams/layout15.xml" ContentType="application/vnd.openxmlformats-officedocument.drawingml.diagramLayout+xml"/>
  <Override PartName="/ppt/diagrams/layout1.xml" ContentType="application/vnd.openxmlformats-officedocument.drawingml.diagramLayout+xml"/>
  <Override PartName="/ppt/diagrams/data2.xml" ContentType="application/vnd.openxmlformats-officedocument.drawingml.diagramData+xml"/>
  <Override PartName="/ppt/diagrams/colors6.xml" ContentType="application/vnd.openxmlformats-officedocument.drawingml.diagramColors+xml"/>
  <Override PartName="/ppt/diagrams/quickStyle9.xml" ContentType="application/vnd.openxmlformats-officedocument.drawingml.diagramStyle+xml"/>
  <Override PartName="/ppt/diagrams/quickStyle11.xml" ContentType="application/vnd.openxmlformats-officedocument.drawingml.diagramStyle+xml"/>
  <Override PartName="/ppt/diagrams/layout13.xml" ContentType="application/vnd.openxmlformats-officedocument.drawingml.diagramLayout+xml"/>
  <Override PartName="/ppt/diagrams/colors18.xml" ContentType="application/vnd.openxmlformats-officedocument.drawingml.diagramColors+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diagrams/colors4.xml" ContentType="application/vnd.openxmlformats-officedocument.drawingml.diagramColors+xml"/>
  <Override PartName="/ppt/diagrams/quickStyle7.xml" ContentType="application/vnd.openxmlformats-officedocument.drawingml.diagramStyle+xml"/>
  <Override PartName="/ppt/diagrams/layout11.xml" ContentType="application/vnd.openxmlformats-officedocument.drawingml.diagramLayout+xml"/>
  <Override PartName="/ppt/diagrams/colors14.xml" ContentType="application/vnd.openxmlformats-officedocument.drawingml.diagramColors+xml"/>
  <Override PartName="/ppt/diagrams/colors16.xml" ContentType="application/vnd.openxmlformats-officedocument.drawingml.diagramColors+xml"/>
  <Override PartName="/ppt/diagrams/data18.xml" ContentType="application/vnd.openxmlformats-officedocument.drawingml.diagramData+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diagrams/colors2.xml" ContentType="application/vnd.openxmlformats-officedocument.drawingml.diagramColors+xml"/>
  <Override PartName="/ppt/diagrams/quickStyle5.xml" ContentType="application/vnd.openxmlformats-officedocument.drawingml.diagramStyle+xml"/>
  <Override PartName="/ppt/diagrams/colors12.xml" ContentType="application/vnd.openxmlformats-officedocument.drawingml.diagramColors+xml"/>
  <Override PartName="/ppt/diagrams/data16.xml" ContentType="application/vnd.openxmlformats-officedocument.drawingml.diagramData+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diagrams/quickStyle3.xml" ContentType="application/vnd.openxmlformats-officedocument.drawingml.diagramStyle+xml"/>
  <Override PartName="/ppt/diagrams/colors10.xml" ContentType="application/vnd.openxmlformats-officedocument.drawingml.diagramColors+xml"/>
  <Override PartName="/ppt/diagrams/data14.xml" ContentType="application/vnd.openxmlformats-officedocument.drawingml.diagramData+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Default Extension="jpeg" ContentType="image/jpeg"/>
  <Override PartName="/ppt/slideLayouts/slideLayout3.xml" ContentType="application/vnd.openxmlformats-officedocument.presentationml.slideLayout+xml"/>
  <Override PartName="/ppt/diagrams/quickStyle1.xml" ContentType="application/vnd.openxmlformats-officedocument.drawingml.diagramStyle+xml"/>
  <Override PartName="/ppt/diagrams/layout8.xml" ContentType="application/vnd.openxmlformats-officedocument.drawingml.diagramLayout+xml"/>
  <Override PartName="/ppt/diagrams/data12.xml" ContentType="application/vnd.openxmlformats-officedocument.drawingml.diagramData+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diagrams/layout6.xml" ContentType="application/vnd.openxmlformats-officedocument.drawingml.diagramLayout+xml"/>
  <Override PartName="/ppt/diagrams/data9.xml" ContentType="application/vnd.openxmlformats-officedocument.drawingml.diagramData+xml"/>
  <Override PartName="/ppt/diagrams/data10.xml" ContentType="application/vnd.openxmlformats-officedocument.drawingml.diagramData+xml"/>
  <Override PartName="/ppt/diagrams/quickStyle16.xml" ContentType="application/vnd.openxmlformats-officedocument.drawingml.diagramStyle+xml"/>
  <Override PartName="/ppt/diagrams/quickStyle18.xml" ContentType="application/vnd.openxmlformats-officedocument.drawingml.diagramStyl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diagrams/layout4.xml" ContentType="application/vnd.openxmlformats-officedocument.drawingml.diagramLayout+xml"/>
  <Override PartName="/ppt/diagrams/data7.xml" ContentType="application/vnd.openxmlformats-officedocument.drawingml.diagramData+xml"/>
  <Override PartName="/ppt/diagrams/colors9.xml" ContentType="application/vnd.openxmlformats-officedocument.drawingml.diagramColors+xml"/>
  <Override PartName="/ppt/diagrams/quickStyle14.xml" ContentType="application/vnd.openxmlformats-officedocument.drawingml.diagramStyle+xml"/>
  <Override PartName="/ppt/diagrams/layout18.xml" ContentType="application/vnd.openxmlformats-officedocument.drawingml.diagramLayout+xml"/>
  <Override PartName="/ppt/slideLayouts/slideLayout10.xml" ContentType="application/vnd.openxmlformats-officedocument.presentationml.slideLayout+xml"/>
  <Override PartName="/ppt/diagrams/layout2.xml" ContentType="application/vnd.openxmlformats-officedocument.drawingml.diagramLayout+xml"/>
  <Override PartName="/ppt/diagrams/data5.xml" ContentType="application/vnd.openxmlformats-officedocument.drawingml.diagramData+xml"/>
  <Override PartName="/ppt/diagrams/colors7.xml" ContentType="application/vnd.openxmlformats-officedocument.drawingml.diagramColors+xml"/>
  <Override PartName="/ppt/diagrams/quickStyle12.xml" ContentType="application/vnd.openxmlformats-officedocument.drawingml.diagramStyle+xml"/>
  <Override PartName="/ppt/diagrams/layout16.xml" ContentType="application/vnd.openxmlformats-officedocument.drawingml.diagramLayout+xml"/>
  <Override PartName="/ppt/diagrams/colors19.xml" ContentType="application/vnd.openxmlformats-officedocument.drawingml.diagramColors+xml"/>
  <Override PartName="/ppt/diagrams/data3.xml" ContentType="application/vnd.openxmlformats-officedocument.drawingml.diagramData+xml"/>
  <Override PartName="/ppt/diagrams/colors5.xml" ContentType="application/vnd.openxmlformats-officedocument.drawingml.diagramColors+xml"/>
  <Override PartName="/ppt/diagrams/quickStyle8.xml" ContentType="application/vnd.openxmlformats-officedocument.drawingml.diagramStyle+xml"/>
  <Override PartName="/ppt/diagrams/quickStyle10.xml" ContentType="application/vnd.openxmlformats-officedocument.drawingml.diagramStyle+xml"/>
  <Override PartName="/ppt/diagrams/layout14.xml" ContentType="application/vnd.openxmlformats-officedocument.drawingml.diagramLayout+xml"/>
  <Override PartName="/ppt/diagrams/colors17.xml" ContentType="application/vnd.openxmlformats-officedocument.drawingml.diagramColors+xml"/>
  <Override PartName="/ppt/slides/slide8.xml" ContentType="application/vnd.openxmlformats-officedocument.presentationml.slide+xml"/>
  <Override PartName="/ppt/diagrams/data1.xml" ContentType="application/vnd.openxmlformats-officedocument.drawingml.diagramData+xml"/>
  <Override PartName="/ppt/diagrams/colors3.xml" ContentType="application/vnd.openxmlformats-officedocument.drawingml.diagramColors+xml"/>
  <Override PartName="/ppt/diagrams/quickStyle6.xml" ContentType="application/vnd.openxmlformats-officedocument.drawingml.diagramStyle+xml"/>
  <Override PartName="/ppt/diagrams/layout12.xml" ContentType="application/vnd.openxmlformats-officedocument.drawingml.diagramLayout+xml"/>
  <Override PartName="/ppt/diagrams/colors15.xml" ContentType="application/vnd.openxmlformats-officedocument.drawingml.diagramColors+xml"/>
  <Override PartName="/ppt/diagrams/data19.xml" ContentType="application/vnd.openxmlformats-officedocument.drawingml.diagramData+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diagrams/quickStyle4.xml" ContentType="application/vnd.openxmlformats-officedocument.drawingml.diagramStyle+xml"/>
  <Override PartName="/ppt/diagrams/layout10.xml" ContentType="application/vnd.openxmlformats-officedocument.drawingml.diagramLayout+xml"/>
  <Override PartName="/ppt/diagrams/colors13.xml" ContentType="application/vnd.openxmlformats-officedocument.drawingml.diagramColors+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diagrams/data15.xml" ContentType="application/vnd.openxmlformats-officedocument.drawingml.diagramData+xml"/>
  <Override PartName="/ppt/slides/slide2.xml" ContentType="application/vnd.openxmlformats-officedocument.presentationml.slide+xml"/>
  <Override PartName="/ppt/slides/slide16.xml" ContentType="application/vnd.openxmlformats-officedocument.presentationml.slide+xml"/>
  <Override PartName="/ppt/diagrams/data11.xml" ContentType="application/vnd.openxmlformats-officedocument.drawingml.diagramData+xml"/>
  <Override PartName="/ppt/diagrams/quickStyle19.xml" ContentType="application/vnd.openxmlformats-officedocument.drawingml.diagramStyle+xml"/>
  <Default Extension="rels" ContentType="application/vnd.openxmlformats-package.relationships+xml"/>
  <Override PartName="/ppt/slides/slide23.xml" ContentType="application/vnd.openxmlformats-officedocument.presentationml.slide+xml"/>
  <Override PartName="/ppt/diagrams/layout7.xml" ContentType="application/vnd.openxmlformats-officedocument.drawingml.diagramLayout+xml"/>
  <Override PartName="/ppt/diagrams/data8.xml" ContentType="application/vnd.openxmlformats-officedocument.drawingml.diagramData+xml"/>
  <Override PartName="/ppt/slides/slide12.xml" ContentType="application/vnd.openxmlformats-officedocument.presentationml.slide+xml"/>
  <Override PartName="/ppt/slideLayouts/slideLayout11.xml" ContentType="application/vnd.openxmlformats-officedocument.presentationml.slideLayout+xml"/>
  <Override PartName="/ppt/diagrams/quickStyle15.xml" ContentType="application/vnd.openxmlformats-officedocument.drawingml.diagramStyle+xml"/>
  <Override PartName="/ppt/diagrams/layout19.xml" ContentType="application/vnd.openxmlformats-officedocument.drawingml.diagram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73" r:id="rId12"/>
    <p:sldId id="293" r:id="rId13"/>
    <p:sldId id="266" r:id="rId14"/>
    <p:sldId id="291" r:id="rId15"/>
    <p:sldId id="294" r:id="rId16"/>
    <p:sldId id="296" r:id="rId17"/>
    <p:sldId id="267" r:id="rId18"/>
    <p:sldId id="274" r:id="rId19"/>
    <p:sldId id="268" r:id="rId20"/>
    <p:sldId id="270" r:id="rId21"/>
    <p:sldId id="271" r:id="rId22"/>
    <p:sldId id="272" r:id="rId23"/>
    <p:sldId id="290" r:id="rId24"/>
    <p:sldId id="289" r:id="rId2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71" d="100"/>
          <a:sy n="71" d="100"/>
        </p:scale>
        <p:origin x="-1134"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99079F9-7BE3-44BD-AC00-55CC8DA78C8C}" type="doc">
      <dgm:prSet loTypeId="urn:microsoft.com/office/officeart/2005/8/layout/vList2" loCatId="list" qsTypeId="urn:microsoft.com/office/officeart/2005/8/quickstyle/simple1" qsCatId="simple" csTypeId="urn:microsoft.com/office/officeart/2005/8/colors/accent1_2" csCatId="accent1"/>
      <dgm:spPr/>
      <dgm:t>
        <a:bodyPr/>
        <a:lstStyle/>
        <a:p>
          <a:endParaRPr lang="zh-CN" altLang="en-US"/>
        </a:p>
      </dgm:t>
    </dgm:pt>
    <dgm:pt modelId="{03FE1B2E-00EB-40EB-99C2-397386BCE19B}">
      <dgm:prSet/>
      <dgm:spPr/>
      <dgm:t>
        <a:bodyPr/>
        <a:lstStyle/>
        <a:p>
          <a:pPr algn="ctr" rtl="0"/>
          <a:r>
            <a:rPr lang="zh-CN" dirty="0" smtClean="0"/>
            <a:t>汇报的主要内容</a:t>
          </a:r>
          <a:endParaRPr lang="zh-CN" dirty="0"/>
        </a:p>
      </dgm:t>
    </dgm:pt>
    <dgm:pt modelId="{DEDEC72F-E660-4BB9-A0F4-878A9347E1E1}" type="parTrans" cxnId="{4ABD8921-837E-4364-844F-4CA4988F9A7F}">
      <dgm:prSet/>
      <dgm:spPr/>
      <dgm:t>
        <a:bodyPr/>
        <a:lstStyle/>
        <a:p>
          <a:endParaRPr lang="zh-CN" altLang="en-US"/>
        </a:p>
      </dgm:t>
    </dgm:pt>
    <dgm:pt modelId="{50CECA38-913C-47F5-B354-A76BB2EE0A73}" type="sibTrans" cxnId="{4ABD8921-837E-4364-844F-4CA4988F9A7F}">
      <dgm:prSet/>
      <dgm:spPr/>
      <dgm:t>
        <a:bodyPr/>
        <a:lstStyle/>
        <a:p>
          <a:endParaRPr lang="zh-CN" altLang="en-US"/>
        </a:p>
      </dgm:t>
    </dgm:pt>
    <dgm:pt modelId="{9A05DCC1-71FD-4262-97C5-56D8FD566DC8}" type="pres">
      <dgm:prSet presAssocID="{E99079F9-7BE3-44BD-AC00-55CC8DA78C8C}" presName="linear" presStyleCnt="0">
        <dgm:presLayoutVars>
          <dgm:animLvl val="lvl"/>
          <dgm:resizeHandles val="exact"/>
        </dgm:presLayoutVars>
      </dgm:prSet>
      <dgm:spPr/>
      <dgm:t>
        <a:bodyPr/>
        <a:lstStyle/>
        <a:p>
          <a:endParaRPr lang="zh-CN" altLang="en-US"/>
        </a:p>
      </dgm:t>
    </dgm:pt>
    <dgm:pt modelId="{30E884E0-BEA4-488A-AF66-817E4189551B}" type="pres">
      <dgm:prSet presAssocID="{03FE1B2E-00EB-40EB-99C2-397386BCE19B}" presName="parentText" presStyleLbl="node1" presStyleIdx="0" presStyleCnt="1" custLinFactNeighborX="7477" custLinFactNeighborY="-565">
        <dgm:presLayoutVars>
          <dgm:chMax val="0"/>
          <dgm:bulletEnabled val="1"/>
        </dgm:presLayoutVars>
      </dgm:prSet>
      <dgm:spPr/>
      <dgm:t>
        <a:bodyPr/>
        <a:lstStyle/>
        <a:p>
          <a:endParaRPr lang="zh-CN" altLang="en-US"/>
        </a:p>
      </dgm:t>
    </dgm:pt>
  </dgm:ptLst>
  <dgm:cxnLst>
    <dgm:cxn modelId="{4ABD8921-837E-4364-844F-4CA4988F9A7F}" srcId="{E99079F9-7BE3-44BD-AC00-55CC8DA78C8C}" destId="{03FE1B2E-00EB-40EB-99C2-397386BCE19B}" srcOrd="0" destOrd="0" parTransId="{DEDEC72F-E660-4BB9-A0F4-878A9347E1E1}" sibTransId="{50CECA38-913C-47F5-B354-A76BB2EE0A73}"/>
    <dgm:cxn modelId="{F9D6D05B-DD9E-4341-AA95-A1654B8AFAC9}" type="presOf" srcId="{E99079F9-7BE3-44BD-AC00-55CC8DA78C8C}" destId="{9A05DCC1-71FD-4262-97C5-56D8FD566DC8}" srcOrd="0" destOrd="0" presId="urn:microsoft.com/office/officeart/2005/8/layout/vList2"/>
    <dgm:cxn modelId="{344FD214-0CEB-4FDC-8EE5-D160F5DA222E}" type="presOf" srcId="{03FE1B2E-00EB-40EB-99C2-397386BCE19B}" destId="{30E884E0-BEA4-488A-AF66-817E4189551B}" srcOrd="0" destOrd="0" presId="urn:microsoft.com/office/officeart/2005/8/layout/vList2"/>
    <dgm:cxn modelId="{AE9E7AC8-8EDA-48E2-9FDF-63758DA1C1F7}" type="presParOf" srcId="{9A05DCC1-71FD-4262-97C5-56D8FD566DC8}" destId="{30E884E0-BEA4-488A-AF66-817E4189551B}" srcOrd="0" destOrd="0" presId="urn:microsoft.com/office/officeart/2005/8/layout/vList2"/>
  </dgm:cxnLst>
  <dgm:bg/>
  <dgm:whole/>
</dgm:dataModel>
</file>

<file path=ppt/diagrams/data10.xml><?xml version="1.0" encoding="utf-8"?>
<dgm:dataModel xmlns:dgm="http://schemas.openxmlformats.org/drawingml/2006/diagram" xmlns:a="http://schemas.openxmlformats.org/drawingml/2006/main">
  <dgm:ptLst>
    <dgm:pt modelId="{16F4B90E-5704-4B83-B244-F2AD2E80A1AC}" type="doc">
      <dgm:prSet loTypeId="urn:microsoft.com/office/officeart/2005/8/layout/vList2" loCatId="list" qsTypeId="urn:microsoft.com/office/officeart/2005/8/quickstyle/simple1" qsCatId="simple" csTypeId="urn:microsoft.com/office/officeart/2005/8/colors/accent1_2" csCatId="accent1"/>
      <dgm:spPr/>
      <dgm:t>
        <a:bodyPr/>
        <a:lstStyle/>
        <a:p>
          <a:endParaRPr lang="zh-CN" altLang="en-US"/>
        </a:p>
      </dgm:t>
    </dgm:pt>
    <dgm:pt modelId="{90A4D3CA-D1C2-4655-A15D-BEF583DDA065}">
      <dgm:prSet/>
      <dgm:spPr/>
      <dgm:t>
        <a:bodyPr/>
        <a:lstStyle/>
        <a:p>
          <a:pPr rtl="0"/>
          <a:r>
            <a:rPr lang="zh-CN" dirty="0" smtClean="0">
              <a:latin typeface="隶书" pitchFamily="49" charset="-122"/>
              <a:ea typeface="隶书" pitchFamily="49" charset="-122"/>
            </a:rPr>
            <a:t>二、</a:t>
          </a:r>
          <a:r>
            <a:rPr lang="en-US" dirty="0" err="1" smtClean="0">
              <a:latin typeface="隶书" pitchFamily="49" charset="-122"/>
              <a:ea typeface="隶书" pitchFamily="49" charset="-122"/>
            </a:rPr>
            <a:t>规划修编试点的做法</a:t>
          </a:r>
          <a:endParaRPr lang="zh-CN" dirty="0">
            <a:latin typeface="隶书" pitchFamily="49" charset="-122"/>
            <a:ea typeface="隶书" pitchFamily="49" charset="-122"/>
          </a:endParaRPr>
        </a:p>
      </dgm:t>
    </dgm:pt>
    <dgm:pt modelId="{66C5E896-8946-4959-94C0-35B1DAC779CC}" type="parTrans" cxnId="{1992C47F-FCD9-41ED-8156-767D079EC916}">
      <dgm:prSet/>
      <dgm:spPr/>
      <dgm:t>
        <a:bodyPr/>
        <a:lstStyle/>
        <a:p>
          <a:endParaRPr lang="zh-CN" altLang="en-US"/>
        </a:p>
      </dgm:t>
    </dgm:pt>
    <dgm:pt modelId="{983786A7-D530-4082-B806-4BC7B20910DA}" type="sibTrans" cxnId="{1992C47F-FCD9-41ED-8156-767D079EC916}">
      <dgm:prSet/>
      <dgm:spPr/>
      <dgm:t>
        <a:bodyPr/>
        <a:lstStyle/>
        <a:p>
          <a:endParaRPr lang="zh-CN" altLang="en-US"/>
        </a:p>
      </dgm:t>
    </dgm:pt>
    <dgm:pt modelId="{3026BBCE-2356-49AA-AAFC-D33BAFF3B8A8}" type="pres">
      <dgm:prSet presAssocID="{16F4B90E-5704-4B83-B244-F2AD2E80A1AC}" presName="linear" presStyleCnt="0">
        <dgm:presLayoutVars>
          <dgm:animLvl val="lvl"/>
          <dgm:resizeHandles val="exact"/>
        </dgm:presLayoutVars>
      </dgm:prSet>
      <dgm:spPr/>
      <dgm:t>
        <a:bodyPr/>
        <a:lstStyle/>
        <a:p>
          <a:endParaRPr lang="zh-CN" altLang="en-US"/>
        </a:p>
      </dgm:t>
    </dgm:pt>
    <dgm:pt modelId="{AA3067EE-A9C1-4059-A53E-A766EC5046F8}" type="pres">
      <dgm:prSet presAssocID="{90A4D3CA-D1C2-4655-A15D-BEF583DDA065}" presName="parentText" presStyleLbl="node1" presStyleIdx="0" presStyleCnt="1">
        <dgm:presLayoutVars>
          <dgm:chMax val="0"/>
          <dgm:bulletEnabled val="1"/>
        </dgm:presLayoutVars>
      </dgm:prSet>
      <dgm:spPr/>
      <dgm:t>
        <a:bodyPr/>
        <a:lstStyle/>
        <a:p>
          <a:endParaRPr lang="zh-CN" altLang="en-US"/>
        </a:p>
      </dgm:t>
    </dgm:pt>
  </dgm:ptLst>
  <dgm:cxnLst>
    <dgm:cxn modelId="{1992C47F-FCD9-41ED-8156-767D079EC916}" srcId="{16F4B90E-5704-4B83-B244-F2AD2E80A1AC}" destId="{90A4D3CA-D1C2-4655-A15D-BEF583DDA065}" srcOrd="0" destOrd="0" parTransId="{66C5E896-8946-4959-94C0-35B1DAC779CC}" sibTransId="{983786A7-D530-4082-B806-4BC7B20910DA}"/>
    <dgm:cxn modelId="{273510BA-7D79-4377-AD57-C47A46C84DDD}" type="presOf" srcId="{90A4D3CA-D1C2-4655-A15D-BEF583DDA065}" destId="{AA3067EE-A9C1-4059-A53E-A766EC5046F8}" srcOrd="0" destOrd="0" presId="urn:microsoft.com/office/officeart/2005/8/layout/vList2"/>
    <dgm:cxn modelId="{68C611FF-6567-4C21-BC66-3E31E289BE2F}" type="presOf" srcId="{16F4B90E-5704-4B83-B244-F2AD2E80A1AC}" destId="{3026BBCE-2356-49AA-AAFC-D33BAFF3B8A8}" srcOrd="0" destOrd="0" presId="urn:microsoft.com/office/officeart/2005/8/layout/vList2"/>
    <dgm:cxn modelId="{99EEAC9C-161A-44BA-A204-35118CF3F317}" type="presParOf" srcId="{3026BBCE-2356-49AA-AAFC-D33BAFF3B8A8}" destId="{AA3067EE-A9C1-4059-A53E-A766EC5046F8}" srcOrd="0" destOrd="0" presId="urn:microsoft.com/office/officeart/2005/8/layout/vList2"/>
  </dgm:cxnLst>
  <dgm:bg/>
  <dgm:whole/>
</dgm:dataModel>
</file>

<file path=ppt/diagrams/data11.xml><?xml version="1.0" encoding="utf-8"?>
<dgm:dataModel xmlns:dgm="http://schemas.openxmlformats.org/drawingml/2006/diagram" xmlns:a="http://schemas.openxmlformats.org/drawingml/2006/main">
  <dgm:ptLst>
    <dgm:pt modelId="{046168C6-2607-44A5-B3A2-AFE359094BC3}" type="doc">
      <dgm:prSet loTypeId="urn:microsoft.com/office/officeart/2005/8/layout/vList3" loCatId="list" qsTypeId="urn:microsoft.com/office/officeart/2005/8/quickstyle/simple1" qsCatId="simple" csTypeId="urn:microsoft.com/office/officeart/2005/8/colors/accent1_2" csCatId="accent1" phldr="1"/>
      <dgm:spPr/>
      <dgm:t>
        <a:bodyPr/>
        <a:lstStyle/>
        <a:p>
          <a:endParaRPr lang="zh-CN" altLang="en-US"/>
        </a:p>
      </dgm:t>
    </dgm:pt>
    <dgm:pt modelId="{4408B1CC-65BF-4D04-A7B4-5DAC97F08383}">
      <dgm:prSet/>
      <dgm:spPr/>
      <dgm:t>
        <a:bodyPr/>
        <a:lstStyle/>
        <a:p>
          <a:pPr algn="l" rtl="0"/>
          <a:r>
            <a:rPr lang="en-US" dirty="0" smtClean="0"/>
            <a:t>（</a:t>
          </a:r>
          <a:r>
            <a:rPr lang="en-US" dirty="0" err="1" smtClean="0"/>
            <a:t>一）深入开展规划前期工作专题研究</a:t>
          </a:r>
          <a:r>
            <a:rPr lang="en-US" dirty="0" smtClean="0"/>
            <a:t>，</a:t>
          </a:r>
          <a:r>
            <a:rPr lang="zh-CN" altLang="en-US" dirty="0" smtClean="0"/>
            <a:t>积极</a:t>
          </a:r>
          <a:r>
            <a:rPr lang="en-US" dirty="0" err="1" smtClean="0"/>
            <a:t>探索建立新型的土地利用模式</a:t>
          </a:r>
          <a:endParaRPr lang="en-US" dirty="0"/>
        </a:p>
      </dgm:t>
    </dgm:pt>
    <dgm:pt modelId="{D01932CA-F309-40EC-A184-6CB58F24A71A}" type="parTrans" cxnId="{A1C18EB8-C282-421B-B109-D9E910BEC9B9}">
      <dgm:prSet/>
      <dgm:spPr/>
      <dgm:t>
        <a:bodyPr/>
        <a:lstStyle/>
        <a:p>
          <a:endParaRPr lang="zh-CN" altLang="en-US"/>
        </a:p>
      </dgm:t>
    </dgm:pt>
    <dgm:pt modelId="{ADCA9CC1-54E6-4B86-BAD9-7AB1EBC5DB91}" type="sibTrans" cxnId="{A1C18EB8-C282-421B-B109-D9E910BEC9B9}">
      <dgm:prSet/>
      <dgm:spPr/>
      <dgm:t>
        <a:bodyPr/>
        <a:lstStyle/>
        <a:p>
          <a:endParaRPr lang="zh-CN" altLang="en-US"/>
        </a:p>
      </dgm:t>
    </dgm:pt>
    <dgm:pt modelId="{1852D56B-18FF-49BE-AF10-260D2E79EB63}">
      <dgm:prSet/>
      <dgm:spPr/>
      <dgm:t>
        <a:bodyPr/>
        <a:lstStyle/>
        <a:p>
          <a:pPr algn="l" rtl="0"/>
          <a:r>
            <a:rPr lang="en-US" dirty="0" smtClean="0"/>
            <a:t>（</a:t>
          </a:r>
          <a:r>
            <a:rPr lang="en-US" dirty="0" err="1" smtClean="0"/>
            <a:t>二）加大建设用地置换力度，形成土地利用城乡一体化配置的新格局</a:t>
          </a:r>
          <a:endParaRPr lang="zh-CN" dirty="0"/>
        </a:p>
      </dgm:t>
    </dgm:pt>
    <dgm:pt modelId="{F1339925-D083-415B-9B9A-2D642EE8A62F}" type="parTrans" cxnId="{35EE3385-3E93-4CBA-874B-F35712E187E5}">
      <dgm:prSet/>
      <dgm:spPr/>
      <dgm:t>
        <a:bodyPr/>
        <a:lstStyle/>
        <a:p>
          <a:endParaRPr lang="zh-CN" altLang="en-US"/>
        </a:p>
      </dgm:t>
    </dgm:pt>
    <dgm:pt modelId="{A341F8C3-9161-4F46-B84F-B81E97253E0E}" type="sibTrans" cxnId="{35EE3385-3E93-4CBA-874B-F35712E187E5}">
      <dgm:prSet/>
      <dgm:spPr/>
      <dgm:t>
        <a:bodyPr/>
        <a:lstStyle/>
        <a:p>
          <a:endParaRPr lang="zh-CN" altLang="en-US"/>
        </a:p>
      </dgm:t>
    </dgm:pt>
    <dgm:pt modelId="{ACC8BCF5-F280-4737-B2EA-9D32A94247DF}">
      <dgm:prSet/>
      <dgm:spPr/>
      <dgm:t>
        <a:bodyPr/>
        <a:lstStyle/>
        <a:p>
          <a:pPr algn="l" rtl="0"/>
          <a:r>
            <a:rPr lang="en-US" dirty="0" smtClean="0"/>
            <a:t>（</a:t>
          </a:r>
          <a:r>
            <a:rPr lang="en-US" dirty="0" err="1" smtClean="0"/>
            <a:t>三）科学划分土地利用分区，优化规划的空间和结构布局</a:t>
          </a:r>
          <a:endParaRPr lang="zh-CN" dirty="0"/>
        </a:p>
      </dgm:t>
    </dgm:pt>
    <dgm:pt modelId="{BA349745-4173-483F-89BC-05B732D32C1A}" type="parTrans" cxnId="{04F03DD6-736E-40E4-8816-C7709CD2D202}">
      <dgm:prSet/>
      <dgm:spPr/>
      <dgm:t>
        <a:bodyPr/>
        <a:lstStyle/>
        <a:p>
          <a:endParaRPr lang="zh-CN" altLang="en-US"/>
        </a:p>
      </dgm:t>
    </dgm:pt>
    <dgm:pt modelId="{E765738C-88DF-42E4-A1C2-F3A78E52AAF4}" type="sibTrans" cxnId="{04F03DD6-736E-40E4-8816-C7709CD2D202}">
      <dgm:prSet/>
      <dgm:spPr/>
      <dgm:t>
        <a:bodyPr/>
        <a:lstStyle/>
        <a:p>
          <a:endParaRPr lang="zh-CN" altLang="en-US"/>
        </a:p>
      </dgm:t>
    </dgm:pt>
    <dgm:pt modelId="{AEE1DA63-AD2F-4155-85DA-C34DEEDB2E87}" type="pres">
      <dgm:prSet presAssocID="{046168C6-2607-44A5-B3A2-AFE359094BC3}" presName="linearFlow" presStyleCnt="0">
        <dgm:presLayoutVars>
          <dgm:dir/>
          <dgm:resizeHandles val="exact"/>
        </dgm:presLayoutVars>
      </dgm:prSet>
      <dgm:spPr/>
      <dgm:t>
        <a:bodyPr/>
        <a:lstStyle/>
        <a:p>
          <a:endParaRPr lang="zh-CN" altLang="en-US"/>
        </a:p>
      </dgm:t>
    </dgm:pt>
    <dgm:pt modelId="{B4D51EBA-6D1B-4590-A9FF-275179C86C44}" type="pres">
      <dgm:prSet presAssocID="{4408B1CC-65BF-4D04-A7B4-5DAC97F08383}" presName="composite" presStyleCnt="0"/>
      <dgm:spPr/>
    </dgm:pt>
    <dgm:pt modelId="{4CF6FC32-FCC1-40BB-9042-C12A40C708C2}" type="pres">
      <dgm:prSet presAssocID="{4408B1CC-65BF-4D04-A7B4-5DAC97F08383}" presName="imgShp" presStyleLbl="fgImgPlace1" presStyleIdx="0" presStyleCnt="3"/>
      <dgm:spPr/>
    </dgm:pt>
    <dgm:pt modelId="{72CBD8C4-0179-49DB-8320-0D3C2B253272}" type="pres">
      <dgm:prSet presAssocID="{4408B1CC-65BF-4D04-A7B4-5DAC97F08383}" presName="txShp" presStyleLbl="node1" presStyleIdx="0" presStyleCnt="3">
        <dgm:presLayoutVars>
          <dgm:bulletEnabled val="1"/>
        </dgm:presLayoutVars>
      </dgm:prSet>
      <dgm:spPr/>
      <dgm:t>
        <a:bodyPr/>
        <a:lstStyle/>
        <a:p>
          <a:endParaRPr lang="zh-CN" altLang="en-US"/>
        </a:p>
      </dgm:t>
    </dgm:pt>
    <dgm:pt modelId="{43508740-266B-447E-9BD0-3DAD3A94D531}" type="pres">
      <dgm:prSet presAssocID="{ADCA9CC1-54E6-4B86-BAD9-7AB1EBC5DB91}" presName="spacing" presStyleCnt="0"/>
      <dgm:spPr/>
    </dgm:pt>
    <dgm:pt modelId="{FEC80764-F7F4-4191-83BB-539878473590}" type="pres">
      <dgm:prSet presAssocID="{1852D56B-18FF-49BE-AF10-260D2E79EB63}" presName="composite" presStyleCnt="0"/>
      <dgm:spPr/>
    </dgm:pt>
    <dgm:pt modelId="{B8C6FCC4-5934-405E-BCE9-31D5E0916AD1}" type="pres">
      <dgm:prSet presAssocID="{1852D56B-18FF-49BE-AF10-260D2E79EB63}" presName="imgShp" presStyleLbl="fgImgPlace1" presStyleIdx="1" presStyleCnt="3"/>
      <dgm:spPr/>
    </dgm:pt>
    <dgm:pt modelId="{F633718A-B343-4770-A94D-98F7B5A5B4C6}" type="pres">
      <dgm:prSet presAssocID="{1852D56B-18FF-49BE-AF10-260D2E79EB63}" presName="txShp" presStyleLbl="node1" presStyleIdx="1" presStyleCnt="3">
        <dgm:presLayoutVars>
          <dgm:bulletEnabled val="1"/>
        </dgm:presLayoutVars>
      </dgm:prSet>
      <dgm:spPr/>
      <dgm:t>
        <a:bodyPr/>
        <a:lstStyle/>
        <a:p>
          <a:endParaRPr lang="zh-CN" altLang="en-US"/>
        </a:p>
      </dgm:t>
    </dgm:pt>
    <dgm:pt modelId="{C3651F48-0D53-46FE-A0B1-BA06B90985A2}" type="pres">
      <dgm:prSet presAssocID="{A341F8C3-9161-4F46-B84F-B81E97253E0E}" presName="spacing" presStyleCnt="0"/>
      <dgm:spPr/>
    </dgm:pt>
    <dgm:pt modelId="{04759B0F-8B29-4F8F-9D29-0C783DD2D033}" type="pres">
      <dgm:prSet presAssocID="{ACC8BCF5-F280-4737-B2EA-9D32A94247DF}" presName="composite" presStyleCnt="0"/>
      <dgm:spPr/>
    </dgm:pt>
    <dgm:pt modelId="{2590CC28-88B7-462D-BD89-F0D721956C9C}" type="pres">
      <dgm:prSet presAssocID="{ACC8BCF5-F280-4737-B2EA-9D32A94247DF}" presName="imgShp" presStyleLbl="fgImgPlace1" presStyleIdx="2" presStyleCnt="3"/>
      <dgm:spPr/>
    </dgm:pt>
    <dgm:pt modelId="{D2AF618B-3CF4-449A-88B8-B38E023E9DE9}" type="pres">
      <dgm:prSet presAssocID="{ACC8BCF5-F280-4737-B2EA-9D32A94247DF}" presName="txShp" presStyleLbl="node1" presStyleIdx="2" presStyleCnt="3">
        <dgm:presLayoutVars>
          <dgm:bulletEnabled val="1"/>
        </dgm:presLayoutVars>
      </dgm:prSet>
      <dgm:spPr/>
      <dgm:t>
        <a:bodyPr/>
        <a:lstStyle/>
        <a:p>
          <a:endParaRPr lang="zh-CN" altLang="en-US"/>
        </a:p>
      </dgm:t>
    </dgm:pt>
  </dgm:ptLst>
  <dgm:cxnLst>
    <dgm:cxn modelId="{A1C18EB8-C282-421B-B109-D9E910BEC9B9}" srcId="{046168C6-2607-44A5-B3A2-AFE359094BC3}" destId="{4408B1CC-65BF-4D04-A7B4-5DAC97F08383}" srcOrd="0" destOrd="0" parTransId="{D01932CA-F309-40EC-A184-6CB58F24A71A}" sibTransId="{ADCA9CC1-54E6-4B86-BAD9-7AB1EBC5DB91}"/>
    <dgm:cxn modelId="{EE69C403-49C3-46E2-AC08-6D83EC05390F}" type="presOf" srcId="{ACC8BCF5-F280-4737-B2EA-9D32A94247DF}" destId="{D2AF618B-3CF4-449A-88B8-B38E023E9DE9}" srcOrd="0" destOrd="0" presId="urn:microsoft.com/office/officeart/2005/8/layout/vList3"/>
    <dgm:cxn modelId="{1F79BF29-5815-48D8-AE43-4B423E838033}" type="presOf" srcId="{046168C6-2607-44A5-B3A2-AFE359094BC3}" destId="{AEE1DA63-AD2F-4155-85DA-C34DEEDB2E87}" srcOrd="0" destOrd="0" presId="urn:microsoft.com/office/officeart/2005/8/layout/vList3"/>
    <dgm:cxn modelId="{0C363D7F-E952-400C-BB89-74F5CEB18EE0}" type="presOf" srcId="{4408B1CC-65BF-4D04-A7B4-5DAC97F08383}" destId="{72CBD8C4-0179-49DB-8320-0D3C2B253272}" srcOrd="0" destOrd="0" presId="urn:microsoft.com/office/officeart/2005/8/layout/vList3"/>
    <dgm:cxn modelId="{A20E7C87-5349-46EA-BD68-CA4023068F34}" type="presOf" srcId="{1852D56B-18FF-49BE-AF10-260D2E79EB63}" destId="{F633718A-B343-4770-A94D-98F7B5A5B4C6}" srcOrd="0" destOrd="0" presId="urn:microsoft.com/office/officeart/2005/8/layout/vList3"/>
    <dgm:cxn modelId="{35EE3385-3E93-4CBA-874B-F35712E187E5}" srcId="{046168C6-2607-44A5-B3A2-AFE359094BC3}" destId="{1852D56B-18FF-49BE-AF10-260D2E79EB63}" srcOrd="1" destOrd="0" parTransId="{F1339925-D083-415B-9B9A-2D642EE8A62F}" sibTransId="{A341F8C3-9161-4F46-B84F-B81E97253E0E}"/>
    <dgm:cxn modelId="{04F03DD6-736E-40E4-8816-C7709CD2D202}" srcId="{046168C6-2607-44A5-B3A2-AFE359094BC3}" destId="{ACC8BCF5-F280-4737-B2EA-9D32A94247DF}" srcOrd="2" destOrd="0" parTransId="{BA349745-4173-483F-89BC-05B732D32C1A}" sibTransId="{E765738C-88DF-42E4-A1C2-F3A78E52AAF4}"/>
    <dgm:cxn modelId="{3B1C50E1-B79A-46D9-A1E7-CA3B0F74AA3A}" type="presParOf" srcId="{AEE1DA63-AD2F-4155-85DA-C34DEEDB2E87}" destId="{B4D51EBA-6D1B-4590-A9FF-275179C86C44}" srcOrd="0" destOrd="0" presId="urn:microsoft.com/office/officeart/2005/8/layout/vList3"/>
    <dgm:cxn modelId="{732F1C61-CF8F-4FB1-A2EC-2EAAE02E786A}" type="presParOf" srcId="{B4D51EBA-6D1B-4590-A9FF-275179C86C44}" destId="{4CF6FC32-FCC1-40BB-9042-C12A40C708C2}" srcOrd="0" destOrd="0" presId="urn:microsoft.com/office/officeart/2005/8/layout/vList3"/>
    <dgm:cxn modelId="{5E2BA330-7850-49FB-BA8F-D11B069CE33E}" type="presParOf" srcId="{B4D51EBA-6D1B-4590-A9FF-275179C86C44}" destId="{72CBD8C4-0179-49DB-8320-0D3C2B253272}" srcOrd="1" destOrd="0" presId="urn:microsoft.com/office/officeart/2005/8/layout/vList3"/>
    <dgm:cxn modelId="{7BE3E0C8-4729-4516-82CA-50D82FBAB9D1}" type="presParOf" srcId="{AEE1DA63-AD2F-4155-85DA-C34DEEDB2E87}" destId="{43508740-266B-447E-9BD0-3DAD3A94D531}" srcOrd="1" destOrd="0" presId="urn:microsoft.com/office/officeart/2005/8/layout/vList3"/>
    <dgm:cxn modelId="{D4A9EEA7-659F-4680-B767-23139C043E94}" type="presParOf" srcId="{AEE1DA63-AD2F-4155-85DA-C34DEEDB2E87}" destId="{FEC80764-F7F4-4191-83BB-539878473590}" srcOrd="2" destOrd="0" presId="urn:microsoft.com/office/officeart/2005/8/layout/vList3"/>
    <dgm:cxn modelId="{853DA8C2-91B7-4AC1-9C05-90C112E45552}" type="presParOf" srcId="{FEC80764-F7F4-4191-83BB-539878473590}" destId="{B8C6FCC4-5934-405E-BCE9-31D5E0916AD1}" srcOrd="0" destOrd="0" presId="urn:microsoft.com/office/officeart/2005/8/layout/vList3"/>
    <dgm:cxn modelId="{3C2AFE3F-B489-423F-8007-E76B43285C20}" type="presParOf" srcId="{FEC80764-F7F4-4191-83BB-539878473590}" destId="{F633718A-B343-4770-A94D-98F7B5A5B4C6}" srcOrd="1" destOrd="0" presId="urn:microsoft.com/office/officeart/2005/8/layout/vList3"/>
    <dgm:cxn modelId="{901F1859-85DF-4128-91B7-83A001DF1EFE}" type="presParOf" srcId="{AEE1DA63-AD2F-4155-85DA-C34DEEDB2E87}" destId="{C3651F48-0D53-46FE-A0B1-BA06B90985A2}" srcOrd="3" destOrd="0" presId="urn:microsoft.com/office/officeart/2005/8/layout/vList3"/>
    <dgm:cxn modelId="{B7281B3B-5464-44E8-B105-2768802798D0}" type="presParOf" srcId="{AEE1DA63-AD2F-4155-85DA-C34DEEDB2E87}" destId="{04759B0F-8B29-4F8F-9D29-0C783DD2D033}" srcOrd="4" destOrd="0" presId="urn:microsoft.com/office/officeart/2005/8/layout/vList3"/>
    <dgm:cxn modelId="{ADCBC991-5735-4B71-880C-4AB035BACB5F}" type="presParOf" srcId="{04759B0F-8B29-4F8F-9D29-0C783DD2D033}" destId="{2590CC28-88B7-462D-BD89-F0D721956C9C}" srcOrd="0" destOrd="0" presId="urn:microsoft.com/office/officeart/2005/8/layout/vList3"/>
    <dgm:cxn modelId="{5E1A8358-9ECE-43AE-9E9D-F41A67D6D96C}" type="presParOf" srcId="{04759B0F-8B29-4F8F-9D29-0C783DD2D033}" destId="{D2AF618B-3CF4-449A-88B8-B38E023E9DE9}" srcOrd="1" destOrd="0" presId="urn:microsoft.com/office/officeart/2005/8/layout/vList3"/>
  </dgm:cxnLst>
  <dgm:bg/>
  <dgm:whole/>
</dgm:dataModel>
</file>

<file path=ppt/diagrams/data12.xml><?xml version="1.0" encoding="utf-8"?>
<dgm:dataModel xmlns:dgm="http://schemas.openxmlformats.org/drawingml/2006/diagram" xmlns:a="http://schemas.openxmlformats.org/drawingml/2006/main">
  <dgm:ptLst>
    <dgm:pt modelId="{A87E1A27-3B90-437A-808F-0F20433A71AF}"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zh-CN" altLang="en-US"/>
        </a:p>
      </dgm:t>
    </dgm:pt>
    <dgm:pt modelId="{7E27DD67-A14B-4630-987C-95E43CAAB4D0}">
      <dgm:prSet/>
      <dgm:spPr/>
      <dgm:t>
        <a:bodyPr/>
        <a:lstStyle/>
        <a:p>
          <a:pPr rtl="0"/>
          <a:r>
            <a:rPr lang="en-US" dirty="0" smtClean="0">
              <a:latin typeface="隶书" pitchFamily="49" charset="-122"/>
              <a:ea typeface="隶书" pitchFamily="49" charset="-122"/>
            </a:rPr>
            <a:t>（</a:t>
          </a:r>
          <a:r>
            <a:rPr lang="zh-CN" dirty="0" smtClean="0">
              <a:latin typeface="隶书" pitchFamily="49" charset="-122"/>
              <a:ea typeface="隶书" pitchFamily="49" charset="-122"/>
            </a:rPr>
            <a:t>一）</a:t>
          </a:r>
          <a:r>
            <a:rPr lang="en-US" dirty="0" err="1" smtClean="0">
              <a:latin typeface="隶书" pitchFamily="49" charset="-122"/>
              <a:ea typeface="隶书" pitchFamily="49" charset="-122"/>
            </a:rPr>
            <a:t>深入开展规划前期工作专题研究</a:t>
          </a:r>
          <a:r>
            <a:rPr lang="en-US" dirty="0" smtClean="0">
              <a:latin typeface="隶书" pitchFamily="49" charset="-122"/>
              <a:ea typeface="隶书" pitchFamily="49" charset="-122"/>
            </a:rPr>
            <a:t>，</a:t>
          </a:r>
          <a:r>
            <a:rPr lang="zh-CN" altLang="en-US" dirty="0" smtClean="0">
              <a:latin typeface="隶书" pitchFamily="49" charset="-122"/>
              <a:ea typeface="隶书" pitchFamily="49" charset="-122"/>
            </a:rPr>
            <a:t>积极</a:t>
          </a:r>
          <a:r>
            <a:rPr lang="en-US" dirty="0" err="1" smtClean="0">
              <a:latin typeface="隶书" pitchFamily="49" charset="-122"/>
              <a:ea typeface="隶书" pitchFamily="49" charset="-122"/>
            </a:rPr>
            <a:t>探索建立新型的土地利用模式</a:t>
          </a:r>
          <a:endParaRPr lang="zh-CN" dirty="0">
            <a:latin typeface="隶书" pitchFamily="49" charset="-122"/>
            <a:ea typeface="隶书" pitchFamily="49" charset="-122"/>
          </a:endParaRPr>
        </a:p>
      </dgm:t>
    </dgm:pt>
    <dgm:pt modelId="{432BD16C-0524-41D5-A687-2EFFA862EE4D}" type="parTrans" cxnId="{BA5CE952-6B4A-4228-87BC-573C4FE41B6E}">
      <dgm:prSet/>
      <dgm:spPr/>
      <dgm:t>
        <a:bodyPr/>
        <a:lstStyle/>
        <a:p>
          <a:endParaRPr lang="zh-CN" altLang="en-US"/>
        </a:p>
      </dgm:t>
    </dgm:pt>
    <dgm:pt modelId="{0CBDC6DB-896D-4347-A7F0-4CD46D3B9861}" type="sibTrans" cxnId="{BA5CE952-6B4A-4228-87BC-573C4FE41B6E}">
      <dgm:prSet/>
      <dgm:spPr/>
      <dgm:t>
        <a:bodyPr/>
        <a:lstStyle/>
        <a:p>
          <a:endParaRPr lang="zh-CN" altLang="en-US"/>
        </a:p>
      </dgm:t>
    </dgm:pt>
    <dgm:pt modelId="{E95DEE18-047C-43DD-B018-0270757CC814}" type="pres">
      <dgm:prSet presAssocID="{A87E1A27-3B90-437A-808F-0F20433A71AF}" presName="linear" presStyleCnt="0">
        <dgm:presLayoutVars>
          <dgm:animLvl val="lvl"/>
          <dgm:resizeHandles val="exact"/>
        </dgm:presLayoutVars>
      </dgm:prSet>
      <dgm:spPr/>
      <dgm:t>
        <a:bodyPr/>
        <a:lstStyle/>
        <a:p>
          <a:endParaRPr lang="zh-CN" altLang="en-US"/>
        </a:p>
      </dgm:t>
    </dgm:pt>
    <dgm:pt modelId="{7A6F5FED-57B2-4DDB-81FE-CA9BC4D81250}" type="pres">
      <dgm:prSet presAssocID="{7E27DD67-A14B-4630-987C-95E43CAAB4D0}" presName="parentText" presStyleLbl="node1" presStyleIdx="0" presStyleCnt="1">
        <dgm:presLayoutVars>
          <dgm:chMax val="0"/>
          <dgm:bulletEnabled val="1"/>
        </dgm:presLayoutVars>
      </dgm:prSet>
      <dgm:spPr/>
      <dgm:t>
        <a:bodyPr/>
        <a:lstStyle/>
        <a:p>
          <a:endParaRPr lang="zh-CN" altLang="en-US"/>
        </a:p>
      </dgm:t>
    </dgm:pt>
  </dgm:ptLst>
  <dgm:cxnLst>
    <dgm:cxn modelId="{B9BA5E48-0ECF-4515-A12B-E4B642B60737}" type="presOf" srcId="{7E27DD67-A14B-4630-987C-95E43CAAB4D0}" destId="{7A6F5FED-57B2-4DDB-81FE-CA9BC4D81250}" srcOrd="0" destOrd="0" presId="urn:microsoft.com/office/officeart/2005/8/layout/vList2"/>
    <dgm:cxn modelId="{BA5CE952-6B4A-4228-87BC-573C4FE41B6E}" srcId="{A87E1A27-3B90-437A-808F-0F20433A71AF}" destId="{7E27DD67-A14B-4630-987C-95E43CAAB4D0}" srcOrd="0" destOrd="0" parTransId="{432BD16C-0524-41D5-A687-2EFFA862EE4D}" sibTransId="{0CBDC6DB-896D-4347-A7F0-4CD46D3B9861}"/>
    <dgm:cxn modelId="{2E487019-CE62-4E51-AAC0-63F73D3B4313}" type="presOf" srcId="{A87E1A27-3B90-437A-808F-0F20433A71AF}" destId="{E95DEE18-047C-43DD-B018-0270757CC814}" srcOrd="0" destOrd="0" presId="urn:microsoft.com/office/officeart/2005/8/layout/vList2"/>
    <dgm:cxn modelId="{FBC9F260-F5E6-4546-B394-96F9E40DB1F4}" type="presParOf" srcId="{E95DEE18-047C-43DD-B018-0270757CC814}" destId="{7A6F5FED-57B2-4DDB-81FE-CA9BC4D81250}" srcOrd="0" destOrd="0" presId="urn:microsoft.com/office/officeart/2005/8/layout/vList2"/>
  </dgm:cxnLst>
  <dgm:bg/>
  <dgm:whole/>
</dgm:dataModel>
</file>

<file path=ppt/diagrams/data13.xml><?xml version="1.0" encoding="utf-8"?>
<dgm:dataModel xmlns:dgm="http://schemas.openxmlformats.org/drawingml/2006/diagram" xmlns:a="http://schemas.openxmlformats.org/drawingml/2006/main">
  <dgm:ptLst>
    <dgm:pt modelId="{79B1882B-B41C-4911-A71A-7592658E51E5}" type="doc">
      <dgm:prSet loTypeId="urn:microsoft.com/office/officeart/2005/8/layout/vList2" loCatId="list" qsTypeId="urn:microsoft.com/office/officeart/2005/8/quickstyle/simple1" qsCatId="simple" csTypeId="urn:microsoft.com/office/officeart/2005/8/colors/accent1_2" csCatId="accent1"/>
      <dgm:spPr/>
      <dgm:t>
        <a:bodyPr/>
        <a:lstStyle/>
        <a:p>
          <a:endParaRPr lang="zh-CN" altLang="en-US"/>
        </a:p>
      </dgm:t>
    </dgm:pt>
    <dgm:pt modelId="{CF35A78D-736A-4FEC-85C7-FC2B4B3B7E6F}">
      <dgm:prSet custT="1"/>
      <dgm:spPr/>
      <dgm:t>
        <a:bodyPr/>
        <a:lstStyle/>
        <a:p>
          <a:pPr rtl="0"/>
          <a:r>
            <a:rPr lang="en-US" sz="3200" dirty="0" smtClean="0">
              <a:latin typeface="隶书" pitchFamily="49" charset="-122"/>
              <a:ea typeface="隶书" pitchFamily="49" charset="-122"/>
            </a:rPr>
            <a:t>（</a:t>
          </a:r>
          <a:r>
            <a:rPr lang="zh-CN" sz="3200" dirty="0" smtClean="0">
              <a:latin typeface="隶书" pitchFamily="49" charset="-122"/>
              <a:ea typeface="隶书" pitchFamily="49" charset="-122"/>
            </a:rPr>
            <a:t>二）</a:t>
          </a:r>
          <a:r>
            <a:rPr lang="en-US" sz="3200" dirty="0" err="1" smtClean="0">
              <a:latin typeface="隶书" pitchFamily="49" charset="-122"/>
              <a:ea typeface="隶书" pitchFamily="49" charset="-122"/>
            </a:rPr>
            <a:t>加大建设用地置换力度，形成土地利用城乡一体化配置的新格局</a:t>
          </a:r>
          <a:endParaRPr lang="zh-CN" sz="3200" dirty="0">
            <a:latin typeface="隶书" pitchFamily="49" charset="-122"/>
            <a:ea typeface="隶书" pitchFamily="49" charset="-122"/>
          </a:endParaRPr>
        </a:p>
      </dgm:t>
    </dgm:pt>
    <dgm:pt modelId="{986FF9AD-0834-44A6-AFC7-E955320B9BF2}" type="parTrans" cxnId="{B0523D1B-EAA2-4580-9650-0812B3BA9F20}">
      <dgm:prSet/>
      <dgm:spPr/>
      <dgm:t>
        <a:bodyPr/>
        <a:lstStyle/>
        <a:p>
          <a:endParaRPr lang="zh-CN" altLang="en-US"/>
        </a:p>
      </dgm:t>
    </dgm:pt>
    <dgm:pt modelId="{249E27B1-E122-4AA8-8B95-059C51C82581}" type="sibTrans" cxnId="{B0523D1B-EAA2-4580-9650-0812B3BA9F20}">
      <dgm:prSet/>
      <dgm:spPr/>
      <dgm:t>
        <a:bodyPr/>
        <a:lstStyle/>
        <a:p>
          <a:endParaRPr lang="zh-CN" altLang="en-US"/>
        </a:p>
      </dgm:t>
    </dgm:pt>
    <dgm:pt modelId="{5D3FF415-9358-4CA4-AB67-BB67E8BAB87C}" type="pres">
      <dgm:prSet presAssocID="{79B1882B-B41C-4911-A71A-7592658E51E5}" presName="linear" presStyleCnt="0">
        <dgm:presLayoutVars>
          <dgm:animLvl val="lvl"/>
          <dgm:resizeHandles val="exact"/>
        </dgm:presLayoutVars>
      </dgm:prSet>
      <dgm:spPr/>
      <dgm:t>
        <a:bodyPr/>
        <a:lstStyle/>
        <a:p>
          <a:endParaRPr lang="zh-CN" altLang="en-US"/>
        </a:p>
      </dgm:t>
    </dgm:pt>
    <dgm:pt modelId="{FBE47F28-C29C-4F41-A1DC-973EAA624136}" type="pres">
      <dgm:prSet presAssocID="{CF35A78D-736A-4FEC-85C7-FC2B4B3B7E6F}" presName="parentText" presStyleLbl="node1" presStyleIdx="0" presStyleCnt="1">
        <dgm:presLayoutVars>
          <dgm:chMax val="0"/>
          <dgm:bulletEnabled val="1"/>
        </dgm:presLayoutVars>
      </dgm:prSet>
      <dgm:spPr/>
      <dgm:t>
        <a:bodyPr/>
        <a:lstStyle/>
        <a:p>
          <a:endParaRPr lang="zh-CN" altLang="en-US"/>
        </a:p>
      </dgm:t>
    </dgm:pt>
  </dgm:ptLst>
  <dgm:cxnLst>
    <dgm:cxn modelId="{32AEEB37-D45B-4EF3-ABCF-017AB04844A3}" type="presOf" srcId="{CF35A78D-736A-4FEC-85C7-FC2B4B3B7E6F}" destId="{FBE47F28-C29C-4F41-A1DC-973EAA624136}" srcOrd="0" destOrd="0" presId="urn:microsoft.com/office/officeart/2005/8/layout/vList2"/>
    <dgm:cxn modelId="{F420B314-C782-4334-B338-EBA1D28A5A3B}" type="presOf" srcId="{79B1882B-B41C-4911-A71A-7592658E51E5}" destId="{5D3FF415-9358-4CA4-AB67-BB67E8BAB87C}" srcOrd="0" destOrd="0" presId="urn:microsoft.com/office/officeart/2005/8/layout/vList2"/>
    <dgm:cxn modelId="{B0523D1B-EAA2-4580-9650-0812B3BA9F20}" srcId="{79B1882B-B41C-4911-A71A-7592658E51E5}" destId="{CF35A78D-736A-4FEC-85C7-FC2B4B3B7E6F}" srcOrd="0" destOrd="0" parTransId="{986FF9AD-0834-44A6-AFC7-E955320B9BF2}" sibTransId="{249E27B1-E122-4AA8-8B95-059C51C82581}"/>
    <dgm:cxn modelId="{FF9CBA05-791B-47D2-B129-401F3CC40C0A}" type="presParOf" srcId="{5D3FF415-9358-4CA4-AB67-BB67E8BAB87C}" destId="{FBE47F28-C29C-4F41-A1DC-973EAA624136}" srcOrd="0" destOrd="0" presId="urn:microsoft.com/office/officeart/2005/8/layout/vList2"/>
  </dgm:cxnLst>
  <dgm:bg/>
  <dgm:whole/>
</dgm:dataModel>
</file>

<file path=ppt/diagrams/data14.xml><?xml version="1.0" encoding="utf-8"?>
<dgm:dataModel xmlns:dgm="http://schemas.openxmlformats.org/drawingml/2006/diagram" xmlns:a="http://schemas.openxmlformats.org/drawingml/2006/main">
  <dgm:ptLst>
    <dgm:pt modelId="{FB32329F-4A5D-41A7-BB97-1C5379639C15}" type="doc">
      <dgm:prSet loTypeId="urn:microsoft.com/office/officeart/2005/8/layout/vList2" loCatId="list" qsTypeId="urn:microsoft.com/office/officeart/2005/8/quickstyle/simple1" qsCatId="simple" csTypeId="urn:microsoft.com/office/officeart/2005/8/colors/accent1_2" csCatId="accent1"/>
      <dgm:spPr/>
      <dgm:t>
        <a:bodyPr/>
        <a:lstStyle/>
        <a:p>
          <a:endParaRPr lang="zh-CN" altLang="en-US"/>
        </a:p>
      </dgm:t>
    </dgm:pt>
    <dgm:pt modelId="{E04A0BCD-26AF-405F-BD08-7A30AA0500DC}">
      <dgm:prSet custT="1"/>
      <dgm:spPr/>
      <dgm:t>
        <a:bodyPr/>
        <a:lstStyle/>
        <a:p>
          <a:pPr rtl="0"/>
          <a:r>
            <a:rPr lang="en-US" sz="3200" dirty="0" smtClean="0">
              <a:latin typeface="隶书" pitchFamily="49" charset="-122"/>
              <a:ea typeface="隶书" pitchFamily="49" charset="-122"/>
            </a:rPr>
            <a:t>（</a:t>
          </a:r>
          <a:r>
            <a:rPr lang="zh-CN" sz="3200" dirty="0" smtClean="0">
              <a:latin typeface="隶书" pitchFamily="49" charset="-122"/>
              <a:ea typeface="隶书" pitchFamily="49" charset="-122"/>
            </a:rPr>
            <a:t>三）</a:t>
          </a:r>
          <a:r>
            <a:rPr lang="en-US" sz="3200" dirty="0" err="1" smtClean="0">
              <a:latin typeface="隶书" pitchFamily="49" charset="-122"/>
              <a:ea typeface="隶书" pitchFamily="49" charset="-122"/>
            </a:rPr>
            <a:t>科学划分土地利用分区，优化规划的空间和结构布局</a:t>
          </a:r>
          <a:endParaRPr lang="zh-CN" sz="3200" dirty="0">
            <a:latin typeface="隶书" pitchFamily="49" charset="-122"/>
            <a:ea typeface="隶书" pitchFamily="49" charset="-122"/>
          </a:endParaRPr>
        </a:p>
      </dgm:t>
    </dgm:pt>
    <dgm:pt modelId="{C554DEAD-9B85-4F39-B06D-1CA97EF48A0D}" type="parTrans" cxnId="{D3A89ACD-26F7-40B6-B71D-F6E09F048905}">
      <dgm:prSet/>
      <dgm:spPr/>
      <dgm:t>
        <a:bodyPr/>
        <a:lstStyle/>
        <a:p>
          <a:endParaRPr lang="zh-CN" altLang="en-US"/>
        </a:p>
      </dgm:t>
    </dgm:pt>
    <dgm:pt modelId="{BAEC6DD7-FF53-4DC0-B83C-108B8AE4A94B}" type="sibTrans" cxnId="{D3A89ACD-26F7-40B6-B71D-F6E09F048905}">
      <dgm:prSet/>
      <dgm:spPr/>
      <dgm:t>
        <a:bodyPr/>
        <a:lstStyle/>
        <a:p>
          <a:endParaRPr lang="zh-CN" altLang="en-US"/>
        </a:p>
      </dgm:t>
    </dgm:pt>
    <dgm:pt modelId="{C0144267-96C4-4344-B1D0-F5BE91363467}" type="pres">
      <dgm:prSet presAssocID="{FB32329F-4A5D-41A7-BB97-1C5379639C15}" presName="linear" presStyleCnt="0">
        <dgm:presLayoutVars>
          <dgm:animLvl val="lvl"/>
          <dgm:resizeHandles val="exact"/>
        </dgm:presLayoutVars>
      </dgm:prSet>
      <dgm:spPr/>
      <dgm:t>
        <a:bodyPr/>
        <a:lstStyle/>
        <a:p>
          <a:endParaRPr lang="zh-CN" altLang="en-US"/>
        </a:p>
      </dgm:t>
    </dgm:pt>
    <dgm:pt modelId="{34180F75-0860-4EE3-A7FF-1763F170B3E6}" type="pres">
      <dgm:prSet presAssocID="{E04A0BCD-26AF-405F-BD08-7A30AA0500DC}" presName="parentText" presStyleLbl="node1" presStyleIdx="0" presStyleCnt="1">
        <dgm:presLayoutVars>
          <dgm:chMax val="0"/>
          <dgm:bulletEnabled val="1"/>
        </dgm:presLayoutVars>
      </dgm:prSet>
      <dgm:spPr/>
      <dgm:t>
        <a:bodyPr/>
        <a:lstStyle/>
        <a:p>
          <a:endParaRPr lang="zh-CN" altLang="en-US"/>
        </a:p>
      </dgm:t>
    </dgm:pt>
  </dgm:ptLst>
  <dgm:cxnLst>
    <dgm:cxn modelId="{40BF61F4-9A52-48BE-B95A-7228D2235167}" type="presOf" srcId="{E04A0BCD-26AF-405F-BD08-7A30AA0500DC}" destId="{34180F75-0860-4EE3-A7FF-1763F170B3E6}" srcOrd="0" destOrd="0" presId="urn:microsoft.com/office/officeart/2005/8/layout/vList2"/>
    <dgm:cxn modelId="{D3A89ACD-26F7-40B6-B71D-F6E09F048905}" srcId="{FB32329F-4A5D-41A7-BB97-1C5379639C15}" destId="{E04A0BCD-26AF-405F-BD08-7A30AA0500DC}" srcOrd="0" destOrd="0" parTransId="{C554DEAD-9B85-4F39-B06D-1CA97EF48A0D}" sibTransId="{BAEC6DD7-FF53-4DC0-B83C-108B8AE4A94B}"/>
    <dgm:cxn modelId="{3089AB75-5BDC-4C6E-899F-EEBB9CB474EB}" type="presOf" srcId="{FB32329F-4A5D-41A7-BB97-1C5379639C15}" destId="{C0144267-96C4-4344-B1D0-F5BE91363467}" srcOrd="0" destOrd="0" presId="urn:microsoft.com/office/officeart/2005/8/layout/vList2"/>
    <dgm:cxn modelId="{018622C7-A237-4C83-951E-4786C61062C2}" type="presParOf" srcId="{C0144267-96C4-4344-B1D0-F5BE91363467}" destId="{34180F75-0860-4EE3-A7FF-1763F170B3E6}" srcOrd="0" destOrd="0" presId="urn:microsoft.com/office/officeart/2005/8/layout/vList2"/>
  </dgm:cxnLst>
  <dgm:bg/>
  <dgm:whole/>
</dgm:dataModel>
</file>

<file path=ppt/diagrams/data15.xml><?xml version="1.0" encoding="utf-8"?>
<dgm:dataModel xmlns:dgm="http://schemas.openxmlformats.org/drawingml/2006/diagram" xmlns:a="http://schemas.openxmlformats.org/drawingml/2006/main">
  <dgm:ptLst>
    <dgm:pt modelId="{B8A70A08-B9E7-44ED-BFE0-F942A08F7DEB}" type="doc">
      <dgm:prSet loTypeId="urn:microsoft.com/office/officeart/2005/8/layout/vList2" loCatId="list" qsTypeId="urn:microsoft.com/office/officeart/2005/8/quickstyle/simple1" qsCatId="simple" csTypeId="urn:microsoft.com/office/officeart/2005/8/colors/accent1_2" csCatId="accent1"/>
      <dgm:spPr/>
      <dgm:t>
        <a:bodyPr/>
        <a:lstStyle/>
        <a:p>
          <a:endParaRPr lang="zh-CN" altLang="en-US"/>
        </a:p>
      </dgm:t>
    </dgm:pt>
    <dgm:pt modelId="{AD76D872-B35B-4F39-948A-A25E1F54319C}">
      <dgm:prSet/>
      <dgm:spPr/>
      <dgm:t>
        <a:bodyPr/>
        <a:lstStyle/>
        <a:p>
          <a:pPr rtl="0"/>
          <a:r>
            <a:rPr lang="zh-CN" dirty="0" smtClean="0">
              <a:latin typeface="隶书" pitchFamily="49" charset="-122"/>
              <a:ea typeface="隶书" pitchFamily="49" charset="-122"/>
            </a:rPr>
            <a:t>三、</a:t>
          </a:r>
          <a:r>
            <a:rPr lang="en-US" dirty="0" err="1" smtClean="0">
              <a:latin typeface="隶书" pitchFamily="49" charset="-122"/>
              <a:ea typeface="隶书" pitchFamily="49" charset="-122"/>
            </a:rPr>
            <a:t>规划修编的建议</a:t>
          </a:r>
          <a:endParaRPr lang="zh-CN" dirty="0">
            <a:latin typeface="隶书" pitchFamily="49" charset="-122"/>
            <a:ea typeface="隶书" pitchFamily="49" charset="-122"/>
          </a:endParaRPr>
        </a:p>
      </dgm:t>
    </dgm:pt>
    <dgm:pt modelId="{35587849-FAA6-4809-A6BD-B3C54B380449}" type="parTrans" cxnId="{998E5EAC-0869-4927-B31C-31636DA174DF}">
      <dgm:prSet/>
      <dgm:spPr/>
      <dgm:t>
        <a:bodyPr/>
        <a:lstStyle/>
        <a:p>
          <a:endParaRPr lang="zh-CN" altLang="en-US"/>
        </a:p>
      </dgm:t>
    </dgm:pt>
    <dgm:pt modelId="{48C4D407-A2C9-4D04-A99D-19468DE6DDDE}" type="sibTrans" cxnId="{998E5EAC-0869-4927-B31C-31636DA174DF}">
      <dgm:prSet/>
      <dgm:spPr/>
      <dgm:t>
        <a:bodyPr/>
        <a:lstStyle/>
        <a:p>
          <a:endParaRPr lang="zh-CN" altLang="en-US"/>
        </a:p>
      </dgm:t>
    </dgm:pt>
    <dgm:pt modelId="{7C241D39-56DD-4516-BF49-B32C900C3275}" type="pres">
      <dgm:prSet presAssocID="{B8A70A08-B9E7-44ED-BFE0-F942A08F7DEB}" presName="linear" presStyleCnt="0">
        <dgm:presLayoutVars>
          <dgm:animLvl val="lvl"/>
          <dgm:resizeHandles val="exact"/>
        </dgm:presLayoutVars>
      </dgm:prSet>
      <dgm:spPr/>
      <dgm:t>
        <a:bodyPr/>
        <a:lstStyle/>
        <a:p>
          <a:endParaRPr lang="zh-CN" altLang="en-US"/>
        </a:p>
      </dgm:t>
    </dgm:pt>
    <dgm:pt modelId="{33EBEC98-E760-4FBD-9834-E076BFE41840}" type="pres">
      <dgm:prSet presAssocID="{AD76D872-B35B-4F39-948A-A25E1F54319C}" presName="parentText" presStyleLbl="node1" presStyleIdx="0" presStyleCnt="1">
        <dgm:presLayoutVars>
          <dgm:chMax val="0"/>
          <dgm:bulletEnabled val="1"/>
        </dgm:presLayoutVars>
      </dgm:prSet>
      <dgm:spPr/>
      <dgm:t>
        <a:bodyPr/>
        <a:lstStyle/>
        <a:p>
          <a:endParaRPr lang="zh-CN" altLang="en-US"/>
        </a:p>
      </dgm:t>
    </dgm:pt>
  </dgm:ptLst>
  <dgm:cxnLst>
    <dgm:cxn modelId="{D52E3A67-A720-49D0-BB21-358D943A4A13}" type="presOf" srcId="{AD76D872-B35B-4F39-948A-A25E1F54319C}" destId="{33EBEC98-E760-4FBD-9834-E076BFE41840}" srcOrd="0" destOrd="0" presId="urn:microsoft.com/office/officeart/2005/8/layout/vList2"/>
    <dgm:cxn modelId="{998E5EAC-0869-4927-B31C-31636DA174DF}" srcId="{B8A70A08-B9E7-44ED-BFE0-F942A08F7DEB}" destId="{AD76D872-B35B-4F39-948A-A25E1F54319C}" srcOrd="0" destOrd="0" parTransId="{35587849-FAA6-4809-A6BD-B3C54B380449}" sibTransId="{48C4D407-A2C9-4D04-A99D-19468DE6DDDE}"/>
    <dgm:cxn modelId="{B71EE498-99A4-4A4F-98E3-3AB532591C73}" type="presOf" srcId="{B8A70A08-B9E7-44ED-BFE0-F942A08F7DEB}" destId="{7C241D39-56DD-4516-BF49-B32C900C3275}" srcOrd="0" destOrd="0" presId="urn:microsoft.com/office/officeart/2005/8/layout/vList2"/>
    <dgm:cxn modelId="{AFA20821-20A4-4E3E-9254-020F7E229F90}" type="presParOf" srcId="{7C241D39-56DD-4516-BF49-B32C900C3275}" destId="{33EBEC98-E760-4FBD-9834-E076BFE41840}" srcOrd="0" destOrd="0" presId="urn:microsoft.com/office/officeart/2005/8/layout/vList2"/>
  </dgm:cxnLst>
  <dgm:bg/>
  <dgm:whole/>
</dgm:dataModel>
</file>

<file path=ppt/diagrams/data16.xml><?xml version="1.0" encoding="utf-8"?>
<dgm:dataModel xmlns:dgm="http://schemas.openxmlformats.org/drawingml/2006/diagram" xmlns:a="http://schemas.openxmlformats.org/drawingml/2006/main">
  <dgm:ptLst>
    <dgm:pt modelId="{BFB9E170-AF40-4399-BAAB-7E8DC396FFA5}" type="doc">
      <dgm:prSet loTypeId="urn:microsoft.com/office/officeart/2005/8/layout/vList3" loCatId="list" qsTypeId="urn:microsoft.com/office/officeart/2005/8/quickstyle/simple1" qsCatId="simple" csTypeId="urn:microsoft.com/office/officeart/2005/8/colors/accent1_2" csCatId="accent1" phldr="1"/>
      <dgm:spPr/>
      <dgm:t>
        <a:bodyPr/>
        <a:lstStyle/>
        <a:p>
          <a:endParaRPr lang="zh-CN" altLang="en-US"/>
        </a:p>
      </dgm:t>
    </dgm:pt>
    <dgm:pt modelId="{BBE6803F-9FD1-4173-83C4-E3FB27FB2E8A}">
      <dgm:prSet/>
      <dgm:spPr/>
      <dgm:t>
        <a:bodyPr/>
        <a:lstStyle/>
        <a:p>
          <a:pPr algn="l" rtl="0"/>
          <a:r>
            <a:rPr lang="en-US" dirty="0" err="1" smtClean="0"/>
            <a:t>一是处理好经济发展和耕地保护的关系</a:t>
          </a:r>
          <a:endParaRPr lang="en-US" dirty="0"/>
        </a:p>
      </dgm:t>
    </dgm:pt>
    <dgm:pt modelId="{9D4058F3-08E3-44BB-9444-F4426E7F598B}" type="parTrans" cxnId="{3D8698A7-6BDA-4912-8278-593ECEDBE52D}">
      <dgm:prSet/>
      <dgm:spPr/>
      <dgm:t>
        <a:bodyPr/>
        <a:lstStyle/>
        <a:p>
          <a:endParaRPr lang="zh-CN" altLang="en-US"/>
        </a:p>
      </dgm:t>
    </dgm:pt>
    <dgm:pt modelId="{D120333E-1C75-46E9-89E9-1F47521562DF}" type="sibTrans" cxnId="{3D8698A7-6BDA-4912-8278-593ECEDBE52D}">
      <dgm:prSet/>
      <dgm:spPr/>
      <dgm:t>
        <a:bodyPr/>
        <a:lstStyle/>
        <a:p>
          <a:endParaRPr lang="zh-CN" altLang="en-US"/>
        </a:p>
      </dgm:t>
    </dgm:pt>
    <dgm:pt modelId="{4845E747-3FF6-41CC-8E07-583E5FF70D6C}">
      <dgm:prSet/>
      <dgm:spPr/>
      <dgm:t>
        <a:bodyPr/>
        <a:lstStyle/>
        <a:p>
          <a:pPr algn="l" rtl="0"/>
          <a:r>
            <a:rPr lang="en-US" dirty="0" err="1" smtClean="0"/>
            <a:t>二是处理好城市规划与土地规划的关系</a:t>
          </a:r>
          <a:endParaRPr lang="en-US" dirty="0"/>
        </a:p>
      </dgm:t>
    </dgm:pt>
    <dgm:pt modelId="{24800E90-E6A0-4548-9240-7B1A5EBFB131}" type="parTrans" cxnId="{07DFDB9F-663E-4CBD-959A-89775E72D2B8}">
      <dgm:prSet/>
      <dgm:spPr/>
      <dgm:t>
        <a:bodyPr/>
        <a:lstStyle/>
        <a:p>
          <a:endParaRPr lang="zh-CN" altLang="en-US"/>
        </a:p>
      </dgm:t>
    </dgm:pt>
    <dgm:pt modelId="{8523F333-42D5-4486-844B-1F07E52C08FB}" type="sibTrans" cxnId="{07DFDB9F-663E-4CBD-959A-89775E72D2B8}">
      <dgm:prSet/>
      <dgm:spPr/>
      <dgm:t>
        <a:bodyPr/>
        <a:lstStyle/>
        <a:p>
          <a:endParaRPr lang="zh-CN" altLang="en-US"/>
        </a:p>
      </dgm:t>
    </dgm:pt>
    <dgm:pt modelId="{838E007C-B481-474E-9E71-485491C3F97C}">
      <dgm:prSet/>
      <dgm:spPr/>
      <dgm:t>
        <a:bodyPr/>
        <a:lstStyle/>
        <a:p>
          <a:pPr algn="l" rtl="0"/>
          <a:r>
            <a:rPr lang="en-US" dirty="0" err="1" smtClean="0"/>
            <a:t>三是处理好基本农田保护区规划调整问题</a:t>
          </a:r>
          <a:endParaRPr lang="zh-CN" dirty="0"/>
        </a:p>
      </dgm:t>
    </dgm:pt>
    <dgm:pt modelId="{533A6AD6-2442-4297-B2AF-E6C9F951A7D7}" type="parTrans" cxnId="{74FCB6A2-552A-4181-A9AF-A99BEAD30EA0}">
      <dgm:prSet/>
      <dgm:spPr/>
      <dgm:t>
        <a:bodyPr/>
        <a:lstStyle/>
        <a:p>
          <a:endParaRPr lang="zh-CN" altLang="en-US"/>
        </a:p>
      </dgm:t>
    </dgm:pt>
    <dgm:pt modelId="{A0983FB2-3324-4509-AA43-43BD095B9777}" type="sibTrans" cxnId="{74FCB6A2-552A-4181-A9AF-A99BEAD30EA0}">
      <dgm:prSet/>
      <dgm:spPr/>
      <dgm:t>
        <a:bodyPr/>
        <a:lstStyle/>
        <a:p>
          <a:endParaRPr lang="zh-CN" altLang="en-US"/>
        </a:p>
      </dgm:t>
    </dgm:pt>
    <dgm:pt modelId="{9A725104-C1FF-4CE2-A543-2799BBBF05D9}" type="pres">
      <dgm:prSet presAssocID="{BFB9E170-AF40-4399-BAAB-7E8DC396FFA5}" presName="linearFlow" presStyleCnt="0">
        <dgm:presLayoutVars>
          <dgm:dir/>
          <dgm:resizeHandles val="exact"/>
        </dgm:presLayoutVars>
      </dgm:prSet>
      <dgm:spPr/>
      <dgm:t>
        <a:bodyPr/>
        <a:lstStyle/>
        <a:p>
          <a:endParaRPr lang="zh-CN" altLang="en-US"/>
        </a:p>
      </dgm:t>
    </dgm:pt>
    <dgm:pt modelId="{72E936BF-4BD1-4156-A4AF-EDAB8E742AA6}" type="pres">
      <dgm:prSet presAssocID="{BBE6803F-9FD1-4173-83C4-E3FB27FB2E8A}" presName="composite" presStyleCnt="0"/>
      <dgm:spPr/>
    </dgm:pt>
    <dgm:pt modelId="{37D2B85A-DA90-42BB-864A-BAE58A5B6F1F}" type="pres">
      <dgm:prSet presAssocID="{BBE6803F-9FD1-4173-83C4-E3FB27FB2E8A}" presName="imgShp" presStyleLbl="fgImgPlace1" presStyleIdx="0" presStyleCnt="3"/>
      <dgm:spPr/>
    </dgm:pt>
    <dgm:pt modelId="{CAC0BC73-DADA-45BD-A9AA-B14BAD1AB3D1}" type="pres">
      <dgm:prSet presAssocID="{BBE6803F-9FD1-4173-83C4-E3FB27FB2E8A}" presName="txShp" presStyleLbl="node1" presStyleIdx="0" presStyleCnt="3">
        <dgm:presLayoutVars>
          <dgm:bulletEnabled val="1"/>
        </dgm:presLayoutVars>
      </dgm:prSet>
      <dgm:spPr/>
      <dgm:t>
        <a:bodyPr/>
        <a:lstStyle/>
        <a:p>
          <a:endParaRPr lang="zh-CN" altLang="en-US"/>
        </a:p>
      </dgm:t>
    </dgm:pt>
    <dgm:pt modelId="{2576852D-975A-4CC7-8A85-6F1ADAC39EF5}" type="pres">
      <dgm:prSet presAssocID="{D120333E-1C75-46E9-89E9-1F47521562DF}" presName="spacing" presStyleCnt="0"/>
      <dgm:spPr/>
    </dgm:pt>
    <dgm:pt modelId="{949BC1F0-5E9C-4AA3-B916-40F6846BBCFD}" type="pres">
      <dgm:prSet presAssocID="{4845E747-3FF6-41CC-8E07-583E5FF70D6C}" presName="composite" presStyleCnt="0"/>
      <dgm:spPr/>
    </dgm:pt>
    <dgm:pt modelId="{9B716715-C109-4252-AEE0-60F0422E69BE}" type="pres">
      <dgm:prSet presAssocID="{4845E747-3FF6-41CC-8E07-583E5FF70D6C}" presName="imgShp" presStyleLbl="fgImgPlace1" presStyleIdx="1" presStyleCnt="3"/>
      <dgm:spPr/>
    </dgm:pt>
    <dgm:pt modelId="{829A769A-C149-42E3-8566-E3BFD442AAA8}" type="pres">
      <dgm:prSet presAssocID="{4845E747-3FF6-41CC-8E07-583E5FF70D6C}" presName="txShp" presStyleLbl="node1" presStyleIdx="1" presStyleCnt="3">
        <dgm:presLayoutVars>
          <dgm:bulletEnabled val="1"/>
        </dgm:presLayoutVars>
      </dgm:prSet>
      <dgm:spPr/>
      <dgm:t>
        <a:bodyPr/>
        <a:lstStyle/>
        <a:p>
          <a:endParaRPr lang="zh-CN" altLang="en-US"/>
        </a:p>
      </dgm:t>
    </dgm:pt>
    <dgm:pt modelId="{D487306A-DA4E-45DC-900E-F64918626F75}" type="pres">
      <dgm:prSet presAssocID="{8523F333-42D5-4486-844B-1F07E52C08FB}" presName="spacing" presStyleCnt="0"/>
      <dgm:spPr/>
    </dgm:pt>
    <dgm:pt modelId="{4559C1B0-866A-4B75-8F82-543AC92A7984}" type="pres">
      <dgm:prSet presAssocID="{838E007C-B481-474E-9E71-485491C3F97C}" presName="composite" presStyleCnt="0"/>
      <dgm:spPr/>
    </dgm:pt>
    <dgm:pt modelId="{67D02CC8-811F-4431-B4D0-1D62F2A6A96A}" type="pres">
      <dgm:prSet presAssocID="{838E007C-B481-474E-9E71-485491C3F97C}" presName="imgShp" presStyleLbl="fgImgPlace1" presStyleIdx="2" presStyleCnt="3"/>
      <dgm:spPr/>
    </dgm:pt>
    <dgm:pt modelId="{FA924739-5744-4D29-9B33-FCD99C2E81B2}" type="pres">
      <dgm:prSet presAssocID="{838E007C-B481-474E-9E71-485491C3F97C}" presName="txShp" presStyleLbl="node1" presStyleIdx="2" presStyleCnt="3">
        <dgm:presLayoutVars>
          <dgm:bulletEnabled val="1"/>
        </dgm:presLayoutVars>
      </dgm:prSet>
      <dgm:spPr/>
      <dgm:t>
        <a:bodyPr/>
        <a:lstStyle/>
        <a:p>
          <a:endParaRPr lang="zh-CN" altLang="en-US"/>
        </a:p>
      </dgm:t>
    </dgm:pt>
  </dgm:ptLst>
  <dgm:cxnLst>
    <dgm:cxn modelId="{CE641CC2-E3BE-4ECE-B569-9228A80CACEE}" type="presOf" srcId="{4845E747-3FF6-41CC-8E07-583E5FF70D6C}" destId="{829A769A-C149-42E3-8566-E3BFD442AAA8}" srcOrd="0" destOrd="0" presId="urn:microsoft.com/office/officeart/2005/8/layout/vList3"/>
    <dgm:cxn modelId="{3D8698A7-6BDA-4912-8278-593ECEDBE52D}" srcId="{BFB9E170-AF40-4399-BAAB-7E8DC396FFA5}" destId="{BBE6803F-9FD1-4173-83C4-E3FB27FB2E8A}" srcOrd="0" destOrd="0" parTransId="{9D4058F3-08E3-44BB-9444-F4426E7F598B}" sibTransId="{D120333E-1C75-46E9-89E9-1F47521562DF}"/>
    <dgm:cxn modelId="{580D7426-9E68-489C-AFFB-A3CB59A9B98B}" type="presOf" srcId="{BBE6803F-9FD1-4173-83C4-E3FB27FB2E8A}" destId="{CAC0BC73-DADA-45BD-A9AA-B14BAD1AB3D1}" srcOrd="0" destOrd="0" presId="urn:microsoft.com/office/officeart/2005/8/layout/vList3"/>
    <dgm:cxn modelId="{74FCB6A2-552A-4181-A9AF-A99BEAD30EA0}" srcId="{BFB9E170-AF40-4399-BAAB-7E8DC396FFA5}" destId="{838E007C-B481-474E-9E71-485491C3F97C}" srcOrd="2" destOrd="0" parTransId="{533A6AD6-2442-4297-B2AF-E6C9F951A7D7}" sibTransId="{A0983FB2-3324-4509-AA43-43BD095B9777}"/>
    <dgm:cxn modelId="{927D5494-8D5A-4AEF-8521-67D584D08BEE}" type="presOf" srcId="{BFB9E170-AF40-4399-BAAB-7E8DC396FFA5}" destId="{9A725104-C1FF-4CE2-A543-2799BBBF05D9}" srcOrd="0" destOrd="0" presId="urn:microsoft.com/office/officeart/2005/8/layout/vList3"/>
    <dgm:cxn modelId="{7B65DD4A-D1CF-49E4-AC31-AC20E1941539}" type="presOf" srcId="{838E007C-B481-474E-9E71-485491C3F97C}" destId="{FA924739-5744-4D29-9B33-FCD99C2E81B2}" srcOrd="0" destOrd="0" presId="urn:microsoft.com/office/officeart/2005/8/layout/vList3"/>
    <dgm:cxn modelId="{07DFDB9F-663E-4CBD-959A-89775E72D2B8}" srcId="{BFB9E170-AF40-4399-BAAB-7E8DC396FFA5}" destId="{4845E747-3FF6-41CC-8E07-583E5FF70D6C}" srcOrd="1" destOrd="0" parTransId="{24800E90-E6A0-4548-9240-7B1A5EBFB131}" sibTransId="{8523F333-42D5-4486-844B-1F07E52C08FB}"/>
    <dgm:cxn modelId="{8D863B07-F83F-4EF7-AE92-BFCDF9C3EACD}" type="presParOf" srcId="{9A725104-C1FF-4CE2-A543-2799BBBF05D9}" destId="{72E936BF-4BD1-4156-A4AF-EDAB8E742AA6}" srcOrd="0" destOrd="0" presId="urn:microsoft.com/office/officeart/2005/8/layout/vList3"/>
    <dgm:cxn modelId="{6A940162-9431-4F6A-A003-8D8B6C9FD618}" type="presParOf" srcId="{72E936BF-4BD1-4156-A4AF-EDAB8E742AA6}" destId="{37D2B85A-DA90-42BB-864A-BAE58A5B6F1F}" srcOrd="0" destOrd="0" presId="urn:microsoft.com/office/officeart/2005/8/layout/vList3"/>
    <dgm:cxn modelId="{ED381832-E35B-419F-A73D-3E5F75FF8616}" type="presParOf" srcId="{72E936BF-4BD1-4156-A4AF-EDAB8E742AA6}" destId="{CAC0BC73-DADA-45BD-A9AA-B14BAD1AB3D1}" srcOrd="1" destOrd="0" presId="urn:microsoft.com/office/officeart/2005/8/layout/vList3"/>
    <dgm:cxn modelId="{BFDCBD00-83D7-420E-8458-A1B0D9D8417A}" type="presParOf" srcId="{9A725104-C1FF-4CE2-A543-2799BBBF05D9}" destId="{2576852D-975A-4CC7-8A85-6F1ADAC39EF5}" srcOrd="1" destOrd="0" presId="urn:microsoft.com/office/officeart/2005/8/layout/vList3"/>
    <dgm:cxn modelId="{CA3EA81C-06EC-4451-B648-5F4C819C8026}" type="presParOf" srcId="{9A725104-C1FF-4CE2-A543-2799BBBF05D9}" destId="{949BC1F0-5E9C-4AA3-B916-40F6846BBCFD}" srcOrd="2" destOrd="0" presId="urn:microsoft.com/office/officeart/2005/8/layout/vList3"/>
    <dgm:cxn modelId="{05138A9B-D489-4424-8D96-B44A0285F736}" type="presParOf" srcId="{949BC1F0-5E9C-4AA3-B916-40F6846BBCFD}" destId="{9B716715-C109-4252-AEE0-60F0422E69BE}" srcOrd="0" destOrd="0" presId="urn:microsoft.com/office/officeart/2005/8/layout/vList3"/>
    <dgm:cxn modelId="{86291FAD-2B74-4FD7-9F80-0A6883934B5D}" type="presParOf" srcId="{949BC1F0-5E9C-4AA3-B916-40F6846BBCFD}" destId="{829A769A-C149-42E3-8566-E3BFD442AAA8}" srcOrd="1" destOrd="0" presId="urn:microsoft.com/office/officeart/2005/8/layout/vList3"/>
    <dgm:cxn modelId="{A6E977F2-F73E-456A-A205-D8EC67BD4F11}" type="presParOf" srcId="{9A725104-C1FF-4CE2-A543-2799BBBF05D9}" destId="{D487306A-DA4E-45DC-900E-F64918626F75}" srcOrd="3" destOrd="0" presId="urn:microsoft.com/office/officeart/2005/8/layout/vList3"/>
    <dgm:cxn modelId="{4BCE9122-B3BF-463A-BF59-98480DB8B45E}" type="presParOf" srcId="{9A725104-C1FF-4CE2-A543-2799BBBF05D9}" destId="{4559C1B0-866A-4B75-8F82-543AC92A7984}" srcOrd="4" destOrd="0" presId="urn:microsoft.com/office/officeart/2005/8/layout/vList3"/>
    <dgm:cxn modelId="{76C30AA9-B8D8-4537-BE57-E4443637EE78}" type="presParOf" srcId="{4559C1B0-866A-4B75-8F82-543AC92A7984}" destId="{67D02CC8-811F-4431-B4D0-1D62F2A6A96A}" srcOrd="0" destOrd="0" presId="urn:microsoft.com/office/officeart/2005/8/layout/vList3"/>
    <dgm:cxn modelId="{46EC7E53-3389-44F3-9B6D-F2FFB8CAB3D7}" type="presParOf" srcId="{4559C1B0-866A-4B75-8F82-543AC92A7984}" destId="{FA924739-5744-4D29-9B33-FCD99C2E81B2}" srcOrd="1" destOrd="0" presId="urn:microsoft.com/office/officeart/2005/8/layout/vList3"/>
  </dgm:cxnLst>
  <dgm:bg/>
  <dgm:whole/>
</dgm:dataModel>
</file>

<file path=ppt/diagrams/data17.xml><?xml version="1.0" encoding="utf-8"?>
<dgm:dataModel xmlns:dgm="http://schemas.openxmlformats.org/drawingml/2006/diagram" xmlns:a="http://schemas.openxmlformats.org/drawingml/2006/main">
  <dgm:ptLst>
    <dgm:pt modelId="{E07BFF56-A667-4A0C-ACA2-2F20CA3EC3C1}" type="doc">
      <dgm:prSet loTypeId="urn:microsoft.com/office/officeart/2005/8/layout/vList2" loCatId="list" qsTypeId="urn:microsoft.com/office/officeart/2005/8/quickstyle/simple1" qsCatId="simple" csTypeId="urn:microsoft.com/office/officeart/2005/8/colors/accent1_2" csCatId="accent1"/>
      <dgm:spPr/>
      <dgm:t>
        <a:bodyPr/>
        <a:lstStyle/>
        <a:p>
          <a:endParaRPr lang="zh-CN" altLang="en-US"/>
        </a:p>
      </dgm:t>
    </dgm:pt>
    <dgm:pt modelId="{30BF09C0-2FA8-4531-A43C-94B1F29BEC7B}">
      <dgm:prSet/>
      <dgm:spPr/>
      <dgm:t>
        <a:bodyPr/>
        <a:lstStyle/>
        <a:p>
          <a:pPr rtl="0"/>
          <a:r>
            <a:rPr lang="en-US" dirty="0" err="1" smtClean="0"/>
            <a:t>一是处理好经济发展和耕地保护的关系</a:t>
          </a:r>
          <a:endParaRPr lang="zh-CN" dirty="0"/>
        </a:p>
      </dgm:t>
    </dgm:pt>
    <dgm:pt modelId="{778ACF41-E169-4902-8317-7F45B8B22FFD}" type="parTrans" cxnId="{8AEA3D02-0056-4D7A-ABE0-7A15A0055634}">
      <dgm:prSet/>
      <dgm:spPr/>
      <dgm:t>
        <a:bodyPr/>
        <a:lstStyle/>
        <a:p>
          <a:endParaRPr lang="zh-CN" altLang="en-US"/>
        </a:p>
      </dgm:t>
    </dgm:pt>
    <dgm:pt modelId="{FEC3D7D5-1F3A-4342-9D12-97F6D7879F1F}" type="sibTrans" cxnId="{8AEA3D02-0056-4D7A-ABE0-7A15A0055634}">
      <dgm:prSet/>
      <dgm:spPr/>
      <dgm:t>
        <a:bodyPr/>
        <a:lstStyle/>
        <a:p>
          <a:endParaRPr lang="zh-CN" altLang="en-US"/>
        </a:p>
      </dgm:t>
    </dgm:pt>
    <dgm:pt modelId="{8EFD8D2B-5CB6-4C35-B8CA-026D31FA2577}" type="pres">
      <dgm:prSet presAssocID="{E07BFF56-A667-4A0C-ACA2-2F20CA3EC3C1}" presName="linear" presStyleCnt="0">
        <dgm:presLayoutVars>
          <dgm:animLvl val="lvl"/>
          <dgm:resizeHandles val="exact"/>
        </dgm:presLayoutVars>
      </dgm:prSet>
      <dgm:spPr/>
      <dgm:t>
        <a:bodyPr/>
        <a:lstStyle/>
        <a:p>
          <a:endParaRPr lang="zh-CN" altLang="en-US"/>
        </a:p>
      </dgm:t>
    </dgm:pt>
    <dgm:pt modelId="{EFA013A4-E13C-494B-8934-99F74A977DA5}" type="pres">
      <dgm:prSet presAssocID="{30BF09C0-2FA8-4531-A43C-94B1F29BEC7B}" presName="parentText" presStyleLbl="node1" presStyleIdx="0" presStyleCnt="1">
        <dgm:presLayoutVars>
          <dgm:chMax val="0"/>
          <dgm:bulletEnabled val="1"/>
        </dgm:presLayoutVars>
      </dgm:prSet>
      <dgm:spPr/>
      <dgm:t>
        <a:bodyPr/>
        <a:lstStyle/>
        <a:p>
          <a:endParaRPr lang="zh-CN" altLang="en-US"/>
        </a:p>
      </dgm:t>
    </dgm:pt>
  </dgm:ptLst>
  <dgm:cxnLst>
    <dgm:cxn modelId="{B65386A3-D226-497E-A4A9-D5A1A4E51FF6}" type="presOf" srcId="{E07BFF56-A667-4A0C-ACA2-2F20CA3EC3C1}" destId="{8EFD8D2B-5CB6-4C35-B8CA-026D31FA2577}" srcOrd="0" destOrd="0" presId="urn:microsoft.com/office/officeart/2005/8/layout/vList2"/>
    <dgm:cxn modelId="{3966DD0E-6671-4E86-81BB-5A8D6D80B683}" type="presOf" srcId="{30BF09C0-2FA8-4531-A43C-94B1F29BEC7B}" destId="{EFA013A4-E13C-494B-8934-99F74A977DA5}" srcOrd="0" destOrd="0" presId="urn:microsoft.com/office/officeart/2005/8/layout/vList2"/>
    <dgm:cxn modelId="{8AEA3D02-0056-4D7A-ABE0-7A15A0055634}" srcId="{E07BFF56-A667-4A0C-ACA2-2F20CA3EC3C1}" destId="{30BF09C0-2FA8-4531-A43C-94B1F29BEC7B}" srcOrd="0" destOrd="0" parTransId="{778ACF41-E169-4902-8317-7F45B8B22FFD}" sibTransId="{FEC3D7D5-1F3A-4342-9D12-97F6D7879F1F}"/>
    <dgm:cxn modelId="{37E4A2AF-1C5E-4F04-87E3-ED8E57B8CA2F}" type="presParOf" srcId="{8EFD8D2B-5CB6-4C35-B8CA-026D31FA2577}" destId="{EFA013A4-E13C-494B-8934-99F74A977DA5}" srcOrd="0" destOrd="0" presId="urn:microsoft.com/office/officeart/2005/8/layout/vList2"/>
  </dgm:cxnLst>
  <dgm:bg/>
  <dgm:whole/>
</dgm:dataModel>
</file>

<file path=ppt/diagrams/data18.xml><?xml version="1.0" encoding="utf-8"?>
<dgm:dataModel xmlns:dgm="http://schemas.openxmlformats.org/drawingml/2006/diagram" xmlns:a="http://schemas.openxmlformats.org/drawingml/2006/main">
  <dgm:ptLst>
    <dgm:pt modelId="{98119D49-54E7-48E8-92C4-E740A3DCC45E}" type="doc">
      <dgm:prSet loTypeId="urn:microsoft.com/office/officeart/2005/8/layout/vList2" loCatId="list" qsTypeId="urn:microsoft.com/office/officeart/2005/8/quickstyle/simple1" qsCatId="simple" csTypeId="urn:microsoft.com/office/officeart/2005/8/colors/accent1_2" csCatId="accent1"/>
      <dgm:spPr/>
      <dgm:t>
        <a:bodyPr/>
        <a:lstStyle/>
        <a:p>
          <a:endParaRPr lang="zh-CN" altLang="en-US"/>
        </a:p>
      </dgm:t>
    </dgm:pt>
    <dgm:pt modelId="{907B86BA-9F47-46C6-B862-C3EFA869654C}">
      <dgm:prSet/>
      <dgm:spPr/>
      <dgm:t>
        <a:bodyPr/>
        <a:lstStyle/>
        <a:p>
          <a:pPr rtl="0"/>
          <a:r>
            <a:rPr lang="en-US" dirty="0" err="1" smtClean="0"/>
            <a:t>二是处理好城市规划与土地规划的关系</a:t>
          </a:r>
          <a:endParaRPr lang="zh-CN" dirty="0"/>
        </a:p>
      </dgm:t>
    </dgm:pt>
    <dgm:pt modelId="{7969DDC2-2563-4089-A84F-F4FD0838759F}" type="parTrans" cxnId="{86B1B6E4-1810-4C8B-B3C5-0E406529262A}">
      <dgm:prSet/>
      <dgm:spPr/>
      <dgm:t>
        <a:bodyPr/>
        <a:lstStyle/>
        <a:p>
          <a:endParaRPr lang="zh-CN" altLang="en-US"/>
        </a:p>
      </dgm:t>
    </dgm:pt>
    <dgm:pt modelId="{580064D5-8254-4F64-8B23-171B231DFD0F}" type="sibTrans" cxnId="{86B1B6E4-1810-4C8B-B3C5-0E406529262A}">
      <dgm:prSet/>
      <dgm:spPr/>
      <dgm:t>
        <a:bodyPr/>
        <a:lstStyle/>
        <a:p>
          <a:endParaRPr lang="zh-CN" altLang="en-US"/>
        </a:p>
      </dgm:t>
    </dgm:pt>
    <dgm:pt modelId="{1268EA2E-B516-4E8F-96C8-7975EF311944}" type="pres">
      <dgm:prSet presAssocID="{98119D49-54E7-48E8-92C4-E740A3DCC45E}" presName="linear" presStyleCnt="0">
        <dgm:presLayoutVars>
          <dgm:animLvl val="lvl"/>
          <dgm:resizeHandles val="exact"/>
        </dgm:presLayoutVars>
      </dgm:prSet>
      <dgm:spPr/>
      <dgm:t>
        <a:bodyPr/>
        <a:lstStyle/>
        <a:p>
          <a:endParaRPr lang="zh-CN" altLang="en-US"/>
        </a:p>
      </dgm:t>
    </dgm:pt>
    <dgm:pt modelId="{DF2B9558-EDDE-4995-9A02-FDF2705FD365}" type="pres">
      <dgm:prSet presAssocID="{907B86BA-9F47-46C6-B862-C3EFA869654C}" presName="parentText" presStyleLbl="node1" presStyleIdx="0" presStyleCnt="1">
        <dgm:presLayoutVars>
          <dgm:chMax val="0"/>
          <dgm:bulletEnabled val="1"/>
        </dgm:presLayoutVars>
      </dgm:prSet>
      <dgm:spPr/>
      <dgm:t>
        <a:bodyPr/>
        <a:lstStyle/>
        <a:p>
          <a:endParaRPr lang="zh-CN" altLang="en-US"/>
        </a:p>
      </dgm:t>
    </dgm:pt>
  </dgm:ptLst>
  <dgm:cxnLst>
    <dgm:cxn modelId="{1C59992C-2386-476E-A217-145E6F26A856}" type="presOf" srcId="{98119D49-54E7-48E8-92C4-E740A3DCC45E}" destId="{1268EA2E-B516-4E8F-96C8-7975EF311944}" srcOrd="0" destOrd="0" presId="urn:microsoft.com/office/officeart/2005/8/layout/vList2"/>
    <dgm:cxn modelId="{86B1B6E4-1810-4C8B-B3C5-0E406529262A}" srcId="{98119D49-54E7-48E8-92C4-E740A3DCC45E}" destId="{907B86BA-9F47-46C6-B862-C3EFA869654C}" srcOrd="0" destOrd="0" parTransId="{7969DDC2-2563-4089-A84F-F4FD0838759F}" sibTransId="{580064D5-8254-4F64-8B23-171B231DFD0F}"/>
    <dgm:cxn modelId="{2B626C5A-DCD9-4910-97B8-AE351F4BA30B}" type="presOf" srcId="{907B86BA-9F47-46C6-B862-C3EFA869654C}" destId="{DF2B9558-EDDE-4995-9A02-FDF2705FD365}" srcOrd="0" destOrd="0" presId="urn:microsoft.com/office/officeart/2005/8/layout/vList2"/>
    <dgm:cxn modelId="{6E8028B8-0BD8-474D-8EE0-3448634ED857}" type="presParOf" srcId="{1268EA2E-B516-4E8F-96C8-7975EF311944}" destId="{DF2B9558-EDDE-4995-9A02-FDF2705FD365}" srcOrd="0" destOrd="0" presId="urn:microsoft.com/office/officeart/2005/8/layout/vList2"/>
  </dgm:cxnLst>
  <dgm:bg/>
  <dgm:whole/>
</dgm:dataModel>
</file>

<file path=ppt/diagrams/data19.xml><?xml version="1.0" encoding="utf-8"?>
<dgm:dataModel xmlns:dgm="http://schemas.openxmlformats.org/drawingml/2006/diagram" xmlns:a="http://schemas.openxmlformats.org/drawingml/2006/main">
  <dgm:ptLst>
    <dgm:pt modelId="{95B9B87B-03E7-44F6-BE5D-464E74D8EEF0}" type="doc">
      <dgm:prSet loTypeId="urn:microsoft.com/office/officeart/2005/8/layout/vList2" loCatId="list" qsTypeId="urn:microsoft.com/office/officeart/2005/8/quickstyle/simple1" qsCatId="simple" csTypeId="urn:microsoft.com/office/officeart/2005/8/colors/accent1_2" csCatId="accent1"/>
      <dgm:spPr/>
      <dgm:t>
        <a:bodyPr/>
        <a:lstStyle/>
        <a:p>
          <a:endParaRPr lang="zh-CN" altLang="en-US"/>
        </a:p>
      </dgm:t>
    </dgm:pt>
    <dgm:pt modelId="{1C6ED7EF-F03A-4B7D-BD67-4DBEA77A02C3}">
      <dgm:prSet/>
      <dgm:spPr/>
      <dgm:t>
        <a:bodyPr/>
        <a:lstStyle/>
        <a:p>
          <a:pPr rtl="0"/>
          <a:r>
            <a:rPr lang="en-US" dirty="0" err="1" smtClean="0"/>
            <a:t>三是处理好基本农田保护区规划调整问题</a:t>
          </a:r>
          <a:endParaRPr lang="zh-CN" dirty="0"/>
        </a:p>
      </dgm:t>
    </dgm:pt>
    <dgm:pt modelId="{6B67E09E-ECA1-49DA-848B-C1BF7C049325}" type="parTrans" cxnId="{3C707337-A1AD-413F-8595-29CA6D4B700C}">
      <dgm:prSet/>
      <dgm:spPr/>
      <dgm:t>
        <a:bodyPr/>
        <a:lstStyle/>
        <a:p>
          <a:endParaRPr lang="zh-CN" altLang="en-US"/>
        </a:p>
      </dgm:t>
    </dgm:pt>
    <dgm:pt modelId="{AC4E2ED5-BD0B-4754-BE77-64BCA00EBE02}" type="sibTrans" cxnId="{3C707337-A1AD-413F-8595-29CA6D4B700C}">
      <dgm:prSet/>
      <dgm:spPr/>
      <dgm:t>
        <a:bodyPr/>
        <a:lstStyle/>
        <a:p>
          <a:endParaRPr lang="zh-CN" altLang="en-US"/>
        </a:p>
      </dgm:t>
    </dgm:pt>
    <dgm:pt modelId="{CB1ABA00-6F73-4552-854B-FBB31838E994}" type="pres">
      <dgm:prSet presAssocID="{95B9B87B-03E7-44F6-BE5D-464E74D8EEF0}" presName="linear" presStyleCnt="0">
        <dgm:presLayoutVars>
          <dgm:animLvl val="lvl"/>
          <dgm:resizeHandles val="exact"/>
        </dgm:presLayoutVars>
      </dgm:prSet>
      <dgm:spPr/>
      <dgm:t>
        <a:bodyPr/>
        <a:lstStyle/>
        <a:p>
          <a:endParaRPr lang="zh-CN" altLang="en-US"/>
        </a:p>
      </dgm:t>
    </dgm:pt>
    <dgm:pt modelId="{EA65B43C-253F-407D-9337-85838F2E4C97}" type="pres">
      <dgm:prSet presAssocID="{1C6ED7EF-F03A-4B7D-BD67-4DBEA77A02C3}" presName="parentText" presStyleLbl="node1" presStyleIdx="0" presStyleCnt="1">
        <dgm:presLayoutVars>
          <dgm:chMax val="0"/>
          <dgm:bulletEnabled val="1"/>
        </dgm:presLayoutVars>
      </dgm:prSet>
      <dgm:spPr/>
      <dgm:t>
        <a:bodyPr/>
        <a:lstStyle/>
        <a:p>
          <a:endParaRPr lang="zh-CN" altLang="en-US"/>
        </a:p>
      </dgm:t>
    </dgm:pt>
  </dgm:ptLst>
  <dgm:cxnLst>
    <dgm:cxn modelId="{3C707337-A1AD-413F-8595-29CA6D4B700C}" srcId="{95B9B87B-03E7-44F6-BE5D-464E74D8EEF0}" destId="{1C6ED7EF-F03A-4B7D-BD67-4DBEA77A02C3}" srcOrd="0" destOrd="0" parTransId="{6B67E09E-ECA1-49DA-848B-C1BF7C049325}" sibTransId="{AC4E2ED5-BD0B-4754-BE77-64BCA00EBE02}"/>
    <dgm:cxn modelId="{7952E2F2-FF54-40B6-A072-703295793643}" type="presOf" srcId="{1C6ED7EF-F03A-4B7D-BD67-4DBEA77A02C3}" destId="{EA65B43C-253F-407D-9337-85838F2E4C97}" srcOrd="0" destOrd="0" presId="urn:microsoft.com/office/officeart/2005/8/layout/vList2"/>
    <dgm:cxn modelId="{D83579DE-0CF1-4FC3-A036-605F2FC0B244}" type="presOf" srcId="{95B9B87B-03E7-44F6-BE5D-464E74D8EEF0}" destId="{CB1ABA00-6F73-4552-854B-FBB31838E994}" srcOrd="0" destOrd="0" presId="urn:microsoft.com/office/officeart/2005/8/layout/vList2"/>
    <dgm:cxn modelId="{99753C95-E6FD-4866-981C-CC95E0408F0E}" type="presParOf" srcId="{CB1ABA00-6F73-4552-854B-FBB31838E994}" destId="{EA65B43C-253F-407D-9337-85838F2E4C97}" srcOrd="0" destOrd="0" presId="urn:microsoft.com/office/officeart/2005/8/layout/vList2"/>
  </dgm:cxnLst>
  <dgm:bg/>
  <dgm:whole/>
</dgm:dataModel>
</file>

<file path=ppt/diagrams/data2.xml><?xml version="1.0" encoding="utf-8"?>
<dgm:dataModel xmlns:dgm="http://schemas.openxmlformats.org/drawingml/2006/diagram" xmlns:a="http://schemas.openxmlformats.org/drawingml/2006/main">
  <dgm:ptLst>
    <dgm:pt modelId="{948C9C61-EC72-4E4C-90E9-0E52C0BEF260}" type="doc">
      <dgm:prSet loTypeId="urn:microsoft.com/office/officeart/2005/8/layout/target3" loCatId="relationship" qsTypeId="urn:microsoft.com/office/officeart/2005/8/quickstyle/simple1" qsCatId="simple" csTypeId="urn:microsoft.com/office/officeart/2005/8/colors/accent1_2" csCatId="accent1"/>
      <dgm:spPr/>
      <dgm:t>
        <a:bodyPr/>
        <a:lstStyle/>
        <a:p>
          <a:endParaRPr lang="zh-CN" altLang="en-US"/>
        </a:p>
      </dgm:t>
    </dgm:pt>
    <dgm:pt modelId="{087F9710-0914-4298-861A-BB2ECF6877DC}">
      <dgm:prSet/>
      <dgm:spPr/>
      <dgm:t>
        <a:bodyPr/>
        <a:lstStyle/>
        <a:p>
          <a:pPr algn="l" rtl="0"/>
          <a:r>
            <a:rPr lang="en-US" dirty="0" smtClean="0">
              <a:latin typeface="隶书" pitchFamily="49" charset="-122"/>
              <a:ea typeface="隶书" pitchFamily="49" charset="-122"/>
            </a:rPr>
            <a:t>一、桓台县规划修编工作概况</a:t>
          </a:r>
          <a:endParaRPr lang="zh-CN" dirty="0">
            <a:latin typeface="隶书" pitchFamily="49" charset="-122"/>
            <a:ea typeface="隶书" pitchFamily="49" charset="-122"/>
          </a:endParaRPr>
        </a:p>
      </dgm:t>
    </dgm:pt>
    <dgm:pt modelId="{B215A419-5DEB-4AF8-986F-DBB5B33FD5EE}" type="parTrans" cxnId="{9D9FFE3C-1333-4CD8-8602-CB49B15FAC39}">
      <dgm:prSet/>
      <dgm:spPr/>
      <dgm:t>
        <a:bodyPr/>
        <a:lstStyle/>
        <a:p>
          <a:endParaRPr lang="zh-CN" altLang="en-US"/>
        </a:p>
      </dgm:t>
    </dgm:pt>
    <dgm:pt modelId="{F7E427BC-EF6F-4AD2-A4AA-5698EA5EB893}" type="sibTrans" cxnId="{9D9FFE3C-1333-4CD8-8602-CB49B15FAC39}">
      <dgm:prSet/>
      <dgm:spPr/>
      <dgm:t>
        <a:bodyPr/>
        <a:lstStyle/>
        <a:p>
          <a:endParaRPr lang="zh-CN" altLang="en-US"/>
        </a:p>
      </dgm:t>
    </dgm:pt>
    <dgm:pt modelId="{6122E488-B6F3-48A6-B92D-508F2CD401C0}">
      <dgm:prSet/>
      <dgm:spPr/>
      <dgm:t>
        <a:bodyPr/>
        <a:lstStyle/>
        <a:p>
          <a:pPr algn="l" rtl="0"/>
          <a:r>
            <a:rPr lang="en-US" dirty="0" smtClean="0">
              <a:latin typeface="隶书" pitchFamily="49" charset="-122"/>
              <a:ea typeface="隶书" pitchFamily="49" charset="-122"/>
            </a:rPr>
            <a:t>二、规划修编试点的做法</a:t>
          </a:r>
          <a:endParaRPr lang="zh-CN" dirty="0">
            <a:latin typeface="隶书" pitchFamily="49" charset="-122"/>
            <a:ea typeface="隶书" pitchFamily="49" charset="-122"/>
          </a:endParaRPr>
        </a:p>
      </dgm:t>
    </dgm:pt>
    <dgm:pt modelId="{1A0BEAD5-EA9C-4668-BCA5-E8035844F42B}" type="parTrans" cxnId="{4C954AD1-DD26-4C51-B2D2-2BF0C0E88BC9}">
      <dgm:prSet/>
      <dgm:spPr/>
      <dgm:t>
        <a:bodyPr/>
        <a:lstStyle/>
        <a:p>
          <a:endParaRPr lang="zh-CN" altLang="en-US"/>
        </a:p>
      </dgm:t>
    </dgm:pt>
    <dgm:pt modelId="{6C66B669-E667-49A5-B52E-61CB459A4D3E}" type="sibTrans" cxnId="{4C954AD1-DD26-4C51-B2D2-2BF0C0E88BC9}">
      <dgm:prSet/>
      <dgm:spPr/>
      <dgm:t>
        <a:bodyPr/>
        <a:lstStyle/>
        <a:p>
          <a:endParaRPr lang="zh-CN" altLang="en-US"/>
        </a:p>
      </dgm:t>
    </dgm:pt>
    <dgm:pt modelId="{51D21E6F-EFD8-4190-94B1-5D512645AC18}">
      <dgm:prSet/>
      <dgm:spPr/>
      <dgm:t>
        <a:bodyPr/>
        <a:lstStyle/>
        <a:p>
          <a:pPr algn="l" rtl="0"/>
          <a:r>
            <a:rPr lang="en-US" dirty="0" smtClean="0">
              <a:latin typeface="隶书" pitchFamily="49" charset="-122"/>
              <a:ea typeface="隶书" pitchFamily="49" charset="-122"/>
            </a:rPr>
            <a:t>三、规划修编的建议</a:t>
          </a:r>
          <a:endParaRPr lang="zh-CN" dirty="0">
            <a:latin typeface="隶书" pitchFamily="49" charset="-122"/>
            <a:ea typeface="隶书" pitchFamily="49" charset="-122"/>
          </a:endParaRPr>
        </a:p>
      </dgm:t>
    </dgm:pt>
    <dgm:pt modelId="{89703DF9-134D-4642-A333-541A581F498F}" type="parTrans" cxnId="{7634A57D-0882-40E6-9010-25A4759E1A3D}">
      <dgm:prSet/>
      <dgm:spPr/>
      <dgm:t>
        <a:bodyPr/>
        <a:lstStyle/>
        <a:p>
          <a:endParaRPr lang="zh-CN" altLang="en-US"/>
        </a:p>
      </dgm:t>
    </dgm:pt>
    <dgm:pt modelId="{A801B7D9-DF76-4920-8D26-BB4ED4390A06}" type="sibTrans" cxnId="{7634A57D-0882-40E6-9010-25A4759E1A3D}">
      <dgm:prSet/>
      <dgm:spPr/>
      <dgm:t>
        <a:bodyPr/>
        <a:lstStyle/>
        <a:p>
          <a:endParaRPr lang="zh-CN" altLang="en-US"/>
        </a:p>
      </dgm:t>
    </dgm:pt>
    <dgm:pt modelId="{7DDF1BF6-E740-4A98-B654-7FC0FF2BB8EA}" type="pres">
      <dgm:prSet presAssocID="{948C9C61-EC72-4E4C-90E9-0E52C0BEF260}" presName="Name0" presStyleCnt="0">
        <dgm:presLayoutVars>
          <dgm:chMax val="7"/>
          <dgm:dir/>
          <dgm:animLvl val="lvl"/>
          <dgm:resizeHandles val="exact"/>
        </dgm:presLayoutVars>
      </dgm:prSet>
      <dgm:spPr/>
      <dgm:t>
        <a:bodyPr/>
        <a:lstStyle/>
        <a:p>
          <a:endParaRPr lang="zh-CN" altLang="en-US"/>
        </a:p>
      </dgm:t>
    </dgm:pt>
    <dgm:pt modelId="{6806F193-3A5B-4E5D-80BC-A3BC2B49B0B1}" type="pres">
      <dgm:prSet presAssocID="{087F9710-0914-4298-861A-BB2ECF6877DC}" presName="circle1" presStyleLbl="node1" presStyleIdx="0" presStyleCnt="3"/>
      <dgm:spPr/>
    </dgm:pt>
    <dgm:pt modelId="{A0589B3A-3D8B-45FB-BF5D-9E413AE0DEA0}" type="pres">
      <dgm:prSet presAssocID="{087F9710-0914-4298-861A-BB2ECF6877DC}" presName="space" presStyleCnt="0"/>
      <dgm:spPr/>
    </dgm:pt>
    <dgm:pt modelId="{9B586012-0A40-48C1-960A-3E9978EE0E4C}" type="pres">
      <dgm:prSet presAssocID="{087F9710-0914-4298-861A-BB2ECF6877DC}" presName="rect1" presStyleLbl="alignAcc1" presStyleIdx="0" presStyleCnt="3"/>
      <dgm:spPr/>
      <dgm:t>
        <a:bodyPr/>
        <a:lstStyle/>
        <a:p>
          <a:endParaRPr lang="zh-CN" altLang="en-US"/>
        </a:p>
      </dgm:t>
    </dgm:pt>
    <dgm:pt modelId="{DBFCCBF1-4F32-4225-B10F-DE43962B9C74}" type="pres">
      <dgm:prSet presAssocID="{6122E488-B6F3-48A6-B92D-508F2CD401C0}" presName="vertSpace2" presStyleLbl="node1" presStyleIdx="0" presStyleCnt="3"/>
      <dgm:spPr/>
    </dgm:pt>
    <dgm:pt modelId="{007BA70A-E37F-43B2-A33E-F3691BF3525C}" type="pres">
      <dgm:prSet presAssocID="{6122E488-B6F3-48A6-B92D-508F2CD401C0}" presName="circle2" presStyleLbl="node1" presStyleIdx="1" presStyleCnt="3"/>
      <dgm:spPr/>
    </dgm:pt>
    <dgm:pt modelId="{AA3FFA19-8E89-4EB6-8636-1A061412DA95}" type="pres">
      <dgm:prSet presAssocID="{6122E488-B6F3-48A6-B92D-508F2CD401C0}" presName="rect2" presStyleLbl="alignAcc1" presStyleIdx="1" presStyleCnt="3"/>
      <dgm:spPr/>
      <dgm:t>
        <a:bodyPr/>
        <a:lstStyle/>
        <a:p>
          <a:endParaRPr lang="zh-CN" altLang="en-US"/>
        </a:p>
      </dgm:t>
    </dgm:pt>
    <dgm:pt modelId="{8BF0D67B-4E55-4F6F-8D19-EAE1BC9E5C54}" type="pres">
      <dgm:prSet presAssocID="{51D21E6F-EFD8-4190-94B1-5D512645AC18}" presName="vertSpace3" presStyleLbl="node1" presStyleIdx="1" presStyleCnt="3"/>
      <dgm:spPr/>
    </dgm:pt>
    <dgm:pt modelId="{8647A3FF-1EFA-4793-AE38-E7E246D463B9}" type="pres">
      <dgm:prSet presAssocID="{51D21E6F-EFD8-4190-94B1-5D512645AC18}" presName="circle3" presStyleLbl="node1" presStyleIdx="2" presStyleCnt="3"/>
      <dgm:spPr/>
    </dgm:pt>
    <dgm:pt modelId="{0B9C1FEB-F869-40C4-9456-B1AA2914D7AC}" type="pres">
      <dgm:prSet presAssocID="{51D21E6F-EFD8-4190-94B1-5D512645AC18}" presName="rect3" presStyleLbl="alignAcc1" presStyleIdx="2" presStyleCnt="3"/>
      <dgm:spPr/>
      <dgm:t>
        <a:bodyPr/>
        <a:lstStyle/>
        <a:p>
          <a:endParaRPr lang="zh-CN" altLang="en-US"/>
        </a:p>
      </dgm:t>
    </dgm:pt>
    <dgm:pt modelId="{79B099E4-7069-44F8-B660-EAD9950014E4}" type="pres">
      <dgm:prSet presAssocID="{087F9710-0914-4298-861A-BB2ECF6877DC}" presName="rect1ParTxNoCh" presStyleLbl="alignAcc1" presStyleIdx="2" presStyleCnt="3">
        <dgm:presLayoutVars>
          <dgm:chMax val="1"/>
          <dgm:bulletEnabled val="1"/>
        </dgm:presLayoutVars>
      </dgm:prSet>
      <dgm:spPr/>
      <dgm:t>
        <a:bodyPr/>
        <a:lstStyle/>
        <a:p>
          <a:endParaRPr lang="zh-CN" altLang="en-US"/>
        </a:p>
      </dgm:t>
    </dgm:pt>
    <dgm:pt modelId="{46DA8D80-C725-4F1E-8AA7-E5D98C5FA240}" type="pres">
      <dgm:prSet presAssocID="{6122E488-B6F3-48A6-B92D-508F2CD401C0}" presName="rect2ParTxNoCh" presStyleLbl="alignAcc1" presStyleIdx="2" presStyleCnt="3">
        <dgm:presLayoutVars>
          <dgm:chMax val="1"/>
          <dgm:bulletEnabled val="1"/>
        </dgm:presLayoutVars>
      </dgm:prSet>
      <dgm:spPr/>
      <dgm:t>
        <a:bodyPr/>
        <a:lstStyle/>
        <a:p>
          <a:endParaRPr lang="zh-CN" altLang="en-US"/>
        </a:p>
      </dgm:t>
    </dgm:pt>
    <dgm:pt modelId="{F30E8DE9-3CF0-413D-A9C1-248A8DB804C1}" type="pres">
      <dgm:prSet presAssocID="{51D21E6F-EFD8-4190-94B1-5D512645AC18}" presName="rect3ParTxNoCh" presStyleLbl="alignAcc1" presStyleIdx="2" presStyleCnt="3">
        <dgm:presLayoutVars>
          <dgm:chMax val="1"/>
          <dgm:bulletEnabled val="1"/>
        </dgm:presLayoutVars>
      </dgm:prSet>
      <dgm:spPr/>
      <dgm:t>
        <a:bodyPr/>
        <a:lstStyle/>
        <a:p>
          <a:endParaRPr lang="zh-CN" altLang="en-US"/>
        </a:p>
      </dgm:t>
    </dgm:pt>
  </dgm:ptLst>
  <dgm:cxnLst>
    <dgm:cxn modelId="{AC4F199F-8021-4F1F-83D4-BE2D6FB65FE6}" type="presOf" srcId="{948C9C61-EC72-4E4C-90E9-0E52C0BEF260}" destId="{7DDF1BF6-E740-4A98-B654-7FC0FF2BB8EA}" srcOrd="0" destOrd="0" presId="urn:microsoft.com/office/officeart/2005/8/layout/target3"/>
    <dgm:cxn modelId="{EA879826-0679-4D09-B409-41D2C40DDCC6}" type="presOf" srcId="{6122E488-B6F3-48A6-B92D-508F2CD401C0}" destId="{46DA8D80-C725-4F1E-8AA7-E5D98C5FA240}" srcOrd="1" destOrd="0" presId="urn:microsoft.com/office/officeart/2005/8/layout/target3"/>
    <dgm:cxn modelId="{9D9FFE3C-1333-4CD8-8602-CB49B15FAC39}" srcId="{948C9C61-EC72-4E4C-90E9-0E52C0BEF260}" destId="{087F9710-0914-4298-861A-BB2ECF6877DC}" srcOrd="0" destOrd="0" parTransId="{B215A419-5DEB-4AF8-986F-DBB5B33FD5EE}" sibTransId="{F7E427BC-EF6F-4AD2-A4AA-5698EA5EB893}"/>
    <dgm:cxn modelId="{4C954AD1-DD26-4C51-B2D2-2BF0C0E88BC9}" srcId="{948C9C61-EC72-4E4C-90E9-0E52C0BEF260}" destId="{6122E488-B6F3-48A6-B92D-508F2CD401C0}" srcOrd="1" destOrd="0" parTransId="{1A0BEAD5-EA9C-4668-BCA5-E8035844F42B}" sibTransId="{6C66B669-E667-49A5-B52E-61CB459A4D3E}"/>
    <dgm:cxn modelId="{D94B8FDC-CECB-478B-9810-47B1C57E9DA0}" type="presOf" srcId="{51D21E6F-EFD8-4190-94B1-5D512645AC18}" destId="{F30E8DE9-3CF0-413D-A9C1-248A8DB804C1}" srcOrd="1" destOrd="0" presId="urn:microsoft.com/office/officeart/2005/8/layout/target3"/>
    <dgm:cxn modelId="{0C37EF99-0417-4660-8010-FE552984B57B}" type="presOf" srcId="{6122E488-B6F3-48A6-B92D-508F2CD401C0}" destId="{AA3FFA19-8E89-4EB6-8636-1A061412DA95}" srcOrd="0" destOrd="0" presId="urn:microsoft.com/office/officeart/2005/8/layout/target3"/>
    <dgm:cxn modelId="{7881DE7E-ABE0-408D-ADD1-87883A5EC0F0}" type="presOf" srcId="{51D21E6F-EFD8-4190-94B1-5D512645AC18}" destId="{0B9C1FEB-F869-40C4-9456-B1AA2914D7AC}" srcOrd="0" destOrd="0" presId="urn:microsoft.com/office/officeart/2005/8/layout/target3"/>
    <dgm:cxn modelId="{A85F5BC4-BD4B-48CC-9B8C-AE73AA12E001}" type="presOf" srcId="{087F9710-0914-4298-861A-BB2ECF6877DC}" destId="{9B586012-0A40-48C1-960A-3E9978EE0E4C}" srcOrd="0" destOrd="0" presId="urn:microsoft.com/office/officeart/2005/8/layout/target3"/>
    <dgm:cxn modelId="{23B059A7-328D-401C-B1C8-159C02302C61}" type="presOf" srcId="{087F9710-0914-4298-861A-BB2ECF6877DC}" destId="{79B099E4-7069-44F8-B660-EAD9950014E4}" srcOrd="1" destOrd="0" presId="urn:microsoft.com/office/officeart/2005/8/layout/target3"/>
    <dgm:cxn modelId="{7634A57D-0882-40E6-9010-25A4759E1A3D}" srcId="{948C9C61-EC72-4E4C-90E9-0E52C0BEF260}" destId="{51D21E6F-EFD8-4190-94B1-5D512645AC18}" srcOrd="2" destOrd="0" parTransId="{89703DF9-134D-4642-A333-541A581F498F}" sibTransId="{A801B7D9-DF76-4920-8D26-BB4ED4390A06}"/>
    <dgm:cxn modelId="{218FF8A3-8A08-4BED-A270-0C6ECB4A2C65}" type="presParOf" srcId="{7DDF1BF6-E740-4A98-B654-7FC0FF2BB8EA}" destId="{6806F193-3A5B-4E5D-80BC-A3BC2B49B0B1}" srcOrd="0" destOrd="0" presId="urn:microsoft.com/office/officeart/2005/8/layout/target3"/>
    <dgm:cxn modelId="{6742BE28-F315-4E16-9565-2D164FE13C77}" type="presParOf" srcId="{7DDF1BF6-E740-4A98-B654-7FC0FF2BB8EA}" destId="{A0589B3A-3D8B-45FB-BF5D-9E413AE0DEA0}" srcOrd="1" destOrd="0" presId="urn:microsoft.com/office/officeart/2005/8/layout/target3"/>
    <dgm:cxn modelId="{7BC70D5D-7CFD-4260-9F8C-067869E95364}" type="presParOf" srcId="{7DDF1BF6-E740-4A98-B654-7FC0FF2BB8EA}" destId="{9B586012-0A40-48C1-960A-3E9978EE0E4C}" srcOrd="2" destOrd="0" presId="urn:microsoft.com/office/officeart/2005/8/layout/target3"/>
    <dgm:cxn modelId="{4B70F7C6-EB6F-4C1A-B1A8-AD54F9BB9B8F}" type="presParOf" srcId="{7DDF1BF6-E740-4A98-B654-7FC0FF2BB8EA}" destId="{DBFCCBF1-4F32-4225-B10F-DE43962B9C74}" srcOrd="3" destOrd="0" presId="urn:microsoft.com/office/officeart/2005/8/layout/target3"/>
    <dgm:cxn modelId="{C03FE686-258A-4263-A2F9-E599FC8FA965}" type="presParOf" srcId="{7DDF1BF6-E740-4A98-B654-7FC0FF2BB8EA}" destId="{007BA70A-E37F-43B2-A33E-F3691BF3525C}" srcOrd="4" destOrd="0" presId="urn:microsoft.com/office/officeart/2005/8/layout/target3"/>
    <dgm:cxn modelId="{62CDED74-9D5F-489C-8F43-477AE859B805}" type="presParOf" srcId="{7DDF1BF6-E740-4A98-B654-7FC0FF2BB8EA}" destId="{AA3FFA19-8E89-4EB6-8636-1A061412DA95}" srcOrd="5" destOrd="0" presId="urn:microsoft.com/office/officeart/2005/8/layout/target3"/>
    <dgm:cxn modelId="{D2243043-34ED-45CC-BB17-45A76F7E45C9}" type="presParOf" srcId="{7DDF1BF6-E740-4A98-B654-7FC0FF2BB8EA}" destId="{8BF0D67B-4E55-4F6F-8D19-EAE1BC9E5C54}" srcOrd="6" destOrd="0" presId="urn:microsoft.com/office/officeart/2005/8/layout/target3"/>
    <dgm:cxn modelId="{0009ACFD-D63A-4A92-B693-5248F7206DF5}" type="presParOf" srcId="{7DDF1BF6-E740-4A98-B654-7FC0FF2BB8EA}" destId="{8647A3FF-1EFA-4793-AE38-E7E246D463B9}" srcOrd="7" destOrd="0" presId="urn:microsoft.com/office/officeart/2005/8/layout/target3"/>
    <dgm:cxn modelId="{40FF9F80-F5D6-4184-A810-0F7EB85BCAE7}" type="presParOf" srcId="{7DDF1BF6-E740-4A98-B654-7FC0FF2BB8EA}" destId="{0B9C1FEB-F869-40C4-9456-B1AA2914D7AC}" srcOrd="8" destOrd="0" presId="urn:microsoft.com/office/officeart/2005/8/layout/target3"/>
    <dgm:cxn modelId="{0622E66F-86B9-4364-8BE6-89C9E5E38011}" type="presParOf" srcId="{7DDF1BF6-E740-4A98-B654-7FC0FF2BB8EA}" destId="{79B099E4-7069-44F8-B660-EAD9950014E4}" srcOrd="9" destOrd="0" presId="urn:microsoft.com/office/officeart/2005/8/layout/target3"/>
    <dgm:cxn modelId="{743A92A0-BE29-4C09-86C4-4180FE6B0E70}" type="presParOf" srcId="{7DDF1BF6-E740-4A98-B654-7FC0FF2BB8EA}" destId="{46DA8D80-C725-4F1E-8AA7-E5D98C5FA240}" srcOrd="10" destOrd="0" presId="urn:microsoft.com/office/officeart/2005/8/layout/target3"/>
    <dgm:cxn modelId="{1640B079-345F-46B3-A4F1-B0BAC5F172BF}" type="presParOf" srcId="{7DDF1BF6-E740-4A98-B654-7FC0FF2BB8EA}" destId="{F30E8DE9-3CF0-413D-A9C1-248A8DB804C1}" srcOrd="11" destOrd="0" presId="urn:microsoft.com/office/officeart/2005/8/layout/target3"/>
  </dgm:cxnLst>
  <dgm:bg/>
  <dgm:whole/>
</dgm:dataModel>
</file>

<file path=ppt/diagrams/data3.xml><?xml version="1.0" encoding="utf-8"?>
<dgm:dataModel xmlns:dgm="http://schemas.openxmlformats.org/drawingml/2006/diagram" xmlns:a="http://schemas.openxmlformats.org/drawingml/2006/main">
  <dgm:ptLst>
    <dgm:pt modelId="{4D409693-3DC6-4FFE-98C8-EF70B3BF892B}" type="doc">
      <dgm:prSet loTypeId="urn:microsoft.com/office/officeart/2005/8/layout/vList2" loCatId="list" qsTypeId="urn:microsoft.com/office/officeart/2005/8/quickstyle/simple1" qsCatId="simple" csTypeId="urn:microsoft.com/office/officeart/2005/8/colors/accent1_2" csCatId="accent1"/>
      <dgm:spPr/>
      <dgm:t>
        <a:bodyPr/>
        <a:lstStyle/>
        <a:p>
          <a:endParaRPr lang="zh-CN" altLang="en-US"/>
        </a:p>
      </dgm:t>
    </dgm:pt>
    <dgm:pt modelId="{2B0A8B63-2316-4295-8432-AEC5ABA5EBF9}">
      <dgm:prSet/>
      <dgm:spPr/>
      <dgm:t>
        <a:bodyPr/>
        <a:lstStyle/>
        <a:p>
          <a:pPr rtl="0"/>
          <a:r>
            <a:rPr lang="zh-CN" dirty="0" smtClean="0"/>
            <a:t>一、</a:t>
          </a:r>
          <a:r>
            <a:rPr lang="en-US" dirty="0" err="1" smtClean="0">
              <a:latin typeface="隶书" pitchFamily="49" charset="-122"/>
              <a:ea typeface="隶书" pitchFamily="49" charset="-122"/>
            </a:rPr>
            <a:t>桓台县规划修编工作概况</a:t>
          </a:r>
          <a:endParaRPr lang="zh-CN" dirty="0">
            <a:latin typeface="隶书" pitchFamily="49" charset="-122"/>
            <a:ea typeface="隶书" pitchFamily="49" charset="-122"/>
          </a:endParaRPr>
        </a:p>
      </dgm:t>
    </dgm:pt>
    <dgm:pt modelId="{01F67641-2B41-48AD-B7E3-C05157C58775}" type="parTrans" cxnId="{0CAF97D7-7904-4AB3-A8A8-EF4D8C099CF7}">
      <dgm:prSet/>
      <dgm:spPr/>
      <dgm:t>
        <a:bodyPr/>
        <a:lstStyle/>
        <a:p>
          <a:endParaRPr lang="zh-CN" altLang="en-US"/>
        </a:p>
      </dgm:t>
    </dgm:pt>
    <dgm:pt modelId="{3F99F336-CFB6-43E7-A8DF-AF5C9F6B958C}" type="sibTrans" cxnId="{0CAF97D7-7904-4AB3-A8A8-EF4D8C099CF7}">
      <dgm:prSet/>
      <dgm:spPr/>
      <dgm:t>
        <a:bodyPr/>
        <a:lstStyle/>
        <a:p>
          <a:endParaRPr lang="zh-CN" altLang="en-US"/>
        </a:p>
      </dgm:t>
    </dgm:pt>
    <dgm:pt modelId="{844104F8-4032-4D99-A3A9-9EA819FBBCD4}" type="pres">
      <dgm:prSet presAssocID="{4D409693-3DC6-4FFE-98C8-EF70B3BF892B}" presName="linear" presStyleCnt="0">
        <dgm:presLayoutVars>
          <dgm:animLvl val="lvl"/>
          <dgm:resizeHandles val="exact"/>
        </dgm:presLayoutVars>
      </dgm:prSet>
      <dgm:spPr/>
      <dgm:t>
        <a:bodyPr/>
        <a:lstStyle/>
        <a:p>
          <a:endParaRPr lang="zh-CN" altLang="en-US"/>
        </a:p>
      </dgm:t>
    </dgm:pt>
    <dgm:pt modelId="{21E57100-D2FF-4C7E-9C6D-69774F57363D}" type="pres">
      <dgm:prSet presAssocID="{2B0A8B63-2316-4295-8432-AEC5ABA5EBF9}" presName="parentText" presStyleLbl="node1" presStyleIdx="0" presStyleCnt="1">
        <dgm:presLayoutVars>
          <dgm:chMax val="0"/>
          <dgm:bulletEnabled val="1"/>
        </dgm:presLayoutVars>
      </dgm:prSet>
      <dgm:spPr/>
      <dgm:t>
        <a:bodyPr/>
        <a:lstStyle/>
        <a:p>
          <a:endParaRPr lang="zh-CN" altLang="en-US"/>
        </a:p>
      </dgm:t>
    </dgm:pt>
  </dgm:ptLst>
  <dgm:cxnLst>
    <dgm:cxn modelId="{0CAF97D7-7904-4AB3-A8A8-EF4D8C099CF7}" srcId="{4D409693-3DC6-4FFE-98C8-EF70B3BF892B}" destId="{2B0A8B63-2316-4295-8432-AEC5ABA5EBF9}" srcOrd="0" destOrd="0" parTransId="{01F67641-2B41-48AD-B7E3-C05157C58775}" sibTransId="{3F99F336-CFB6-43E7-A8DF-AF5C9F6B958C}"/>
    <dgm:cxn modelId="{BCD1254D-746B-4AED-AE17-83031853A30C}" type="presOf" srcId="{2B0A8B63-2316-4295-8432-AEC5ABA5EBF9}" destId="{21E57100-D2FF-4C7E-9C6D-69774F57363D}" srcOrd="0" destOrd="0" presId="urn:microsoft.com/office/officeart/2005/8/layout/vList2"/>
    <dgm:cxn modelId="{2FD3A622-B10C-49DB-AA72-5047C74A39B0}" type="presOf" srcId="{4D409693-3DC6-4FFE-98C8-EF70B3BF892B}" destId="{844104F8-4032-4D99-A3A9-9EA819FBBCD4}" srcOrd="0" destOrd="0" presId="urn:microsoft.com/office/officeart/2005/8/layout/vList2"/>
    <dgm:cxn modelId="{BEA70BE7-11A8-4432-98A2-D6CD0F35AB9A}" type="presParOf" srcId="{844104F8-4032-4D99-A3A9-9EA819FBBCD4}" destId="{21E57100-D2FF-4C7E-9C6D-69774F57363D}" srcOrd="0" destOrd="0" presId="urn:microsoft.com/office/officeart/2005/8/layout/vList2"/>
  </dgm:cxnLst>
  <dgm:bg/>
  <dgm:whole/>
</dgm:dataModel>
</file>

<file path=ppt/diagrams/data4.xml><?xml version="1.0" encoding="utf-8"?>
<dgm:dataModel xmlns:dgm="http://schemas.openxmlformats.org/drawingml/2006/diagram" xmlns:a="http://schemas.openxmlformats.org/drawingml/2006/main">
  <dgm:ptLst>
    <dgm:pt modelId="{B9861113-1B4D-4B17-88BC-4295C189BA44}" type="doc">
      <dgm:prSet loTypeId="urn:microsoft.com/office/officeart/2005/8/layout/hProcess9" loCatId="process" qsTypeId="urn:microsoft.com/office/officeart/2005/8/quickstyle/simple1" qsCatId="simple" csTypeId="urn:microsoft.com/office/officeart/2005/8/colors/accent1_2" csCatId="accent1" phldr="1"/>
      <dgm:spPr/>
      <dgm:t>
        <a:bodyPr/>
        <a:lstStyle/>
        <a:p>
          <a:endParaRPr lang="zh-CN" altLang="en-US"/>
        </a:p>
      </dgm:t>
    </dgm:pt>
    <dgm:pt modelId="{6B873C4A-44F5-4B83-8B52-0FF218CC4AF1}">
      <dgm:prSet/>
      <dgm:spPr/>
      <dgm:t>
        <a:bodyPr/>
        <a:lstStyle/>
        <a:p>
          <a:pPr rtl="0"/>
          <a:r>
            <a:rPr lang="en-US" dirty="0" smtClean="0"/>
            <a:t>（</a:t>
          </a:r>
          <a:r>
            <a:rPr lang="zh-CN" dirty="0" smtClean="0"/>
            <a:t>一）</a:t>
          </a:r>
          <a:r>
            <a:rPr lang="en-US" dirty="0" err="1" smtClean="0"/>
            <a:t>试点工作准备阶段</a:t>
          </a:r>
          <a:endParaRPr lang="zh-CN" dirty="0"/>
        </a:p>
      </dgm:t>
    </dgm:pt>
    <dgm:pt modelId="{8D537E5A-38F6-42E0-A1C0-2785FEB8DBDD}" type="parTrans" cxnId="{35E43B05-8156-43EE-9C38-75A87F90B522}">
      <dgm:prSet/>
      <dgm:spPr/>
      <dgm:t>
        <a:bodyPr/>
        <a:lstStyle/>
        <a:p>
          <a:endParaRPr lang="zh-CN" altLang="en-US"/>
        </a:p>
      </dgm:t>
    </dgm:pt>
    <dgm:pt modelId="{C1DAF373-9EFB-4378-AD9B-352ABF3AEA40}" type="sibTrans" cxnId="{35E43B05-8156-43EE-9C38-75A87F90B522}">
      <dgm:prSet/>
      <dgm:spPr/>
      <dgm:t>
        <a:bodyPr/>
        <a:lstStyle/>
        <a:p>
          <a:endParaRPr lang="zh-CN" altLang="en-US"/>
        </a:p>
      </dgm:t>
    </dgm:pt>
    <dgm:pt modelId="{D1BF2FDA-CDFF-431A-85F2-D2A6CAD2365B}">
      <dgm:prSet/>
      <dgm:spPr/>
      <dgm:t>
        <a:bodyPr/>
        <a:lstStyle/>
        <a:p>
          <a:pPr rtl="0"/>
          <a:r>
            <a:rPr lang="en-US" dirty="0" smtClean="0"/>
            <a:t>（</a:t>
          </a:r>
          <a:r>
            <a:rPr lang="zh-CN" dirty="0" smtClean="0"/>
            <a:t>二</a:t>
          </a:r>
          <a:r>
            <a:rPr lang="zh-CN" smtClean="0"/>
            <a:t>）</a:t>
          </a:r>
          <a:r>
            <a:rPr lang="en-US" smtClean="0"/>
            <a:t>规划大纲编制评审阶段</a:t>
          </a:r>
          <a:endParaRPr lang="zh-CN" dirty="0"/>
        </a:p>
      </dgm:t>
    </dgm:pt>
    <dgm:pt modelId="{82F53CEF-7E41-45AA-9444-704F2C4DE1B3}" type="parTrans" cxnId="{B8E2CA4A-12DA-412E-A142-0279C2A27E79}">
      <dgm:prSet/>
      <dgm:spPr/>
      <dgm:t>
        <a:bodyPr/>
        <a:lstStyle/>
        <a:p>
          <a:endParaRPr lang="zh-CN" altLang="en-US"/>
        </a:p>
      </dgm:t>
    </dgm:pt>
    <dgm:pt modelId="{A51933FB-BB6C-4986-B0C0-003E0124A8CC}" type="sibTrans" cxnId="{B8E2CA4A-12DA-412E-A142-0279C2A27E79}">
      <dgm:prSet/>
      <dgm:spPr/>
      <dgm:t>
        <a:bodyPr/>
        <a:lstStyle/>
        <a:p>
          <a:endParaRPr lang="zh-CN" altLang="en-US"/>
        </a:p>
      </dgm:t>
    </dgm:pt>
    <dgm:pt modelId="{F684EB51-3E52-4DC9-A9D0-1C64446D6C95}">
      <dgm:prSet/>
      <dgm:spPr/>
      <dgm:t>
        <a:bodyPr/>
        <a:lstStyle/>
        <a:p>
          <a:pPr rtl="0"/>
          <a:r>
            <a:rPr lang="en-US" dirty="0" smtClean="0"/>
            <a:t>（</a:t>
          </a:r>
          <a:r>
            <a:rPr lang="zh-CN" dirty="0" smtClean="0"/>
            <a:t>三</a:t>
          </a:r>
          <a:r>
            <a:rPr lang="zh-CN" smtClean="0"/>
            <a:t>）</a:t>
          </a:r>
          <a:r>
            <a:rPr lang="en-US" smtClean="0"/>
            <a:t>规划前期专题研究阶段</a:t>
          </a:r>
          <a:endParaRPr lang="zh-CN" dirty="0"/>
        </a:p>
      </dgm:t>
    </dgm:pt>
    <dgm:pt modelId="{FDF75207-9C09-400F-9B9A-B061214AA1DE}" type="parTrans" cxnId="{A37DCB4D-1C17-4F0B-B8EE-E6C8EA774CC8}">
      <dgm:prSet/>
      <dgm:spPr/>
      <dgm:t>
        <a:bodyPr/>
        <a:lstStyle/>
        <a:p>
          <a:endParaRPr lang="zh-CN" altLang="en-US"/>
        </a:p>
      </dgm:t>
    </dgm:pt>
    <dgm:pt modelId="{97A7C71C-D449-48E6-A3B0-B4FE1C7533ED}" type="sibTrans" cxnId="{A37DCB4D-1C17-4F0B-B8EE-E6C8EA774CC8}">
      <dgm:prSet/>
      <dgm:spPr/>
      <dgm:t>
        <a:bodyPr/>
        <a:lstStyle/>
        <a:p>
          <a:endParaRPr lang="zh-CN" altLang="en-US"/>
        </a:p>
      </dgm:t>
    </dgm:pt>
    <dgm:pt modelId="{BB72A4CA-A56F-4806-B6EB-E2B3FDFBBA52}">
      <dgm:prSet/>
      <dgm:spPr/>
      <dgm:t>
        <a:bodyPr/>
        <a:lstStyle/>
        <a:p>
          <a:pPr rtl="0"/>
          <a:r>
            <a:rPr lang="en-US" dirty="0" smtClean="0"/>
            <a:t>（</a:t>
          </a:r>
          <a:r>
            <a:rPr lang="zh-CN" dirty="0" smtClean="0"/>
            <a:t>四</a:t>
          </a:r>
          <a:r>
            <a:rPr lang="zh-CN" smtClean="0"/>
            <a:t>）</a:t>
          </a:r>
          <a:r>
            <a:rPr lang="en-US" smtClean="0"/>
            <a:t>规划编制阶段</a:t>
          </a:r>
          <a:endParaRPr lang="zh-CN" dirty="0"/>
        </a:p>
      </dgm:t>
    </dgm:pt>
    <dgm:pt modelId="{E112F507-7E6F-4B8C-82CB-8F42107E1167}" type="parTrans" cxnId="{45A6B457-B356-4AB5-8F07-92560F4EB5B0}">
      <dgm:prSet/>
      <dgm:spPr/>
      <dgm:t>
        <a:bodyPr/>
        <a:lstStyle/>
        <a:p>
          <a:endParaRPr lang="zh-CN" altLang="en-US"/>
        </a:p>
      </dgm:t>
    </dgm:pt>
    <dgm:pt modelId="{700A6887-550E-4BDB-8E68-58F0E32479AD}" type="sibTrans" cxnId="{45A6B457-B356-4AB5-8F07-92560F4EB5B0}">
      <dgm:prSet/>
      <dgm:spPr/>
      <dgm:t>
        <a:bodyPr/>
        <a:lstStyle/>
        <a:p>
          <a:endParaRPr lang="zh-CN" altLang="en-US"/>
        </a:p>
      </dgm:t>
    </dgm:pt>
    <dgm:pt modelId="{E73AD526-EFAB-40E3-AC25-320C485B039E}">
      <dgm:prSet/>
      <dgm:spPr/>
      <dgm:t>
        <a:bodyPr/>
        <a:lstStyle/>
        <a:p>
          <a:pPr rtl="0"/>
          <a:r>
            <a:rPr lang="en-US" dirty="0" smtClean="0"/>
            <a:t>（</a:t>
          </a:r>
          <a:r>
            <a:rPr lang="zh-CN" dirty="0" smtClean="0"/>
            <a:t>五）</a:t>
          </a:r>
          <a:r>
            <a:rPr lang="en-US" dirty="0" err="1" smtClean="0"/>
            <a:t>规划成果深化与提高阶段</a:t>
          </a:r>
          <a:endParaRPr lang="zh-CN" dirty="0"/>
        </a:p>
      </dgm:t>
    </dgm:pt>
    <dgm:pt modelId="{B520654F-9FA0-4A84-9323-D4A33AB7ECD4}" type="parTrans" cxnId="{8299BDC1-D45A-400B-9BA6-36CF621803DB}">
      <dgm:prSet/>
      <dgm:spPr/>
      <dgm:t>
        <a:bodyPr/>
        <a:lstStyle/>
        <a:p>
          <a:endParaRPr lang="zh-CN" altLang="en-US"/>
        </a:p>
      </dgm:t>
    </dgm:pt>
    <dgm:pt modelId="{1AE80586-C112-4EA1-95CE-B39A2408C1EC}" type="sibTrans" cxnId="{8299BDC1-D45A-400B-9BA6-36CF621803DB}">
      <dgm:prSet/>
      <dgm:spPr/>
      <dgm:t>
        <a:bodyPr/>
        <a:lstStyle/>
        <a:p>
          <a:endParaRPr lang="zh-CN" altLang="en-US"/>
        </a:p>
      </dgm:t>
    </dgm:pt>
    <dgm:pt modelId="{F5B65AF0-D5AC-47F5-930E-8692A17CCCCE}" type="pres">
      <dgm:prSet presAssocID="{B9861113-1B4D-4B17-88BC-4295C189BA44}" presName="CompostProcess" presStyleCnt="0">
        <dgm:presLayoutVars>
          <dgm:dir/>
          <dgm:resizeHandles val="exact"/>
        </dgm:presLayoutVars>
      </dgm:prSet>
      <dgm:spPr/>
      <dgm:t>
        <a:bodyPr/>
        <a:lstStyle/>
        <a:p>
          <a:endParaRPr lang="zh-CN" altLang="en-US"/>
        </a:p>
      </dgm:t>
    </dgm:pt>
    <dgm:pt modelId="{91439F10-568D-493F-A64F-DDC79BA730EB}" type="pres">
      <dgm:prSet presAssocID="{B9861113-1B4D-4B17-88BC-4295C189BA44}" presName="arrow" presStyleLbl="bgShp" presStyleIdx="0" presStyleCnt="1"/>
      <dgm:spPr/>
    </dgm:pt>
    <dgm:pt modelId="{E31C3E32-7FE8-4422-8A09-9C7B03B2C4A3}" type="pres">
      <dgm:prSet presAssocID="{B9861113-1B4D-4B17-88BC-4295C189BA44}" presName="linearProcess" presStyleCnt="0"/>
      <dgm:spPr/>
    </dgm:pt>
    <dgm:pt modelId="{1A474569-A797-4411-AB8A-04741165AD00}" type="pres">
      <dgm:prSet presAssocID="{6B873C4A-44F5-4B83-8B52-0FF218CC4AF1}" presName="textNode" presStyleLbl="node1" presStyleIdx="0" presStyleCnt="5">
        <dgm:presLayoutVars>
          <dgm:bulletEnabled val="1"/>
        </dgm:presLayoutVars>
      </dgm:prSet>
      <dgm:spPr/>
      <dgm:t>
        <a:bodyPr/>
        <a:lstStyle/>
        <a:p>
          <a:endParaRPr lang="zh-CN" altLang="en-US"/>
        </a:p>
      </dgm:t>
    </dgm:pt>
    <dgm:pt modelId="{E51F2385-C59A-4ABE-B50D-2F456F4E47AE}" type="pres">
      <dgm:prSet presAssocID="{C1DAF373-9EFB-4378-AD9B-352ABF3AEA40}" presName="sibTrans" presStyleCnt="0"/>
      <dgm:spPr/>
    </dgm:pt>
    <dgm:pt modelId="{FE53C3FF-D1B7-4A10-8859-BC4E8A7B2F6C}" type="pres">
      <dgm:prSet presAssocID="{D1BF2FDA-CDFF-431A-85F2-D2A6CAD2365B}" presName="textNode" presStyleLbl="node1" presStyleIdx="1" presStyleCnt="5">
        <dgm:presLayoutVars>
          <dgm:bulletEnabled val="1"/>
        </dgm:presLayoutVars>
      </dgm:prSet>
      <dgm:spPr/>
      <dgm:t>
        <a:bodyPr/>
        <a:lstStyle/>
        <a:p>
          <a:endParaRPr lang="zh-CN" altLang="en-US"/>
        </a:p>
      </dgm:t>
    </dgm:pt>
    <dgm:pt modelId="{EC360AED-65AD-43D0-8C32-83B0CE90100D}" type="pres">
      <dgm:prSet presAssocID="{A51933FB-BB6C-4986-B0C0-003E0124A8CC}" presName="sibTrans" presStyleCnt="0"/>
      <dgm:spPr/>
    </dgm:pt>
    <dgm:pt modelId="{2ECB3F58-4777-4E2B-9B1D-6135970798D1}" type="pres">
      <dgm:prSet presAssocID="{F684EB51-3E52-4DC9-A9D0-1C64446D6C95}" presName="textNode" presStyleLbl="node1" presStyleIdx="2" presStyleCnt="5">
        <dgm:presLayoutVars>
          <dgm:bulletEnabled val="1"/>
        </dgm:presLayoutVars>
      </dgm:prSet>
      <dgm:spPr/>
      <dgm:t>
        <a:bodyPr/>
        <a:lstStyle/>
        <a:p>
          <a:endParaRPr lang="zh-CN" altLang="en-US"/>
        </a:p>
      </dgm:t>
    </dgm:pt>
    <dgm:pt modelId="{AB57965A-63D1-422F-91CF-08C8419AE85F}" type="pres">
      <dgm:prSet presAssocID="{97A7C71C-D449-48E6-A3B0-B4FE1C7533ED}" presName="sibTrans" presStyleCnt="0"/>
      <dgm:spPr/>
    </dgm:pt>
    <dgm:pt modelId="{541D7419-6CDB-4F81-9836-870CAAC5205D}" type="pres">
      <dgm:prSet presAssocID="{BB72A4CA-A56F-4806-B6EB-E2B3FDFBBA52}" presName="textNode" presStyleLbl="node1" presStyleIdx="3" presStyleCnt="5">
        <dgm:presLayoutVars>
          <dgm:bulletEnabled val="1"/>
        </dgm:presLayoutVars>
      </dgm:prSet>
      <dgm:spPr/>
      <dgm:t>
        <a:bodyPr/>
        <a:lstStyle/>
        <a:p>
          <a:endParaRPr lang="zh-CN" altLang="en-US"/>
        </a:p>
      </dgm:t>
    </dgm:pt>
    <dgm:pt modelId="{9C068C79-2239-4815-8DFC-9C9F6F461CD5}" type="pres">
      <dgm:prSet presAssocID="{700A6887-550E-4BDB-8E68-58F0E32479AD}" presName="sibTrans" presStyleCnt="0"/>
      <dgm:spPr/>
    </dgm:pt>
    <dgm:pt modelId="{2D627761-89D8-4CDA-B3A7-1C28334C346D}" type="pres">
      <dgm:prSet presAssocID="{E73AD526-EFAB-40E3-AC25-320C485B039E}" presName="textNode" presStyleLbl="node1" presStyleIdx="4" presStyleCnt="5">
        <dgm:presLayoutVars>
          <dgm:bulletEnabled val="1"/>
        </dgm:presLayoutVars>
      </dgm:prSet>
      <dgm:spPr/>
      <dgm:t>
        <a:bodyPr/>
        <a:lstStyle/>
        <a:p>
          <a:endParaRPr lang="zh-CN" altLang="en-US"/>
        </a:p>
      </dgm:t>
    </dgm:pt>
  </dgm:ptLst>
  <dgm:cxnLst>
    <dgm:cxn modelId="{B8E2CA4A-12DA-412E-A142-0279C2A27E79}" srcId="{B9861113-1B4D-4B17-88BC-4295C189BA44}" destId="{D1BF2FDA-CDFF-431A-85F2-D2A6CAD2365B}" srcOrd="1" destOrd="0" parTransId="{82F53CEF-7E41-45AA-9444-704F2C4DE1B3}" sibTransId="{A51933FB-BB6C-4986-B0C0-003E0124A8CC}"/>
    <dgm:cxn modelId="{1F8427B6-7497-4DE1-ACB8-2FA09A86EBDE}" type="presOf" srcId="{6B873C4A-44F5-4B83-8B52-0FF218CC4AF1}" destId="{1A474569-A797-4411-AB8A-04741165AD00}" srcOrd="0" destOrd="0" presId="urn:microsoft.com/office/officeart/2005/8/layout/hProcess9"/>
    <dgm:cxn modelId="{A37DCB4D-1C17-4F0B-B8EE-E6C8EA774CC8}" srcId="{B9861113-1B4D-4B17-88BC-4295C189BA44}" destId="{F684EB51-3E52-4DC9-A9D0-1C64446D6C95}" srcOrd="2" destOrd="0" parTransId="{FDF75207-9C09-400F-9B9A-B061214AA1DE}" sibTransId="{97A7C71C-D449-48E6-A3B0-B4FE1C7533ED}"/>
    <dgm:cxn modelId="{45A6B457-B356-4AB5-8F07-92560F4EB5B0}" srcId="{B9861113-1B4D-4B17-88BC-4295C189BA44}" destId="{BB72A4CA-A56F-4806-B6EB-E2B3FDFBBA52}" srcOrd="3" destOrd="0" parTransId="{E112F507-7E6F-4B8C-82CB-8F42107E1167}" sibTransId="{700A6887-550E-4BDB-8E68-58F0E32479AD}"/>
    <dgm:cxn modelId="{D17230FF-9182-4F07-8BE2-326B2769560D}" type="presOf" srcId="{D1BF2FDA-CDFF-431A-85F2-D2A6CAD2365B}" destId="{FE53C3FF-D1B7-4A10-8859-BC4E8A7B2F6C}" srcOrd="0" destOrd="0" presId="urn:microsoft.com/office/officeart/2005/8/layout/hProcess9"/>
    <dgm:cxn modelId="{2840630A-5A5F-4FC7-B588-B8E7B70F54D8}" type="presOf" srcId="{B9861113-1B4D-4B17-88BC-4295C189BA44}" destId="{F5B65AF0-D5AC-47F5-930E-8692A17CCCCE}" srcOrd="0" destOrd="0" presId="urn:microsoft.com/office/officeart/2005/8/layout/hProcess9"/>
    <dgm:cxn modelId="{5664F283-5D6F-4BF2-918A-EC0C53D63282}" type="presOf" srcId="{F684EB51-3E52-4DC9-A9D0-1C64446D6C95}" destId="{2ECB3F58-4777-4E2B-9B1D-6135970798D1}" srcOrd="0" destOrd="0" presId="urn:microsoft.com/office/officeart/2005/8/layout/hProcess9"/>
    <dgm:cxn modelId="{04020DBC-C75E-4323-B397-E8929BB6D7AB}" type="presOf" srcId="{BB72A4CA-A56F-4806-B6EB-E2B3FDFBBA52}" destId="{541D7419-6CDB-4F81-9836-870CAAC5205D}" srcOrd="0" destOrd="0" presId="urn:microsoft.com/office/officeart/2005/8/layout/hProcess9"/>
    <dgm:cxn modelId="{35E43B05-8156-43EE-9C38-75A87F90B522}" srcId="{B9861113-1B4D-4B17-88BC-4295C189BA44}" destId="{6B873C4A-44F5-4B83-8B52-0FF218CC4AF1}" srcOrd="0" destOrd="0" parTransId="{8D537E5A-38F6-42E0-A1C0-2785FEB8DBDD}" sibTransId="{C1DAF373-9EFB-4378-AD9B-352ABF3AEA40}"/>
    <dgm:cxn modelId="{8299BDC1-D45A-400B-9BA6-36CF621803DB}" srcId="{B9861113-1B4D-4B17-88BC-4295C189BA44}" destId="{E73AD526-EFAB-40E3-AC25-320C485B039E}" srcOrd="4" destOrd="0" parTransId="{B520654F-9FA0-4A84-9323-D4A33AB7ECD4}" sibTransId="{1AE80586-C112-4EA1-95CE-B39A2408C1EC}"/>
    <dgm:cxn modelId="{536BC28A-F7D9-45D6-B52C-995880414457}" type="presOf" srcId="{E73AD526-EFAB-40E3-AC25-320C485B039E}" destId="{2D627761-89D8-4CDA-B3A7-1C28334C346D}" srcOrd="0" destOrd="0" presId="urn:microsoft.com/office/officeart/2005/8/layout/hProcess9"/>
    <dgm:cxn modelId="{C8CBE1D5-F6B6-4062-8979-AEE952765C02}" type="presParOf" srcId="{F5B65AF0-D5AC-47F5-930E-8692A17CCCCE}" destId="{91439F10-568D-493F-A64F-DDC79BA730EB}" srcOrd="0" destOrd="0" presId="urn:microsoft.com/office/officeart/2005/8/layout/hProcess9"/>
    <dgm:cxn modelId="{B6800A1B-EE99-4DCD-AF63-695CE5CFA45F}" type="presParOf" srcId="{F5B65AF0-D5AC-47F5-930E-8692A17CCCCE}" destId="{E31C3E32-7FE8-4422-8A09-9C7B03B2C4A3}" srcOrd="1" destOrd="0" presId="urn:microsoft.com/office/officeart/2005/8/layout/hProcess9"/>
    <dgm:cxn modelId="{A53760AC-7428-492F-B341-C3A3052B1F98}" type="presParOf" srcId="{E31C3E32-7FE8-4422-8A09-9C7B03B2C4A3}" destId="{1A474569-A797-4411-AB8A-04741165AD00}" srcOrd="0" destOrd="0" presId="urn:microsoft.com/office/officeart/2005/8/layout/hProcess9"/>
    <dgm:cxn modelId="{CE21BC60-73D4-4B0B-AC4A-700992CBC92E}" type="presParOf" srcId="{E31C3E32-7FE8-4422-8A09-9C7B03B2C4A3}" destId="{E51F2385-C59A-4ABE-B50D-2F456F4E47AE}" srcOrd="1" destOrd="0" presId="urn:microsoft.com/office/officeart/2005/8/layout/hProcess9"/>
    <dgm:cxn modelId="{E27C023F-FD3B-4134-9198-60B9D2D547D2}" type="presParOf" srcId="{E31C3E32-7FE8-4422-8A09-9C7B03B2C4A3}" destId="{FE53C3FF-D1B7-4A10-8859-BC4E8A7B2F6C}" srcOrd="2" destOrd="0" presId="urn:microsoft.com/office/officeart/2005/8/layout/hProcess9"/>
    <dgm:cxn modelId="{AE291DFF-3B84-45D3-BC50-3C6DF6E4DE5B}" type="presParOf" srcId="{E31C3E32-7FE8-4422-8A09-9C7B03B2C4A3}" destId="{EC360AED-65AD-43D0-8C32-83B0CE90100D}" srcOrd="3" destOrd="0" presId="urn:microsoft.com/office/officeart/2005/8/layout/hProcess9"/>
    <dgm:cxn modelId="{6DB26520-22F6-4461-B1C1-E9B77C16F255}" type="presParOf" srcId="{E31C3E32-7FE8-4422-8A09-9C7B03B2C4A3}" destId="{2ECB3F58-4777-4E2B-9B1D-6135970798D1}" srcOrd="4" destOrd="0" presId="urn:microsoft.com/office/officeart/2005/8/layout/hProcess9"/>
    <dgm:cxn modelId="{FAD4B2F6-88A4-4592-A4B0-BE690C8ADBBC}" type="presParOf" srcId="{E31C3E32-7FE8-4422-8A09-9C7B03B2C4A3}" destId="{AB57965A-63D1-422F-91CF-08C8419AE85F}" srcOrd="5" destOrd="0" presId="urn:microsoft.com/office/officeart/2005/8/layout/hProcess9"/>
    <dgm:cxn modelId="{3DFCF354-C5C7-471E-BF41-60B5640C63FA}" type="presParOf" srcId="{E31C3E32-7FE8-4422-8A09-9C7B03B2C4A3}" destId="{541D7419-6CDB-4F81-9836-870CAAC5205D}" srcOrd="6" destOrd="0" presId="urn:microsoft.com/office/officeart/2005/8/layout/hProcess9"/>
    <dgm:cxn modelId="{D1503BD6-3E2E-45A2-B45E-24DD0FF81EBD}" type="presParOf" srcId="{E31C3E32-7FE8-4422-8A09-9C7B03B2C4A3}" destId="{9C068C79-2239-4815-8DFC-9C9F6F461CD5}" srcOrd="7" destOrd="0" presId="urn:microsoft.com/office/officeart/2005/8/layout/hProcess9"/>
    <dgm:cxn modelId="{1F2CBB3E-AAF6-4C99-80B2-D0BD140DEE1F}" type="presParOf" srcId="{E31C3E32-7FE8-4422-8A09-9C7B03B2C4A3}" destId="{2D627761-89D8-4CDA-B3A7-1C28334C346D}" srcOrd="8" destOrd="0" presId="urn:microsoft.com/office/officeart/2005/8/layout/hProcess9"/>
  </dgm:cxnLst>
  <dgm:bg/>
  <dgm:whole/>
</dgm:dataModel>
</file>

<file path=ppt/diagrams/data5.xml><?xml version="1.0" encoding="utf-8"?>
<dgm:dataModel xmlns:dgm="http://schemas.openxmlformats.org/drawingml/2006/diagram" xmlns:a="http://schemas.openxmlformats.org/drawingml/2006/main">
  <dgm:ptLst>
    <dgm:pt modelId="{695534F8-7712-4BEB-B39B-98E31A67672E}" type="doc">
      <dgm:prSet loTypeId="urn:microsoft.com/office/officeart/2005/8/layout/vList2" loCatId="list" qsTypeId="urn:microsoft.com/office/officeart/2005/8/quickstyle/simple1" qsCatId="simple" csTypeId="urn:microsoft.com/office/officeart/2005/8/colors/accent1_2" csCatId="accent1"/>
      <dgm:spPr/>
      <dgm:t>
        <a:bodyPr/>
        <a:lstStyle/>
        <a:p>
          <a:endParaRPr lang="zh-CN" altLang="en-US"/>
        </a:p>
      </dgm:t>
    </dgm:pt>
    <dgm:pt modelId="{C25747ED-A257-4C73-A92E-584A53B0F2AE}">
      <dgm:prSet custT="1"/>
      <dgm:spPr/>
      <dgm:t>
        <a:bodyPr/>
        <a:lstStyle/>
        <a:p>
          <a:pPr rtl="0"/>
          <a:r>
            <a:rPr lang="en-US" sz="3600" dirty="0" smtClean="0">
              <a:latin typeface="隶书" pitchFamily="49" charset="-122"/>
              <a:ea typeface="隶书" pitchFamily="49" charset="-122"/>
            </a:rPr>
            <a:t>（</a:t>
          </a:r>
          <a:r>
            <a:rPr lang="zh-CN" sz="3600" dirty="0" smtClean="0">
              <a:latin typeface="隶书" pitchFamily="49" charset="-122"/>
              <a:ea typeface="隶书" pitchFamily="49" charset="-122"/>
            </a:rPr>
            <a:t>一）</a:t>
          </a:r>
          <a:r>
            <a:rPr lang="en-US" sz="3600" dirty="0" err="1" smtClean="0">
              <a:latin typeface="隶书" pitchFamily="49" charset="-122"/>
              <a:ea typeface="隶书" pitchFamily="49" charset="-122"/>
            </a:rPr>
            <a:t>试点工作准备阶段</a:t>
          </a:r>
          <a:endParaRPr lang="zh-CN" sz="3600" dirty="0">
            <a:latin typeface="隶书" pitchFamily="49" charset="-122"/>
            <a:ea typeface="隶书" pitchFamily="49" charset="-122"/>
          </a:endParaRPr>
        </a:p>
      </dgm:t>
    </dgm:pt>
    <dgm:pt modelId="{DFC87B3B-7627-4AB2-A092-72513B653D75}" type="parTrans" cxnId="{E97E055E-2FDC-4EDD-92DD-45FD528330FF}">
      <dgm:prSet/>
      <dgm:spPr/>
      <dgm:t>
        <a:bodyPr/>
        <a:lstStyle/>
        <a:p>
          <a:endParaRPr lang="zh-CN" altLang="en-US"/>
        </a:p>
      </dgm:t>
    </dgm:pt>
    <dgm:pt modelId="{74FD53EE-AA7D-4F0D-93FA-77A977928A85}" type="sibTrans" cxnId="{E97E055E-2FDC-4EDD-92DD-45FD528330FF}">
      <dgm:prSet/>
      <dgm:spPr/>
      <dgm:t>
        <a:bodyPr/>
        <a:lstStyle/>
        <a:p>
          <a:endParaRPr lang="zh-CN" altLang="en-US"/>
        </a:p>
      </dgm:t>
    </dgm:pt>
    <dgm:pt modelId="{B41D4312-FD67-4C86-8746-D2E5C66F3363}" type="pres">
      <dgm:prSet presAssocID="{695534F8-7712-4BEB-B39B-98E31A67672E}" presName="linear" presStyleCnt="0">
        <dgm:presLayoutVars>
          <dgm:animLvl val="lvl"/>
          <dgm:resizeHandles val="exact"/>
        </dgm:presLayoutVars>
      </dgm:prSet>
      <dgm:spPr/>
      <dgm:t>
        <a:bodyPr/>
        <a:lstStyle/>
        <a:p>
          <a:endParaRPr lang="zh-CN" altLang="en-US"/>
        </a:p>
      </dgm:t>
    </dgm:pt>
    <dgm:pt modelId="{3817AFEA-569A-4FA3-BE3F-7A29DC2681FC}" type="pres">
      <dgm:prSet presAssocID="{C25747ED-A257-4C73-A92E-584A53B0F2AE}" presName="parentText" presStyleLbl="node1" presStyleIdx="0" presStyleCnt="1">
        <dgm:presLayoutVars>
          <dgm:chMax val="0"/>
          <dgm:bulletEnabled val="1"/>
        </dgm:presLayoutVars>
      </dgm:prSet>
      <dgm:spPr/>
      <dgm:t>
        <a:bodyPr/>
        <a:lstStyle/>
        <a:p>
          <a:endParaRPr lang="zh-CN" altLang="en-US"/>
        </a:p>
      </dgm:t>
    </dgm:pt>
  </dgm:ptLst>
  <dgm:cxnLst>
    <dgm:cxn modelId="{9F29AB07-2A2E-495D-9403-D2E01F45147B}" type="presOf" srcId="{C25747ED-A257-4C73-A92E-584A53B0F2AE}" destId="{3817AFEA-569A-4FA3-BE3F-7A29DC2681FC}" srcOrd="0" destOrd="0" presId="urn:microsoft.com/office/officeart/2005/8/layout/vList2"/>
    <dgm:cxn modelId="{E97E055E-2FDC-4EDD-92DD-45FD528330FF}" srcId="{695534F8-7712-4BEB-B39B-98E31A67672E}" destId="{C25747ED-A257-4C73-A92E-584A53B0F2AE}" srcOrd="0" destOrd="0" parTransId="{DFC87B3B-7627-4AB2-A092-72513B653D75}" sibTransId="{74FD53EE-AA7D-4F0D-93FA-77A977928A85}"/>
    <dgm:cxn modelId="{989FDCC9-4D76-4309-8645-A17DB217FA31}" type="presOf" srcId="{695534F8-7712-4BEB-B39B-98E31A67672E}" destId="{B41D4312-FD67-4C86-8746-D2E5C66F3363}" srcOrd="0" destOrd="0" presId="urn:microsoft.com/office/officeart/2005/8/layout/vList2"/>
    <dgm:cxn modelId="{30452DEE-9A4E-47B2-928A-0908ED85CCAC}" type="presParOf" srcId="{B41D4312-FD67-4C86-8746-D2E5C66F3363}" destId="{3817AFEA-569A-4FA3-BE3F-7A29DC2681FC}" srcOrd="0" destOrd="0" presId="urn:microsoft.com/office/officeart/2005/8/layout/vList2"/>
  </dgm:cxnLst>
  <dgm:bg/>
  <dgm:whole/>
</dgm:dataModel>
</file>

<file path=ppt/diagrams/data6.xml><?xml version="1.0" encoding="utf-8"?>
<dgm:dataModel xmlns:dgm="http://schemas.openxmlformats.org/drawingml/2006/diagram" xmlns:a="http://schemas.openxmlformats.org/drawingml/2006/main">
  <dgm:ptLst>
    <dgm:pt modelId="{69D2794C-8807-4C7A-A027-1B893342CB66}" type="doc">
      <dgm:prSet loTypeId="urn:microsoft.com/office/officeart/2005/8/layout/vList2" loCatId="list" qsTypeId="urn:microsoft.com/office/officeart/2005/8/quickstyle/simple1" qsCatId="simple" csTypeId="urn:microsoft.com/office/officeart/2005/8/colors/accent1_2" csCatId="accent1"/>
      <dgm:spPr/>
      <dgm:t>
        <a:bodyPr/>
        <a:lstStyle/>
        <a:p>
          <a:endParaRPr lang="zh-CN" altLang="en-US"/>
        </a:p>
      </dgm:t>
    </dgm:pt>
    <dgm:pt modelId="{D112A549-6675-4E24-BEF7-991382C07ABD}">
      <dgm:prSet custT="1"/>
      <dgm:spPr/>
      <dgm:t>
        <a:bodyPr/>
        <a:lstStyle/>
        <a:p>
          <a:pPr rtl="0"/>
          <a:r>
            <a:rPr lang="en-US" sz="3600" dirty="0" smtClean="0">
              <a:latin typeface="隶书" pitchFamily="49" charset="-122"/>
              <a:ea typeface="隶书" pitchFamily="49" charset="-122"/>
            </a:rPr>
            <a:t>（</a:t>
          </a:r>
          <a:r>
            <a:rPr lang="zh-CN" sz="3600" dirty="0" smtClean="0">
              <a:latin typeface="隶书" pitchFamily="49" charset="-122"/>
              <a:ea typeface="隶书" pitchFamily="49" charset="-122"/>
            </a:rPr>
            <a:t>二）</a:t>
          </a:r>
          <a:r>
            <a:rPr lang="en-US" sz="3600" dirty="0" err="1" smtClean="0">
              <a:latin typeface="隶书" pitchFamily="49" charset="-122"/>
              <a:ea typeface="隶书" pitchFamily="49" charset="-122"/>
            </a:rPr>
            <a:t>规划大纲编制评审阶段</a:t>
          </a:r>
          <a:endParaRPr lang="zh-CN" sz="3600" dirty="0">
            <a:latin typeface="隶书" pitchFamily="49" charset="-122"/>
            <a:ea typeface="隶书" pitchFamily="49" charset="-122"/>
          </a:endParaRPr>
        </a:p>
      </dgm:t>
    </dgm:pt>
    <dgm:pt modelId="{F56C6D9A-492F-4E5D-A055-370E04B7EB1C}" type="parTrans" cxnId="{1D0D43D4-356B-4D01-8DD7-11B6E19017F8}">
      <dgm:prSet/>
      <dgm:spPr/>
      <dgm:t>
        <a:bodyPr/>
        <a:lstStyle/>
        <a:p>
          <a:endParaRPr lang="zh-CN" altLang="en-US"/>
        </a:p>
      </dgm:t>
    </dgm:pt>
    <dgm:pt modelId="{FCBDE8AA-68CF-4D82-AD6E-D7F86D74BA3D}" type="sibTrans" cxnId="{1D0D43D4-356B-4D01-8DD7-11B6E19017F8}">
      <dgm:prSet/>
      <dgm:spPr/>
      <dgm:t>
        <a:bodyPr/>
        <a:lstStyle/>
        <a:p>
          <a:endParaRPr lang="zh-CN" altLang="en-US"/>
        </a:p>
      </dgm:t>
    </dgm:pt>
    <dgm:pt modelId="{7E8B1DEF-1F64-40E6-B060-47E6324D97A8}" type="pres">
      <dgm:prSet presAssocID="{69D2794C-8807-4C7A-A027-1B893342CB66}" presName="linear" presStyleCnt="0">
        <dgm:presLayoutVars>
          <dgm:animLvl val="lvl"/>
          <dgm:resizeHandles val="exact"/>
        </dgm:presLayoutVars>
      </dgm:prSet>
      <dgm:spPr/>
      <dgm:t>
        <a:bodyPr/>
        <a:lstStyle/>
        <a:p>
          <a:endParaRPr lang="zh-CN" altLang="en-US"/>
        </a:p>
      </dgm:t>
    </dgm:pt>
    <dgm:pt modelId="{19A8390A-B1F0-48F2-A7DC-07300A5C43EA}" type="pres">
      <dgm:prSet presAssocID="{D112A549-6675-4E24-BEF7-991382C07ABD}" presName="parentText" presStyleLbl="node1" presStyleIdx="0" presStyleCnt="1">
        <dgm:presLayoutVars>
          <dgm:chMax val="0"/>
          <dgm:bulletEnabled val="1"/>
        </dgm:presLayoutVars>
      </dgm:prSet>
      <dgm:spPr/>
      <dgm:t>
        <a:bodyPr/>
        <a:lstStyle/>
        <a:p>
          <a:endParaRPr lang="zh-CN" altLang="en-US"/>
        </a:p>
      </dgm:t>
    </dgm:pt>
  </dgm:ptLst>
  <dgm:cxnLst>
    <dgm:cxn modelId="{7FECB8B9-3A61-4FBF-A4DC-A8500891261F}" type="presOf" srcId="{69D2794C-8807-4C7A-A027-1B893342CB66}" destId="{7E8B1DEF-1F64-40E6-B060-47E6324D97A8}" srcOrd="0" destOrd="0" presId="urn:microsoft.com/office/officeart/2005/8/layout/vList2"/>
    <dgm:cxn modelId="{1D0D43D4-356B-4D01-8DD7-11B6E19017F8}" srcId="{69D2794C-8807-4C7A-A027-1B893342CB66}" destId="{D112A549-6675-4E24-BEF7-991382C07ABD}" srcOrd="0" destOrd="0" parTransId="{F56C6D9A-492F-4E5D-A055-370E04B7EB1C}" sibTransId="{FCBDE8AA-68CF-4D82-AD6E-D7F86D74BA3D}"/>
    <dgm:cxn modelId="{7BC400ED-9760-4756-96A9-29D33B3E25EE}" type="presOf" srcId="{D112A549-6675-4E24-BEF7-991382C07ABD}" destId="{19A8390A-B1F0-48F2-A7DC-07300A5C43EA}" srcOrd="0" destOrd="0" presId="urn:microsoft.com/office/officeart/2005/8/layout/vList2"/>
    <dgm:cxn modelId="{217C28B1-AA20-4DEC-AB25-84C7518C73E1}" type="presParOf" srcId="{7E8B1DEF-1F64-40E6-B060-47E6324D97A8}" destId="{19A8390A-B1F0-48F2-A7DC-07300A5C43EA}" srcOrd="0" destOrd="0" presId="urn:microsoft.com/office/officeart/2005/8/layout/vList2"/>
  </dgm:cxnLst>
  <dgm:bg/>
  <dgm:whole/>
</dgm:dataModel>
</file>

<file path=ppt/diagrams/data7.xml><?xml version="1.0" encoding="utf-8"?>
<dgm:dataModel xmlns:dgm="http://schemas.openxmlformats.org/drawingml/2006/diagram" xmlns:a="http://schemas.openxmlformats.org/drawingml/2006/main">
  <dgm:ptLst>
    <dgm:pt modelId="{2B39F124-82A3-4C4A-B326-2AF0A0F85008}" type="doc">
      <dgm:prSet loTypeId="urn:microsoft.com/office/officeart/2005/8/layout/vList2" loCatId="list" qsTypeId="urn:microsoft.com/office/officeart/2005/8/quickstyle/simple1" qsCatId="simple" csTypeId="urn:microsoft.com/office/officeart/2005/8/colors/accent1_2" csCatId="accent1"/>
      <dgm:spPr/>
      <dgm:t>
        <a:bodyPr/>
        <a:lstStyle/>
        <a:p>
          <a:endParaRPr lang="zh-CN" altLang="en-US"/>
        </a:p>
      </dgm:t>
    </dgm:pt>
    <dgm:pt modelId="{C07E57A2-206E-4218-819D-C77875D58659}">
      <dgm:prSet custT="1"/>
      <dgm:spPr/>
      <dgm:t>
        <a:bodyPr/>
        <a:lstStyle/>
        <a:p>
          <a:pPr rtl="0"/>
          <a:r>
            <a:rPr lang="en-US" sz="3600" dirty="0" smtClean="0">
              <a:latin typeface="隶书" pitchFamily="49" charset="-122"/>
              <a:ea typeface="隶书" pitchFamily="49" charset="-122"/>
            </a:rPr>
            <a:t>（</a:t>
          </a:r>
          <a:r>
            <a:rPr lang="zh-CN" sz="3600" dirty="0" smtClean="0">
              <a:latin typeface="隶书" pitchFamily="49" charset="-122"/>
              <a:ea typeface="隶书" pitchFamily="49" charset="-122"/>
            </a:rPr>
            <a:t>三）</a:t>
          </a:r>
          <a:r>
            <a:rPr lang="en-US" sz="3600" dirty="0" err="1" smtClean="0">
              <a:latin typeface="隶书" pitchFamily="49" charset="-122"/>
              <a:ea typeface="隶书" pitchFamily="49" charset="-122"/>
            </a:rPr>
            <a:t>规划前期专题研究阶段</a:t>
          </a:r>
          <a:endParaRPr lang="zh-CN" sz="3600" dirty="0">
            <a:latin typeface="隶书" pitchFamily="49" charset="-122"/>
            <a:ea typeface="隶书" pitchFamily="49" charset="-122"/>
          </a:endParaRPr>
        </a:p>
      </dgm:t>
    </dgm:pt>
    <dgm:pt modelId="{5D816BE9-E9DB-4C89-B85E-94C9B5B649A2}" type="parTrans" cxnId="{873A1B0C-D5F9-4466-8A6B-E7BCA9EAA0DB}">
      <dgm:prSet/>
      <dgm:spPr/>
      <dgm:t>
        <a:bodyPr/>
        <a:lstStyle/>
        <a:p>
          <a:endParaRPr lang="zh-CN" altLang="en-US"/>
        </a:p>
      </dgm:t>
    </dgm:pt>
    <dgm:pt modelId="{30403A98-53C8-42A1-8C1C-79679F2C7A23}" type="sibTrans" cxnId="{873A1B0C-D5F9-4466-8A6B-E7BCA9EAA0DB}">
      <dgm:prSet/>
      <dgm:spPr/>
      <dgm:t>
        <a:bodyPr/>
        <a:lstStyle/>
        <a:p>
          <a:endParaRPr lang="zh-CN" altLang="en-US"/>
        </a:p>
      </dgm:t>
    </dgm:pt>
    <dgm:pt modelId="{8FDC6810-29EA-48F9-8ABA-D2F783A3307C}" type="pres">
      <dgm:prSet presAssocID="{2B39F124-82A3-4C4A-B326-2AF0A0F85008}" presName="linear" presStyleCnt="0">
        <dgm:presLayoutVars>
          <dgm:animLvl val="lvl"/>
          <dgm:resizeHandles val="exact"/>
        </dgm:presLayoutVars>
      </dgm:prSet>
      <dgm:spPr/>
      <dgm:t>
        <a:bodyPr/>
        <a:lstStyle/>
        <a:p>
          <a:endParaRPr lang="zh-CN" altLang="en-US"/>
        </a:p>
      </dgm:t>
    </dgm:pt>
    <dgm:pt modelId="{86C658B4-9495-4E4C-ADEF-F09DDE968E37}" type="pres">
      <dgm:prSet presAssocID="{C07E57A2-206E-4218-819D-C77875D58659}" presName="parentText" presStyleLbl="node1" presStyleIdx="0" presStyleCnt="1">
        <dgm:presLayoutVars>
          <dgm:chMax val="0"/>
          <dgm:bulletEnabled val="1"/>
        </dgm:presLayoutVars>
      </dgm:prSet>
      <dgm:spPr/>
      <dgm:t>
        <a:bodyPr/>
        <a:lstStyle/>
        <a:p>
          <a:endParaRPr lang="zh-CN" altLang="en-US"/>
        </a:p>
      </dgm:t>
    </dgm:pt>
  </dgm:ptLst>
  <dgm:cxnLst>
    <dgm:cxn modelId="{873A1B0C-D5F9-4466-8A6B-E7BCA9EAA0DB}" srcId="{2B39F124-82A3-4C4A-B326-2AF0A0F85008}" destId="{C07E57A2-206E-4218-819D-C77875D58659}" srcOrd="0" destOrd="0" parTransId="{5D816BE9-E9DB-4C89-B85E-94C9B5B649A2}" sibTransId="{30403A98-53C8-42A1-8C1C-79679F2C7A23}"/>
    <dgm:cxn modelId="{CE593D41-44C9-4F23-B9EA-475B9146435F}" type="presOf" srcId="{2B39F124-82A3-4C4A-B326-2AF0A0F85008}" destId="{8FDC6810-29EA-48F9-8ABA-D2F783A3307C}" srcOrd="0" destOrd="0" presId="urn:microsoft.com/office/officeart/2005/8/layout/vList2"/>
    <dgm:cxn modelId="{3A8C0417-CEC6-4DC7-8D85-A31A160149C4}" type="presOf" srcId="{C07E57A2-206E-4218-819D-C77875D58659}" destId="{86C658B4-9495-4E4C-ADEF-F09DDE968E37}" srcOrd="0" destOrd="0" presId="urn:microsoft.com/office/officeart/2005/8/layout/vList2"/>
    <dgm:cxn modelId="{26BC6C90-8415-4905-9DBA-3F68F0DD4BF1}" type="presParOf" srcId="{8FDC6810-29EA-48F9-8ABA-D2F783A3307C}" destId="{86C658B4-9495-4E4C-ADEF-F09DDE968E37}" srcOrd="0" destOrd="0" presId="urn:microsoft.com/office/officeart/2005/8/layout/vList2"/>
  </dgm:cxnLst>
  <dgm:bg/>
  <dgm:whole/>
</dgm:dataModel>
</file>

<file path=ppt/diagrams/data8.xml><?xml version="1.0" encoding="utf-8"?>
<dgm:dataModel xmlns:dgm="http://schemas.openxmlformats.org/drawingml/2006/diagram" xmlns:a="http://schemas.openxmlformats.org/drawingml/2006/main">
  <dgm:ptLst>
    <dgm:pt modelId="{98243C51-04B0-4F3C-A737-D65A25D903F6}" type="doc">
      <dgm:prSet loTypeId="urn:microsoft.com/office/officeart/2005/8/layout/vList2" loCatId="list" qsTypeId="urn:microsoft.com/office/officeart/2005/8/quickstyle/simple1" qsCatId="simple" csTypeId="urn:microsoft.com/office/officeart/2005/8/colors/accent1_2" csCatId="accent1"/>
      <dgm:spPr/>
      <dgm:t>
        <a:bodyPr/>
        <a:lstStyle/>
        <a:p>
          <a:endParaRPr lang="zh-CN" altLang="en-US"/>
        </a:p>
      </dgm:t>
    </dgm:pt>
    <dgm:pt modelId="{C9D3B16C-F319-43D2-8884-857FE65A8A55}">
      <dgm:prSet custT="1"/>
      <dgm:spPr/>
      <dgm:t>
        <a:bodyPr/>
        <a:lstStyle/>
        <a:p>
          <a:pPr rtl="0"/>
          <a:r>
            <a:rPr lang="en-US" sz="3600" dirty="0" smtClean="0">
              <a:latin typeface="隶书" pitchFamily="49" charset="-122"/>
              <a:ea typeface="隶书" pitchFamily="49" charset="-122"/>
            </a:rPr>
            <a:t>（</a:t>
          </a:r>
          <a:r>
            <a:rPr lang="zh-CN" sz="3600" dirty="0" smtClean="0">
              <a:latin typeface="隶书" pitchFamily="49" charset="-122"/>
              <a:ea typeface="隶书" pitchFamily="49" charset="-122"/>
            </a:rPr>
            <a:t>四）</a:t>
          </a:r>
          <a:r>
            <a:rPr lang="en-US" sz="3600" dirty="0" err="1" smtClean="0">
              <a:latin typeface="隶书" pitchFamily="49" charset="-122"/>
              <a:ea typeface="隶书" pitchFamily="49" charset="-122"/>
            </a:rPr>
            <a:t>规划编制阶段</a:t>
          </a:r>
          <a:endParaRPr lang="zh-CN" sz="3600" dirty="0">
            <a:latin typeface="隶书" pitchFamily="49" charset="-122"/>
            <a:ea typeface="隶书" pitchFamily="49" charset="-122"/>
          </a:endParaRPr>
        </a:p>
      </dgm:t>
    </dgm:pt>
    <dgm:pt modelId="{A493FA83-76E3-43AB-98DB-CE826CB265AB}" type="parTrans" cxnId="{C5923284-B324-4C2C-83D2-AF17F9115F95}">
      <dgm:prSet/>
      <dgm:spPr/>
      <dgm:t>
        <a:bodyPr/>
        <a:lstStyle/>
        <a:p>
          <a:endParaRPr lang="zh-CN" altLang="en-US"/>
        </a:p>
      </dgm:t>
    </dgm:pt>
    <dgm:pt modelId="{4524637B-2C31-4D5B-987C-DE3F2E656F7B}" type="sibTrans" cxnId="{C5923284-B324-4C2C-83D2-AF17F9115F95}">
      <dgm:prSet/>
      <dgm:spPr/>
      <dgm:t>
        <a:bodyPr/>
        <a:lstStyle/>
        <a:p>
          <a:endParaRPr lang="zh-CN" altLang="en-US"/>
        </a:p>
      </dgm:t>
    </dgm:pt>
    <dgm:pt modelId="{29312E29-00EE-4BAF-8DCC-AD22933BFB81}" type="pres">
      <dgm:prSet presAssocID="{98243C51-04B0-4F3C-A737-D65A25D903F6}" presName="linear" presStyleCnt="0">
        <dgm:presLayoutVars>
          <dgm:animLvl val="lvl"/>
          <dgm:resizeHandles val="exact"/>
        </dgm:presLayoutVars>
      </dgm:prSet>
      <dgm:spPr/>
      <dgm:t>
        <a:bodyPr/>
        <a:lstStyle/>
        <a:p>
          <a:endParaRPr lang="zh-CN" altLang="en-US"/>
        </a:p>
      </dgm:t>
    </dgm:pt>
    <dgm:pt modelId="{35CB9A5F-C533-434C-A414-856371CB1716}" type="pres">
      <dgm:prSet presAssocID="{C9D3B16C-F319-43D2-8884-857FE65A8A55}" presName="parentText" presStyleLbl="node1" presStyleIdx="0" presStyleCnt="1">
        <dgm:presLayoutVars>
          <dgm:chMax val="0"/>
          <dgm:bulletEnabled val="1"/>
        </dgm:presLayoutVars>
      </dgm:prSet>
      <dgm:spPr/>
      <dgm:t>
        <a:bodyPr/>
        <a:lstStyle/>
        <a:p>
          <a:endParaRPr lang="zh-CN" altLang="en-US"/>
        </a:p>
      </dgm:t>
    </dgm:pt>
  </dgm:ptLst>
  <dgm:cxnLst>
    <dgm:cxn modelId="{7A2223AF-DBE4-4C18-A69F-7C7D83E5828A}" type="presOf" srcId="{C9D3B16C-F319-43D2-8884-857FE65A8A55}" destId="{35CB9A5F-C533-434C-A414-856371CB1716}" srcOrd="0" destOrd="0" presId="urn:microsoft.com/office/officeart/2005/8/layout/vList2"/>
    <dgm:cxn modelId="{C5923284-B324-4C2C-83D2-AF17F9115F95}" srcId="{98243C51-04B0-4F3C-A737-D65A25D903F6}" destId="{C9D3B16C-F319-43D2-8884-857FE65A8A55}" srcOrd="0" destOrd="0" parTransId="{A493FA83-76E3-43AB-98DB-CE826CB265AB}" sibTransId="{4524637B-2C31-4D5B-987C-DE3F2E656F7B}"/>
    <dgm:cxn modelId="{3E3FDBF0-5716-444B-AFF3-B43B9B10C2AD}" type="presOf" srcId="{98243C51-04B0-4F3C-A737-D65A25D903F6}" destId="{29312E29-00EE-4BAF-8DCC-AD22933BFB81}" srcOrd="0" destOrd="0" presId="urn:microsoft.com/office/officeart/2005/8/layout/vList2"/>
    <dgm:cxn modelId="{6AD64285-3470-4CD3-A818-ECB8B8D4990C}" type="presParOf" srcId="{29312E29-00EE-4BAF-8DCC-AD22933BFB81}" destId="{35CB9A5F-C533-434C-A414-856371CB1716}" srcOrd="0" destOrd="0" presId="urn:microsoft.com/office/officeart/2005/8/layout/vList2"/>
  </dgm:cxnLst>
  <dgm:bg/>
  <dgm:whole/>
</dgm:dataModel>
</file>

<file path=ppt/diagrams/data9.xml><?xml version="1.0" encoding="utf-8"?>
<dgm:dataModel xmlns:dgm="http://schemas.openxmlformats.org/drawingml/2006/diagram" xmlns:a="http://schemas.openxmlformats.org/drawingml/2006/main">
  <dgm:ptLst>
    <dgm:pt modelId="{54F82CA7-E7DE-408E-8143-428D98071881}" type="doc">
      <dgm:prSet loTypeId="urn:microsoft.com/office/officeart/2005/8/layout/vList2" loCatId="list" qsTypeId="urn:microsoft.com/office/officeart/2005/8/quickstyle/simple1" qsCatId="simple" csTypeId="urn:microsoft.com/office/officeart/2005/8/colors/accent1_2" csCatId="accent1"/>
      <dgm:spPr/>
      <dgm:t>
        <a:bodyPr/>
        <a:lstStyle/>
        <a:p>
          <a:endParaRPr lang="zh-CN" altLang="en-US"/>
        </a:p>
      </dgm:t>
    </dgm:pt>
    <dgm:pt modelId="{AF88DA06-E71C-425F-AB4A-2D3CE9B8B22B}">
      <dgm:prSet custT="1"/>
      <dgm:spPr/>
      <dgm:t>
        <a:bodyPr/>
        <a:lstStyle/>
        <a:p>
          <a:pPr rtl="0"/>
          <a:r>
            <a:rPr lang="en-US" sz="3600" dirty="0" smtClean="0">
              <a:latin typeface="隶书" pitchFamily="49" charset="-122"/>
              <a:ea typeface="隶书" pitchFamily="49" charset="-122"/>
            </a:rPr>
            <a:t>（</a:t>
          </a:r>
          <a:r>
            <a:rPr lang="zh-CN" sz="3600" dirty="0" smtClean="0">
              <a:latin typeface="隶书" pitchFamily="49" charset="-122"/>
              <a:ea typeface="隶书" pitchFamily="49" charset="-122"/>
            </a:rPr>
            <a:t>五）</a:t>
          </a:r>
          <a:r>
            <a:rPr lang="en-US" sz="3600" dirty="0" err="1" smtClean="0">
              <a:latin typeface="隶书" pitchFamily="49" charset="-122"/>
              <a:ea typeface="隶书" pitchFamily="49" charset="-122"/>
            </a:rPr>
            <a:t>规划成果深化与提高阶段</a:t>
          </a:r>
          <a:endParaRPr lang="zh-CN" sz="3600" dirty="0">
            <a:latin typeface="隶书" pitchFamily="49" charset="-122"/>
            <a:ea typeface="隶书" pitchFamily="49" charset="-122"/>
          </a:endParaRPr>
        </a:p>
      </dgm:t>
    </dgm:pt>
    <dgm:pt modelId="{F505FD70-B926-4858-8508-24913DD4AADF}" type="parTrans" cxnId="{7CBE755A-DCA7-4A6B-804D-408CFCE68287}">
      <dgm:prSet/>
      <dgm:spPr/>
      <dgm:t>
        <a:bodyPr/>
        <a:lstStyle/>
        <a:p>
          <a:endParaRPr lang="zh-CN" altLang="en-US"/>
        </a:p>
      </dgm:t>
    </dgm:pt>
    <dgm:pt modelId="{AD551229-2DAA-4216-85C1-E53AB674C148}" type="sibTrans" cxnId="{7CBE755A-DCA7-4A6B-804D-408CFCE68287}">
      <dgm:prSet/>
      <dgm:spPr/>
      <dgm:t>
        <a:bodyPr/>
        <a:lstStyle/>
        <a:p>
          <a:endParaRPr lang="zh-CN" altLang="en-US"/>
        </a:p>
      </dgm:t>
    </dgm:pt>
    <dgm:pt modelId="{E465E3B5-CA46-4EB8-A2A6-064DBDED630F}" type="pres">
      <dgm:prSet presAssocID="{54F82CA7-E7DE-408E-8143-428D98071881}" presName="linear" presStyleCnt="0">
        <dgm:presLayoutVars>
          <dgm:animLvl val="lvl"/>
          <dgm:resizeHandles val="exact"/>
        </dgm:presLayoutVars>
      </dgm:prSet>
      <dgm:spPr/>
      <dgm:t>
        <a:bodyPr/>
        <a:lstStyle/>
        <a:p>
          <a:endParaRPr lang="zh-CN" altLang="en-US"/>
        </a:p>
      </dgm:t>
    </dgm:pt>
    <dgm:pt modelId="{35A2997E-8127-4A44-A45C-62468648B87C}" type="pres">
      <dgm:prSet presAssocID="{AF88DA06-E71C-425F-AB4A-2D3CE9B8B22B}" presName="parentText" presStyleLbl="node1" presStyleIdx="0" presStyleCnt="1">
        <dgm:presLayoutVars>
          <dgm:chMax val="0"/>
          <dgm:bulletEnabled val="1"/>
        </dgm:presLayoutVars>
      </dgm:prSet>
      <dgm:spPr/>
      <dgm:t>
        <a:bodyPr/>
        <a:lstStyle/>
        <a:p>
          <a:endParaRPr lang="zh-CN" altLang="en-US"/>
        </a:p>
      </dgm:t>
    </dgm:pt>
  </dgm:ptLst>
  <dgm:cxnLst>
    <dgm:cxn modelId="{7CBE755A-DCA7-4A6B-804D-408CFCE68287}" srcId="{54F82CA7-E7DE-408E-8143-428D98071881}" destId="{AF88DA06-E71C-425F-AB4A-2D3CE9B8B22B}" srcOrd="0" destOrd="0" parTransId="{F505FD70-B926-4858-8508-24913DD4AADF}" sibTransId="{AD551229-2DAA-4216-85C1-E53AB674C148}"/>
    <dgm:cxn modelId="{7FC284FA-D8F0-4032-A12E-192230A93329}" type="presOf" srcId="{54F82CA7-E7DE-408E-8143-428D98071881}" destId="{E465E3B5-CA46-4EB8-A2A6-064DBDED630F}" srcOrd="0" destOrd="0" presId="urn:microsoft.com/office/officeart/2005/8/layout/vList2"/>
    <dgm:cxn modelId="{7D2F8E26-DC8E-4622-A95A-5FCE6BFBB798}" type="presOf" srcId="{AF88DA06-E71C-425F-AB4A-2D3CE9B8B22B}" destId="{35A2997E-8127-4A44-A45C-62468648B87C}" srcOrd="0" destOrd="0" presId="urn:microsoft.com/office/officeart/2005/8/layout/vList2"/>
    <dgm:cxn modelId="{12C577B0-269A-444D-982A-073513D6C0EF}" type="presParOf" srcId="{E465E3B5-CA46-4EB8-A2A6-064DBDED630F}" destId="{35A2997E-8127-4A44-A45C-62468648B87C}" srcOrd="0" destOrd="0" presId="urn:microsoft.com/office/officeart/2005/8/layout/vList2"/>
  </dgm:cxnLst>
  <dgm:bg/>
  <dgm:whole/>
</dgm:dataModel>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0.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1.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1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6.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17.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8.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9.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target3">
  <dgm:title val=""/>
  <dgm:desc val=""/>
  <dgm:catLst>
    <dgm:cat type="relationship" pri="11000"/>
    <dgm:cat type="list" pri="22000"/>
    <dgm:cat type="convert"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tyleData>
  <dgm:clr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clrData>
  <dgm:layoutNode name="Name0">
    <dgm:varLst>
      <dgm:chMax val="7"/>
      <dgm:dir/>
      <dgm:animLvl val="lvl"/>
      <dgm:resizeHandles val="exact"/>
    </dgm:varLst>
    <dgm:alg type="composite"/>
    <dgm:shape xmlns:r="http://schemas.openxmlformats.org/officeDocument/2006/relationships" r:blip="">
      <dgm:adjLst/>
    </dgm:shape>
    <dgm:presOf/>
    <dgm:choose name="Name1">
      <dgm:if name="Name2" func="var" arg="dir" op="equ" val="norm">
        <dgm:choose name="Name3">
          <dgm:if name="Name4" axis="ch" ptType="node" func="cnt" op="equ" val="1">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rect1ParTx" refType="r" refFor="ch" refForName="space"/>
              <dgm:constr type="w" for="ch" forName="rect1ParTx" refType="w" refFor="ch" refForName="rect1" fact="0.5"/>
              <dgm:constr type="t" for="ch" forName="rect1ParTx" refType="t" refFor="ch" refForName="rect1"/>
              <dgm:constr type="b" for="ch" forName="rect1ParTx" refType="b" refFor="ch" refForName="rect1"/>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5" axis="ch" ptType="node" func="cnt" op="equ" val="2">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rect2ParTx" refType="r" refFor="ch" refForName="space"/>
              <dgm:constr type="w" for="ch" forName="rect2ParTx" refType="w" refFor="ch" refForName="rect2" fact="0.5"/>
              <dgm:constr type="t" for="ch" forName="rect2ParTx" refType="t" refFor="ch" refForName="rect2"/>
              <dgm:constr type="b" for="ch" forName="rect2ParTx" refType="b" refFor="ch" refForName="rect2"/>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b" refFor="ch" refForName="rect2"/>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6" axis="ch" ptType="node" func="cnt" op="equ" val="3">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rect3ParTx" refType="r" refFor="ch" refForName="space"/>
              <dgm:constr type="w" for="ch" forName="rect3ParTx" refType="w" refFor="ch" refForName="rect3" fact="0.5"/>
              <dgm:constr type="t" for="ch" forName="rect3ParTx" refType="t" refFor="ch" refForName="rect3"/>
              <dgm:constr type="b" for="ch" forName="rect3ParTx" refType="b" refFor="ch" refForName="rect3"/>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b" refFor="ch" refForName="rect3"/>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7" axis="ch" ptType="node" func="cnt" op="equ" val="4">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rect4ParTx" refType="r" refFor="ch" refForName="space"/>
              <dgm:constr type="w" for="ch" forName="rect4ParTx" refType="w" refFor="ch" refForName="rect4" fact="0.5"/>
              <dgm:constr type="t" for="ch" forName="rect4ParTx" refType="t" refFor="ch" refForName="rect4"/>
              <dgm:constr type="b" for="ch" forName="rect4ParTx" refType="b" refFor="ch" refForName="rect4"/>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b" refFor="ch" refForName="rect4"/>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8" axis="ch" ptType="node" func="cnt" op="equ" val="5">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rect5ParTx" refType="r" refFor="ch" refForName="space"/>
              <dgm:constr type="w" for="ch" forName="rect5ParTx" refType="w" refFor="ch" refForName="rect5" fact="0.5"/>
              <dgm:constr type="t" for="ch" forName="rect5ParTx" refType="t" refFor="ch" refForName="rect5"/>
              <dgm:constr type="b" for="ch" forName="rect5ParTx" refType="b" refFor="ch" refForName="rect5"/>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b" refFor="ch" refForName="rect5"/>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9" axis="ch" ptType="node" func="cnt" op="equ" val="6">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rect6ParTx" refType="r" refFor="ch" refForName="space"/>
              <dgm:constr type="w" for="ch" forName="rect6ParTx" refType="w" refFor="ch" refForName="rect6" fact="0.5"/>
              <dgm:constr type="t" for="ch" forName="rect6ParTx" refType="t" refFor="ch" refForName="rect6"/>
              <dgm:constr type="b" for="ch" forName="rect6ParTx" refType="b" refFor="ch" refForName="rect6"/>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b" refFor="ch" refForName="rect6"/>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10" axis="ch" ptType="node" func="cnt" op="gte" val="7">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l"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l" for="ch" forName="rect7" refType="r" refFor="ch" refForName="space"/>
              <dgm:constr type="r" for="ch" forName="rect7" refType="w"/>
              <dgm:constr type="h" for="ch" forName="rect7" refType="h" refFor="ch" refForName="circle7"/>
              <dgm:constr type="hOff" for="ch" forName="rect7" refType="hOff" refFor="ch" refForName="circle7"/>
              <dgm:constr type="b" for="ch" forName="rect7" refType="b" refFor="ch" refForName="circle7"/>
              <dgm:constr type="l" for="ch" forName="rect7ParTx" refType="r" refFor="ch" refForName="space"/>
              <dgm:constr type="w" for="ch" forName="rect7ParTx" refType="w" refFor="ch" refForName="rect7" fact="0.5"/>
              <dgm:constr type="t" for="ch" forName="rect7ParTx" refType="t" refFor="ch" refForName="rect7"/>
              <dgm:constr type="b" for="ch" forName="rect7ParTx" refType="b" refFor="ch" refForName="rect7"/>
              <dgm:constr type="l" for="ch" forName="rect7ChTx" refType="r" refFor="ch" refForName="rect7ParTx"/>
              <dgm:constr type="w" for="ch" forName="rect7ChTx" refType="w" refFor="ch" refForName="rect7ParTx"/>
              <dgm:constr type="t" for="ch" forName="rect7ChTx" refType="t" refFor="ch" refForName="rect7ParTx"/>
              <dgm:constr type="b" for="ch" forName="rect7ChTx" refType="b" refFor="ch" refForName="rect7ParTx"/>
              <dgm:constr type="l" for="ch" forName="rect7ParTxNoCh" refType="r" refFor="ch" refForName="space"/>
              <dgm:constr type="w" for="ch" forName="rect7ParTxNoCh" refType="w" refFor="ch" refForName="rect7"/>
              <dgm:constr type="t" for="ch" forName="rect7ParTxNoCh" refType="t" refFor="ch" refForName="rect7"/>
              <dgm:constr type="b" for="ch" forName="rect7ParTxNoCh" refType="b" refFor="ch" refForName="rect7"/>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l" for="ch" forName="rect6ParTx" refType="r" refFor="ch" refForName="space"/>
              <dgm:constr type="w" for="ch" forName="rect6ParTx" refType="w" refFor="ch" refForName="rect6" fact="0.5"/>
              <dgm:constr type="t" for="ch" forName="rect6ParTx" refType="t" refFor="ch" refForName="rect6"/>
              <dgm:constr type="b" for="ch" forName="rect6ParTx" refType="t" refFor="ch" refForName="rect7"/>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11">
            <dgm:constrLst/>
          </dgm:else>
        </dgm:choose>
      </dgm:if>
      <dgm:else name="Name12">
        <dgm:choose name="Name13">
          <dgm:if name="Name14" axis="ch" ptType="node" func="cnt" op="equ" val="1">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r" for="ch" forName="rect1ParTx" refType="l" refFor="ch" refForName="space"/>
              <dgm:constr type="w" for="ch" forName="rect1ParTx" refType="w" refFor="ch" refForName="rect1" fact="0.5"/>
              <dgm:constr type="t" for="ch" forName="rect1ParTx" refType="t" refFor="ch" refForName="rect1"/>
              <dgm:constr type="b" for="ch" forName="rect1ParTx" refType="b" refFor="ch" refForName="rect1"/>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15" axis="ch" ptType="node" func="cnt" op="equ" val="2">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r" for="ch" forName="rect2ParTx" refType="l" refFor="ch" refForName="space"/>
              <dgm:constr type="w" for="ch" forName="rect2ParTx" refType="w" refFor="ch" refForName="rect2" fact="0.5"/>
              <dgm:constr type="t" for="ch" forName="rect2ParTx" refType="t" refFor="ch" refForName="rect2"/>
              <dgm:constr type="b" for="ch" forName="rect2ParTx" refType="b" refFor="ch" refForName="rect2"/>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b" refFor="ch" refForName="rect2"/>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16" axis="ch" ptType="node" func="cnt" op="equ" val="3">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r" for="ch" forName="rect3ParTx" refType="l" refFor="ch" refForName="space"/>
              <dgm:constr type="w" for="ch" forName="rect3ParTx" refType="w" refFor="ch" refForName="rect3" fact="0.5"/>
              <dgm:constr type="t" for="ch" forName="rect3ParTx" refType="t" refFor="ch" refForName="rect3"/>
              <dgm:constr type="b" for="ch" forName="rect3ParTx" refType="b" refFor="ch" refForName="rect3"/>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b" refFor="ch" refForName="rect3"/>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17" axis="ch" ptType="node" func="cnt" op="equ" val="4">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r" for="ch" forName="rect4ParTx" refType="l" refFor="ch" refForName="space"/>
              <dgm:constr type="w" for="ch" forName="rect4ParTx" refType="w" refFor="ch" refForName="rect4" fact="0.5"/>
              <dgm:constr type="t" for="ch" forName="rect4ParTx" refType="t" refFor="ch" refForName="rect4"/>
              <dgm:constr type="b" for="ch" forName="rect4ParTx" refType="b" refFor="ch" refForName="rect4"/>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b" refFor="ch" refForName="rect4"/>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18" axis="ch" ptType="node" func="cnt" op="equ" val="5">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r" for="ch" forName="rect5ParTx" refType="l" refFor="ch" refForName="space"/>
              <dgm:constr type="w" for="ch" forName="rect5ParTx" refType="w" refFor="ch" refForName="rect5" fact="0.5"/>
              <dgm:constr type="t" for="ch" forName="rect5ParTx" refType="t" refFor="ch" refForName="rect5"/>
              <dgm:constr type="b" for="ch" forName="rect5ParTx" refType="b" refFor="ch" refForName="rect5"/>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b" refFor="ch" refForName="rect5"/>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19" axis="ch" ptType="node" func="cnt" op="equ" val="6">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r" for="ch" forName="rect6ParTx" refType="l" refFor="ch" refForName="space"/>
              <dgm:constr type="w" for="ch" forName="rect6ParTx" refType="w" refFor="ch" refForName="rect6" fact="0.5"/>
              <dgm:constr type="t" for="ch" forName="rect6ParTx" refType="t" refFor="ch" refForName="rect6"/>
              <dgm:constr type="b" for="ch" forName="rect6ParTx" refType="b" refFor="ch" refForName="rect6"/>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b" refFor="ch" refForName="rect6"/>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20" axis="ch" ptType="node" func="cnt" op="gte" val="7">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r"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r" for="ch" forName="rect7" refType="l" refFor="ch" refForName="space"/>
              <dgm:constr type="l" for="ch" forName="rect7"/>
              <dgm:constr type="h" for="ch" forName="rect7" refType="h" refFor="ch" refForName="circle7"/>
              <dgm:constr type="hOff" for="ch" forName="rect7" refType="hOff" refFor="ch" refForName="circle7"/>
              <dgm:constr type="b" for="ch" forName="rect7" refType="b" refFor="ch" refForName="circle7"/>
              <dgm:constr type="r" for="ch" forName="rect7ParTx" refType="l" refFor="ch" refForName="space"/>
              <dgm:constr type="w" for="ch" forName="rect7ParTx" refType="w" refFor="ch" refForName="rect7" fact="0.5"/>
              <dgm:constr type="t" for="ch" forName="rect7ParTx" refType="t" refFor="ch" refForName="rect7"/>
              <dgm:constr type="b" for="ch" forName="rect7ParTx" refType="b" refFor="ch" refForName="rect7"/>
              <dgm:constr type="r" for="ch" forName="rect7ChTx" refType="l" refFor="ch" refForName="rect7ParTx"/>
              <dgm:constr type="w" for="ch" forName="rect7ChTx" refType="w" refFor="ch" refForName="rect7ParTx"/>
              <dgm:constr type="t" for="ch" forName="rect7ChTx" refType="t" refFor="ch" refForName="rect7ParTx"/>
              <dgm:constr type="b" for="ch" forName="rect7ChTx" refType="b" refFor="ch" refForName="rect7ParTx"/>
              <dgm:constr type="r" for="ch" forName="rect7ParTxNoCh" refType="l" refFor="ch" refForName="space"/>
              <dgm:constr type="w" for="ch" forName="rect7ParTxNoCh" refType="w" refFor="ch" refForName="rect7"/>
              <dgm:constr type="t" for="ch" forName="rect7ParTxNoCh" refType="t" refFor="ch" refForName="rect7"/>
              <dgm:constr type="b" for="ch" forName="rect7ParTxNoCh" refType="b" refFor="ch" refForName="rect7"/>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r" for="ch" forName="rect6ParTx" refType="l" refFor="ch" refForName="space"/>
              <dgm:constr type="w" for="ch" forName="rect6ParTx" refType="w" refFor="ch" refForName="rect6" fact="0.5"/>
              <dgm:constr type="t" for="ch" forName="rect6ParTx" refType="t" refFor="ch" refForName="rect6"/>
              <dgm:constr type="b" for="ch" forName="rect6ParTx" refType="t" refFor="ch" refForName="rect7"/>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21">
            <dgm:constrLst/>
          </dgm:else>
        </dgm:choose>
      </dgm:else>
    </dgm:choose>
    <dgm:ruleLst/>
    <dgm:forEach name="Name22" axis="ch" ptType="node" cnt="1">
      <dgm:layoutNode name="circle1" styleLbl="node1">
        <dgm:alg type="sp"/>
        <dgm:choose name="Name23">
          <dgm:if name="Name24" func="var" arg="dir" op="equ" val="norm">
            <dgm:shape xmlns:r="http://schemas.openxmlformats.org/officeDocument/2006/relationships" type="pie" r:blip="">
              <dgm:adjLst>
                <dgm:adj idx="1" val="90"/>
                <dgm:adj idx="2" val="270"/>
              </dgm:adjLst>
            </dgm:shape>
          </dgm:if>
          <dgm:else name="Name25">
            <dgm:shape xmlns:r="http://schemas.openxmlformats.org/officeDocument/2006/relationships" type="pie" r:blip="">
              <dgm:adjLst>
                <dgm:adj idx="1" val="270"/>
                <dgm:adj idx="2" val="90"/>
              </dgm:adjLst>
            </dgm:shape>
          </dgm:else>
        </dgm:choose>
        <dgm:presOf/>
        <dgm:constrLst/>
        <dgm:ruleLst/>
      </dgm:layoutNode>
      <dgm:layoutNode name="space">
        <dgm:alg type="sp"/>
        <dgm:shape xmlns:r="http://schemas.openxmlformats.org/officeDocument/2006/relationships" r:blip="">
          <dgm:adjLst/>
        </dgm:shape>
        <dgm:presOf/>
        <dgm:constrLst/>
        <dgm:ruleLst/>
      </dgm:layoutNode>
      <dgm:layoutNode name="rect1" styleLbl="alignAcc1">
        <dgm:alg type="sp"/>
        <dgm:shape xmlns:r="http://schemas.openxmlformats.org/officeDocument/2006/relationships" type="rect" r:blip="">
          <dgm:adjLst/>
        </dgm:shape>
        <dgm:presOf axis="self"/>
        <dgm:constrLst/>
        <dgm:ruleLst/>
      </dgm:layoutNode>
    </dgm:forEach>
    <dgm:forEach name="Name26" axis="ch" ptType="node" st="2" cnt="1">
      <dgm:layoutNode name="vertSpace2">
        <dgm:alg type="sp"/>
        <dgm:shape xmlns:r="http://schemas.openxmlformats.org/officeDocument/2006/relationships" type="rect" r:blip="" hideGeom="1">
          <dgm:adjLst/>
        </dgm:shape>
        <dgm:presOf/>
        <dgm:constrLst/>
        <dgm:ruleLst/>
      </dgm:layoutNode>
      <dgm:layoutNode name="circle2" styleLbl="node1">
        <dgm:alg type="sp"/>
        <dgm:choose name="Name27">
          <dgm:if name="Name28" func="var" arg="dir" op="equ" val="norm">
            <dgm:shape xmlns:r="http://schemas.openxmlformats.org/officeDocument/2006/relationships" type="pie" r:blip="">
              <dgm:adjLst>
                <dgm:adj idx="1" val="90"/>
                <dgm:adj idx="2" val="270"/>
              </dgm:adjLst>
            </dgm:shape>
          </dgm:if>
          <dgm:else name="Name29">
            <dgm:shape xmlns:r="http://schemas.openxmlformats.org/officeDocument/2006/relationships" type="pie" r:blip="">
              <dgm:adjLst>
                <dgm:adj idx="1" val="270"/>
                <dgm:adj idx="2" val="90"/>
              </dgm:adjLst>
            </dgm:shape>
          </dgm:else>
        </dgm:choose>
        <dgm:presOf/>
        <dgm:constrLst/>
        <dgm:ruleLst/>
      </dgm:layoutNode>
      <dgm:layoutNode name="rect2" styleLbl="alignAcc1">
        <dgm:alg type="sp"/>
        <dgm:shape xmlns:r="http://schemas.openxmlformats.org/officeDocument/2006/relationships" type="rect" r:blip="">
          <dgm:adjLst/>
        </dgm:shape>
        <dgm:presOf axis="self"/>
        <dgm:constrLst/>
        <dgm:ruleLst/>
      </dgm:layoutNode>
    </dgm:forEach>
    <dgm:forEach name="Name30" axis="ch" ptType="node" st="3" cnt="1">
      <dgm:layoutNode name="vertSpace3">
        <dgm:alg type="sp"/>
        <dgm:shape xmlns:r="http://schemas.openxmlformats.org/officeDocument/2006/relationships" type="rect" r:blip="" hideGeom="1">
          <dgm:adjLst/>
        </dgm:shape>
        <dgm:presOf/>
        <dgm:constrLst/>
        <dgm:ruleLst/>
      </dgm:layoutNode>
      <dgm:layoutNode name="circle3" styleLbl="node1">
        <dgm:alg type="sp"/>
        <dgm:choose name="Name31">
          <dgm:if name="Name32" func="var" arg="dir" op="equ" val="norm">
            <dgm:shape xmlns:r="http://schemas.openxmlformats.org/officeDocument/2006/relationships" type="pie" r:blip="">
              <dgm:adjLst>
                <dgm:adj idx="1" val="90"/>
                <dgm:adj idx="2" val="270"/>
              </dgm:adjLst>
            </dgm:shape>
          </dgm:if>
          <dgm:else name="Name33">
            <dgm:shape xmlns:r="http://schemas.openxmlformats.org/officeDocument/2006/relationships" type="pie" r:blip="">
              <dgm:adjLst>
                <dgm:adj idx="1" val="270"/>
                <dgm:adj idx="2" val="90"/>
              </dgm:adjLst>
            </dgm:shape>
          </dgm:else>
        </dgm:choose>
        <dgm:presOf/>
        <dgm:constrLst/>
        <dgm:ruleLst/>
      </dgm:layoutNode>
      <dgm:layoutNode name="rect3" styleLbl="alignAcc1">
        <dgm:alg type="sp"/>
        <dgm:shape xmlns:r="http://schemas.openxmlformats.org/officeDocument/2006/relationships" type="rect" r:blip="">
          <dgm:adjLst/>
        </dgm:shape>
        <dgm:presOf axis="self"/>
        <dgm:constrLst/>
        <dgm:ruleLst/>
      </dgm:layoutNode>
    </dgm:forEach>
    <dgm:forEach name="Name34" axis="ch" ptType="node" st="4" cnt="1">
      <dgm:layoutNode name="vertSpace4">
        <dgm:alg type="sp"/>
        <dgm:shape xmlns:r="http://schemas.openxmlformats.org/officeDocument/2006/relationships" type="rect" r:blip="" hideGeom="1">
          <dgm:adjLst/>
        </dgm:shape>
        <dgm:presOf/>
        <dgm:constrLst/>
        <dgm:ruleLst/>
      </dgm:layoutNode>
      <dgm:layoutNode name="circle4" styleLbl="node1">
        <dgm:alg type="sp"/>
        <dgm:choose name="Name35">
          <dgm:if name="Name36" func="var" arg="dir" op="equ" val="norm">
            <dgm:shape xmlns:r="http://schemas.openxmlformats.org/officeDocument/2006/relationships" type="pie" r:blip="">
              <dgm:adjLst>
                <dgm:adj idx="1" val="90"/>
                <dgm:adj idx="2" val="270"/>
              </dgm:adjLst>
            </dgm:shape>
          </dgm:if>
          <dgm:else name="Name37">
            <dgm:shape xmlns:r="http://schemas.openxmlformats.org/officeDocument/2006/relationships" type="pie" r:blip="">
              <dgm:adjLst>
                <dgm:adj idx="1" val="270"/>
                <dgm:adj idx="2" val="90"/>
              </dgm:adjLst>
            </dgm:shape>
          </dgm:else>
        </dgm:choose>
        <dgm:presOf/>
        <dgm:constrLst/>
        <dgm:ruleLst/>
      </dgm:layoutNode>
      <dgm:layoutNode name="rect4" styleLbl="alignAcc1">
        <dgm:alg type="sp"/>
        <dgm:shape xmlns:r="http://schemas.openxmlformats.org/officeDocument/2006/relationships" type="rect" r:blip="">
          <dgm:adjLst/>
        </dgm:shape>
        <dgm:presOf axis="self"/>
        <dgm:constrLst/>
        <dgm:ruleLst/>
      </dgm:layoutNode>
    </dgm:forEach>
    <dgm:forEach name="Name38" axis="ch" ptType="node" st="5" cnt="1">
      <dgm:layoutNode name="vertSpace5">
        <dgm:alg type="sp"/>
        <dgm:shape xmlns:r="http://schemas.openxmlformats.org/officeDocument/2006/relationships" type="rect" r:blip="" hideGeom="1">
          <dgm:adjLst/>
        </dgm:shape>
        <dgm:presOf/>
        <dgm:constrLst/>
        <dgm:ruleLst/>
      </dgm:layoutNode>
      <dgm:layoutNode name="circle5" styleLbl="node1">
        <dgm:alg type="sp"/>
        <dgm:choose name="Name39">
          <dgm:if name="Name40" func="var" arg="dir" op="equ" val="norm">
            <dgm:shape xmlns:r="http://schemas.openxmlformats.org/officeDocument/2006/relationships" type="pie" r:blip="">
              <dgm:adjLst>
                <dgm:adj idx="1" val="90"/>
                <dgm:adj idx="2" val="270"/>
              </dgm:adjLst>
            </dgm:shape>
          </dgm:if>
          <dgm:else name="Name41">
            <dgm:shape xmlns:r="http://schemas.openxmlformats.org/officeDocument/2006/relationships" type="pie" r:blip="">
              <dgm:adjLst>
                <dgm:adj idx="1" val="270"/>
                <dgm:adj idx="2" val="90"/>
              </dgm:adjLst>
            </dgm:shape>
          </dgm:else>
        </dgm:choose>
        <dgm:presOf/>
        <dgm:constrLst/>
        <dgm:ruleLst/>
      </dgm:layoutNode>
      <dgm:layoutNode name="rect5" styleLbl="alignAcc1">
        <dgm:alg type="sp"/>
        <dgm:shape xmlns:r="http://schemas.openxmlformats.org/officeDocument/2006/relationships" type="rect" r:blip="">
          <dgm:adjLst/>
        </dgm:shape>
        <dgm:presOf axis="self"/>
        <dgm:constrLst/>
        <dgm:ruleLst/>
      </dgm:layoutNode>
    </dgm:forEach>
    <dgm:forEach name="Name42" axis="ch" ptType="node" st="6" cnt="1">
      <dgm:layoutNode name="vertSpace6">
        <dgm:alg type="sp"/>
        <dgm:shape xmlns:r="http://schemas.openxmlformats.org/officeDocument/2006/relationships" type="rect" r:blip="" hideGeom="1">
          <dgm:adjLst/>
        </dgm:shape>
        <dgm:presOf/>
        <dgm:constrLst/>
        <dgm:ruleLst/>
      </dgm:layoutNode>
      <dgm:layoutNode name="circle6" styleLbl="node1">
        <dgm:alg type="sp"/>
        <dgm:choose name="Name43">
          <dgm:if name="Name44" func="var" arg="dir" op="equ" val="norm">
            <dgm:shape xmlns:r="http://schemas.openxmlformats.org/officeDocument/2006/relationships" type="pie" r:blip="">
              <dgm:adjLst>
                <dgm:adj idx="1" val="90"/>
                <dgm:adj idx="2" val="270"/>
              </dgm:adjLst>
            </dgm:shape>
          </dgm:if>
          <dgm:else name="Name45">
            <dgm:shape xmlns:r="http://schemas.openxmlformats.org/officeDocument/2006/relationships" type="pie" r:blip="">
              <dgm:adjLst>
                <dgm:adj idx="1" val="270"/>
                <dgm:adj idx="2" val="90"/>
              </dgm:adjLst>
            </dgm:shape>
          </dgm:else>
        </dgm:choose>
        <dgm:presOf/>
        <dgm:constrLst/>
        <dgm:ruleLst/>
      </dgm:layoutNode>
      <dgm:layoutNode name="rect6" styleLbl="alignAcc1">
        <dgm:alg type="sp"/>
        <dgm:shape xmlns:r="http://schemas.openxmlformats.org/officeDocument/2006/relationships" type="rect" r:blip="">
          <dgm:adjLst/>
        </dgm:shape>
        <dgm:presOf axis="self"/>
        <dgm:constrLst/>
        <dgm:ruleLst/>
      </dgm:layoutNode>
    </dgm:forEach>
    <dgm:forEach name="Name46" axis="ch" ptType="node" st="7" cnt="1">
      <dgm:layoutNode name="vertSpace7">
        <dgm:alg type="sp"/>
        <dgm:shape xmlns:r="http://schemas.openxmlformats.org/officeDocument/2006/relationships" type="rect" r:blip="" hideGeom="1">
          <dgm:adjLst/>
        </dgm:shape>
        <dgm:presOf/>
        <dgm:constrLst/>
        <dgm:ruleLst/>
      </dgm:layoutNode>
      <dgm:layoutNode name="circle7" styleLbl="node1">
        <dgm:alg type="sp"/>
        <dgm:choose name="Name47">
          <dgm:if name="Name48" func="var" arg="dir" op="equ" val="norm">
            <dgm:shape xmlns:r="http://schemas.openxmlformats.org/officeDocument/2006/relationships" type="pie" r:blip="">
              <dgm:adjLst>
                <dgm:adj idx="1" val="90"/>
                <dgm:adj idx="2" val="270"/>
              </dgm:adjLst>
            </dgm:shape>
          </dgm:if>
          <dgm:else name="Name49">
            <dgm:shape xmlns:r="http://schemas.openxmlformats.org/officeDocument/2006/relationships" type="pie" r:blip="">
              <dgm:adjLst>
                <dgm:adj idx="1" val="270"/>
                <dgm:adj idx="2" val="90"/>
              </dgm:adjLst>
            </dgm:shape>
          </dgm:else>
        </dgm:choose>
        <dgm:presOf/>
        <dgm:constrLst/>
        <dgm:ruleLst/>
      </dgm:layoutNode>
      <dgm:layoutNode name="rect7" styleLbl="alignAcc1">
        <dgm:alg type="sp"/>
        <dgm:shape xmlns:r="http://schemas.openxmlformats.org/officeDocument/2006/relationships" type="rect" r:blip="">
          <dgm:adjLst/>
        </dgm:shape>
        <dgm:presOf axis="self"/>
        <dgm:constrLst/>
        <dgm:ruleLst/>
      </dgm:layoutNode>
    </dgm:forEach>
    <dgm:forEach name="Name50" axis="ch" ptType="node" cnt="1">
      <dgm:choose name="Name51">
        <dgm:if name="Name52" axis="root des" ptType="all node" func="maxDepth" op="gte" val="2">
          <dgm:layoutNode name="rect1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1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3">
          <dgm:layoutNode name="rect1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4" axis="ch" ptType="node" st="2" cnt="1">
      <dgm:choose name="Name55">
        <dgm:if name="Name56" axis="root des" ptType="all node" func="maxDepth" op="gte" val="2">
          <dgm:layoutNode name="rect2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2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7">
          <dgm:layoutNode name="rect2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8" axis="ch" ptType="node" st="3" cnt="1">
      <dgm:choose name="Name59">
        <dgm:if name="Name60" axis="root des" ptType="all node" func="maxDepth" op="gte" val="2">
          <dgm:layoutNode name="rect3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3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1">
          <dgm:layoutNode name="rect3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2" axis="ch" ptType="node" st="4" cnt="1">
      <dgm:choose name="Name63">
        <dgm:if name="Name64" axis="root des" ptType="all node" func="maxDepth" op="gte" val="2">
          <dgm:layoutNode name="rect4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4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5">
          <dgm:layoutNode name="rect4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6" axis="ch" ptType="node" st="5" cnt="1">
      <dgm:choose name="Name67">
        <dgm:if name="Name68" axis="root des" ptType="all node" func="maxDepth" op="gte" val="2">
          <dgm:layoutNode name="rect5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5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9">
          <dgm:layoutNode name="rect5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0" axis="ch" ptType="node" st="6" cnt="1">
      <dgm:choose name="Name71">
        <dgm:if name="Name72" axis="root des" ptType="all node" func="maxDepth" op="gte" val="2">
          <dgm:layoutNode name="rect6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6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3">
          <dgm:layoutNode name="rect6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4" axis="ch" ptType="node" st="7" cnt="1">
      <dgm:choose name="Name75">
        <dgm:if name="Name76" axis="root des" ptType="all node" func="maxDepth" op="gte" val="2">
          <dgm:layoutNode name="rect7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7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7">
          <dgm:layoutNode name="rect7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7.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8.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9.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p:bgRef idx="1003">
        <a:schemeClr val="bg2"/>
      </p:bgRef>
    </p:bg>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173157"/>
            <a:ext cx="7772400" cy="1470025"/>
          </a:xfrm>
        </p:spPr>
        <p:txBody>
          <a:bodyPr anchor="b"/>
          <a:lstStyle>
            <a:lvl1pPr algn="l">
              <a:defRPr sz="4800"/>
            </a:lvl1pPr>
          </a:lstStyle>
          <a:p>
            <a:r>
              <a:rPr kumimoji="0" lang="zh-CN" altLang="en-US" smtClean="0"/>
              <a:t>单击此处编辑母版标题样式</a:t>
            </a:r>
            <a:endParaRPr kumimoji="0" lang="en-US"/>
          </a:p>
        </p:txBody>
      </p:sp>
      <p:sp>
        <p:nvSpPr>
          <p:cNvPr id="3" name="副标题 2"/>
          <p:cNvSpPr>
            <a:spLocks noGrp="1"/>
          </p:cNvSpPr>
          <p:nvPr>
            <p:ph type="subTitle" idx="1"/>
          </p:nvPr>
        </p:nvSpPr>
        <p:spPr>
          <a:xfrm>
            <a:off x="687716" y="2643182"/>
            <a:ext cx="6670366" cy="1752600"/>
          </a:xfrm>
        </p:spPr>
        <p:txBody>
          <a:bodyPr/>
          <a:lstStyle>
            <a:lvl1pPr marL="0" indent="0" algn="l">
              <a:buNone/>
              <a:defRPr sz="28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0" lang="zh-CN" altLang="en-US" smtClean="0"/>
              <a:t>单击此处编辑母版副标题样式</a:t>
            </a:r>
            <a:endParaRPr kumimoji="0" lang="en-US"/>
          </a:p>
        </p:txBody>
      </p:sp>
      <p:sp>
        <p:nvSpPr>
          <p:cNvPr id="4" name="日期占位符 3"/>
          <p:cNvSpPr>
            <a:spLocks noGrp="1"/>
          </p:cNvSpPr>
          <p:nvPr>
            <p:ph type="dt" sz="half" idx="10"/>
          </p:nvPr>
        </p:nvSpPr>
        <p:spPr/>
        <p:txBody>
          <a:bodyPr/>
          <a:lstStyle/>
          <a:p>
            <a:fld id="{54122987-CD27-4AB6-B5EE-BBB2825D6C9B}" type="datetimeFigureOut">
              <a:rPr lang="en-US" smtClean="0"/>
              <a:pPr/>
              <a:t>3/25/2009</a:t>
            </a:fld>
            <a:endParaRPr lang="en-US" dirty="0"/>
          </a:p>
        </p:txBody>
      </p:sp>
      <p:sp>
        <p:nvSpPr>
          <p:cNvPr id="5" name="页脚占位符 4"/>
          <p:cNvSpPr>
            <a:spLocks noGrp="1"/>
          </p:cNvSpPr>
          <p:nvPr>
            <p:ph type="ftr" sz="quarter" idx="11"/>
          </p:nvPr>
        </p:nvSpPr>
        <p:spPr/>
        <p:txBody>
          <a:bodyPr/>
          <a:lstStyle/>
          <a:p>
            <a:endParaRPr kumimoji="0" lang="zh-CN" altLang="en-US"/>
          </a:p>
        </p:txBody>
      </p:sp>
      <p:sp>
        <p:nvSpPr>
          <p:cNvPr id="6" name="灯片编号占位符 5"/>
          <p:cNvSpPr>
            <a:spLocks noGrp="1"/>
          </p:cNvSpPr>
          <p:nvPr>
            <p:ph type="sldNum" sz="quarter" idx="12"/>
          </p:nvPr>
        </p:nvSpPr>
        <p:spPr/>
        <p:txBody>
          <a:bodyPr/>
          <a:lstStyle/>
          <a:p>
            <a:fld id="{3236937C-4296-4F09-BFBF-208432D16C49}" type="slidenum">
              <a:rPr kumimoji="0" lang="en-US" smtClean="0"/>
              <a:pPr/>
              <a:t>‹#›</a:t>
            </a:fld>
            <a:endParaRPr kumimoji="0"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54122987-CD27-4AB6-B5EE-BBB2825D6C9B}" type="datetimeFigureOut">
              <a:rPr lang="en-US" smtClean="0"/>
              <a:pPr/>
              <a:t>3/25/2009</a:t>
            </a:fld>
            <a:endParaRPr lang="en-US" dirty="0"/>
          </a:p>
        </p:txBody>
      </p:sp>
      <p:sp>
        <p:nvSpPr>
          <p:cNvPr id="5" name="页脚占位符 4"/>
          <p:cNvSpPr>
            <a:spLocks noGrp="1"/>
          </p:cNvSpPr>
          <p:nvPr>
            <p:ph type="ftr" sz="quarter" idx="11"/>
          </p:nvPr>
        </p:nvSpPr>
        <p:spPr/>
        <p:txBody>
          <a:bodyPr/>
          <a:lstStyle/>
          <a:p>
            <a:endParaRPr kumimoji="0" lang="zh-CN" altLang="en-US"/>
          </a:p>
        </p:txBody>
      </p:sp>
      <p:sp>
        <p:nvSpPr>
          <p:cNvPr id="6" name="灯片编号占位符 5"/>
          <p:cNvSpPr>
            <a:spLocks noGrp="1"/>
          </p:cNvSpPr>
          <p:nvPr>
            <p:ph type="sldNum" sz="quarter" idx="12"/>
          </p:nvPr>
        </p:nvSpPr>
        <p:spPr/>
        <p:txBody>
          <a:bodyPr/>
          <a:lstStyle/>
          <a:p>
            <a:fld id="{3236937C-4296-4F09-BFBF-208432D16C49}" type="slidenum">
              <a:rPr kumimoji="0" lang="en-US" smtClean="0"/>
              <a:pPr/>
              <a:t>‹#›</a:t>
            </a:fld>
            <a:endParaRPr kumimoji="0"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143768" y="274639"/>
            <a:ext cx="1543032" cy="5851525"/>
          </a:xfrm>
        </p:spPr>
        <p:txBody>
          <a:bodyPr vert="eaVer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274639"/>
            <a:ext cx="6615130" cy="5851525"/>
          </a:xfrm>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54122987-CD27-4AB6-B5EE-BBB2825D6C9B}" type="datetimeFigureOut">
              <a:rPr lang="en-US" smtClean="0"/>
              <a:pPr/>
              <a:t>3/25/2009</a:t>
            </a:fld>
            <a:endParaRPr lang="en-US" dirty="0"/>
          </a:p>
        </p:txBody>
      </p:sp>
      <p:sp>
        <p:nvSpPr>
          <p:cNvPr id="5" name="页脚占位符 4"/>
          <p:cNvSpPr>
            <a:spLocks noGrp="1"/>
          </p:cNvSpPr>
          <p:nvPr>
            <p:ph type="ftr" sz="quarter" idx="11"/>
          </p:nvPr>
        </p:nvSpPr>
        <p:spPr/>
        <p:txBody>
          <a:bodyPr/>
          <a:lstStyle/>
          <a:p>
            <a:endParaRPr kumimoji="0" lang="zh-CN" altLang="en-US"/>
          </a:p>
        </p:txBody>
      </p:sp>
      <p:sp>
        <p:nvSpPr>
          <p:cNvPr id="6" name="灯片编号占位符 5"/>
          <p:cNvSpPr>
            <a:spLocks noGrp="1"/>
          </p:cNvSpPr>
          <p:nvPr>
            <p:ph type="sldNum" sz="quarter" idx="12"/>
          </p:nvPr>
        </p:nvSpPr>
        <p:spPr/>
        <p:txBody>
          <a:bodyPr/>
          <a:lstStyle/>
          <a:p>
            <a:fld id="{3236937C-4296-4F09-BFBF-208432D16C49}" type="slidenum">
              <a:rPr kumimoji="0" lang="en-US" smtClean="0"/>
              <a:pPr/>
              <a:t>‹#›</a:t>
            </a:fld>
            <a:endParaRPr kumimoji="0"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内容占位符 2"/>
          <p:cNvSpPr>
            <a:spLocks noGrp="1"/>
          </p:cNvSpPr>
          <p:nvPr>
            <p:ph idx="1"/>
          </p:nvPr>
        </p:nvSpPr>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54122987-CD27-4AB6-B5EE-BBB2825D6C9B}" type="datetimeFigureOut">
              <a:rPr lang="en-US" smtClean="0"/>
              <a:pPr/>
              <a:t>3/25/2009</a:t>
            </a:fld>
            <a:endParaRPr lang="en-US" dirty="0"/>
          </a:p>
        </p:txBody>
      </p:sp>
      <p:sp>
        <p:nvSpPr>
          <p:cNvPr id="5" name="页脚占位符 4"/>
          <p:cNvSpPr>
            <a:spLocks noGrp="1"/>
          </p:cNvSpPr>
          <p:nvPr>
            <p:ph type="ftr" sz="quarter" idx="11"/>
          </p:nvPr>
        </p:nvSpPr>
        <p:spPr/>
        <p:txBody>
          <a:bodyPr/>
          <a:lstStyle/>
          <a:p>
            <a:endParaRPr kumimoji="0" lang="zh-CN" altLang="en-US"/>
          </a:p>
        </p:txBody>
      </p:sp>
      <p:sp>
        <p:nvSpPr>
          <p:cNvPr id="6" name="灯片编号占位符 5"/>
          <p:cNvSpPr>
            <a:spLocks noGrp="1"/>
          </p:cNvSpPr>
          <p:nvPr>
            <p:ph type="sldNum" sz="quarter" idx="12"/>
          </p:nvPr>
        </p:nvSpPr>
        <p:spPr/>
        <p:txBody>
          <a:bodyPr/>
          <a:lstStyle/>
          <a:p>
            <a:fld id="{3236937C-4296-4F09-BFBF-208432D16C49}" type="slidenum">
              <a:rPr kumimoji="0" lang="en-US" smtClean="0"/>
              <a:pPr/>
              <a:t>‹#›</a:t>
            </a:fld>
            <a:endParaRPr kumimoji="0"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bg>
      <p:bgRef idx="1003">
        <a:schemeClr val="bg2"/>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685800" y="2924181"/>
            <a:ext cx="7772400" cy="1362075"/>
          </a:xfrm>
        </p:spPr>
        <p:txBody>
          <a:bodyPr anchor="t"/>
          <a:lstStyle>
            <a:lvl1pPr algn="l">
              <a:defRPr sz="4400" b="0" cap="all"/>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685800" y="1428747"/>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54122987-CD27-4AB6-B5EE-BBB2825D6C9B}" type="datetimeFigureOut">
              <a:rPr lang="en-US" smtClean="0"/>
              <a:pPr/>
              <a:t>3/25/2009</a:t>
            </a:fld>
            <a:endParaRPr lang="en-US" dirty="0"/>
          </a:p>
        </p:txBody>
      </p:sp>
      <p:sp>
        <p:nvSpPr>
          <p:cNvPr id="5" name="页脚占位符 4"/>
          <p:cNvSpPr>
            <a:spLocks noGrp="1"/>
          </p:cNvSpPr>
          <p:nvPr>
            <p:ph type="ftr" sz="quarter" idx="11"/>
          </p:nvPr>
        </p:nvSpPr>
        <p:spPr/>
        <p:txBody>
          <a:bodyPr/>
          <a:lstStyle/>
          <a:p>
            <a:endParaRPr kumimoji="0" lang="zh-CN" altLang="en-US"/>
          </a:p>
        </p:txBody>
      </p:sp>
      <p:sp>
        <p:nvSpPr>
          <p:cNvPr id="6" name="灯片编号占位符 5"/>
          <p:cNvSpPr>
            <a:spLocks noGrp="1"/>
          </p:cNvSpPr>
          <p:nvPr>
            <p:ph type="sldNum" sz="quarter" idx="12"/>
          </p:nvPr>
        </p:nvSpPr>
        <p:spPr/>
        <p:txBody>
          <a:bodyPr/>
          <a:lstStyle/>
          <a:p>
            <a:fld id="{3236937C-4296-4F09-BFBF-208432D16C49}" type="slidenum">
              <a:rPr kumimoji="0" lang="en-US" smtClean="0"/>
              <a:pPr/>
              <a:t>‹#›</a:t>
            </a:fld>
            <a:endParaRPr kumimoji="0"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54122987-CD27-4AB6-B5EE-BBB2825D6C9B}" type="datetimeFigureOut">
              <a:rPr lang="en-US" smtClean="0"/>
              <a:pPr/>
              <a:t>3/25/2009</a:t>
            </a:fld>
            <a:endParaRPr lang="en-US" dirty="0"/>
          </a:p>
        </p:txBody>
      </p:sp>
      <p:sp>
        <p:nvSpPr>
          <p:cNvPr id="6" name="页脚占位符 5"/>
          <p:cNvSpPr>
            <a:spLocks noGrp="1"/>
          </p:cNvSpPr>
          <p:nvPr>
            <p:ph type="ftr" sz="quarter" idx="11"/>
          </p:nvPr>
        </p:nvSpPr>
        <p:spPr/>
        <p:txBody>
          <a:bodyPr/>
          <a:lstStyle/>
          <a:p>
            <a:endParaRPr kumimoji="0" lang="zh-CN" altLang="en-US"/>
          </a:p>
        </p:txBody>
      </p:sp>
      <p:sp>
        <p:nvSpPr>
          <p:cNvPr id="7" name="灯片编号占位符 6"/>
          <p:cNvSpPr>
            <a:spLocks noGrp="1"/>
          </p:cNvSpPr>
          <p:nvPr>
            <p:ph type="sldNum" sz="quarter" idx="12"/>
          </p:nvPr>
        </p:nvSpPr>
        <p:spPr/>
        <p:txBody>
          <a:bodyPr/>
          <a:lstStyle/>
          <a:p>
            <a:fld id="{3236937C-4296-4F09-BFBF-208432D16C49}" type="slidenum">
              <a:rPr kumimoji="0" lang="en-US" smtClean="0"/>
              <a:pPr/>
              <a:t>‹#›</a:t>
            </a:fld>
            <a:endParaRPr kumimoji="0"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eaLnBrk="1" latinLnBrk="0" hangingPunct="1"/>
            <a:r>
              <a:rPr kumimoji="0"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eaLnBrk="1" latinLnBrk="0" hangingPunct="1"/>
            <a:r>
              <a:rPr kumimoji="0"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7" name="日期占位符 6"/>
          <p:cNvSpPr>
            <a:spLocks noGrp="1"/>
          </p:cNvSpPr>
          <p:nvPr>
            <p:ph type="dt" sz="half" idx="10"/>
          </p:nvPr>
        </p:nvSpPr>
        <p:spPr/>
        <p:txBody>
          <a:bodyPr/>
          <a:lstStyle/>
          <a:p>
            <a:fld id="{54122987-CD27-4AB6-B5EE-BBB2825D6C9B}" type="datetimeFigureOut">
              <a:rPr lang="en-US" smtClean="0"/>
              <a:pPr/>
              <a:t>3/25/2009</a:t>
            </a:fld>
            <a:endParaRPr lang="en-US" dirty="0"/>
          </a:p>
        </p:txBody>
      </p:sp>
      <p:sp>
        <p:nvSpPr>
          <p:cNvPr id="8" name="页脚占位符 7"/>
          <p:cNvSpPr>
            <a:spLocks noGrp="1"/>
          </p:cNvSpPr>
          <p:nvPr>
            <p:ph type="ftr" sz="quarter" idx="11"/>
          </p:nvPr>
        </p:nvSpPr>
        <p:spPr/>
        <p:txBody>
          <a:bodyPr/>
          <a:lstStyle/>
          <a:p>
            <a:endParaRPr kumimoji="0" lang="zh-CN" altLang="en-US"/>
          </a:p>
        </p:txBody>
      </p:sp>
      <p:sp>
        <p:nvSpPr>
          <p:cNvPr id="9" name="灯片编号占位符 8"/>
          <p:cNvSpPr>
            <a:spLocks noGrp="1"/>
          </p:cNvSpPr>
          <p:nvPr>
            <p:ph type="sldNum" sz="quarter" idx="12"/>
          </p:nvPr>
        </p:nvSpPr>
        <p:spPr/>
        <p:txBody>
          <a:bodyPr/>
          <a:lstStyle/>
          <a:p>
            <a:fld id="{3236937C-4296-4F09-BFBF-208432D16C49}" type="slidenum">
              <a:rPr kumimoji="0" lang="en-US" smtClean="0"/>
              <a:pPr/>
              <a:t>‹#›</a:t>
            </a:fld>
            <a:endParaRPr kumimoji="0"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日期占位符 2"/>
          <p:cNvSpPr>
            <a:spLocks noGrp="1"/>
          </p:cNvSpPr>
          <p:nvPr>
            <p:ph type="dt" sz="half" idx="10"/>
          </p:nvPr>
        </p:nvSpPr>
        <p:spPr/>
        <p:txBody>
          <a:bodyPr/>
          <a:lstStyle/>
          <a:p>
            <a:fld id="{54122987-CD27-4AB6-B5EE-BBB2825D6C9B}" type="datetimeFigureOut">
              <a:rPr lang="en-US" smtClean="0"/>
              <a:pPr/>
              <a:t>3/25/2009</a:t>
            </a:fld>
            <a:endParaRPr lang="en-US" dirty="0"/>
          </a:p>
        </p:txBody>
      </p:sp>
      <p:sp>
        <p:nvSpPr>
          <p:cNvPr id="4" name="页脚占位符 3"/>
          <p:cNvSpPr>
            <a:spLocks noGrp="1"/>
          </p:cNvSpPr>
          <p:nvPr>
            <p:ph type="ftr" sz="quarter" idx="11"/>
          </p:nvPr>
        </p:nvSpPr>
        <p:spPr/>
        <p:txBody>
          <a:bodyPr/>
          <a:lstStyle/>
          <a:p>
            <a:endParaRPr kumimoji="0" lang="zh-CN" altLang="en-US"/>
          </a:p>
        </p:txBody>
      </p:sp>
      <p:sp>
        <p:nvSpPr>
          <p:cNvPr id="5" name="灯片编号占位符 4"/>
          <p:cNvSpPr>
            <a:spLocks noGrp="1"/>
          </p:cNvSpPr>
          <p:nvPr>
            <p:ph type="sldNum" sz="quarter" idx="12"/>
          </p:nvPr>
        </p:nvSpPr>
        <p:spPr/>
        <p:txBody>
          <a:bodyPr/>
          <a:lstStyle/>
          <a:p>
            <a:fld id="{3236937C-4296-4F09-BFBF-208432D16C49}" type="slidenum">
              <a:rPr kumimoji="0" lang="en-US" smtClean="0"/>
              <a:pPr/>
              <a:t>‹#›</a:t>
            </a:fld>
            <a:endParaRPr kumimoji="0"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4122987-CD27-4AB6-B5EE-BBB2825D6C9B}" type="datetimeFigureOut">
              <a:rPr lang="en-US" smtClean="0"/>
              <a:pPr/>
              <a:t>3/25/2009</a:t>
            </a:fld>
            <a:endParaRPr lang="en-US" dirty="0"/>
          </a:p>
        </p:txBody>
      </p:sp>
      <p:sp>
        <p:nvSpPr>
          <p:cNvPr id="3" name="页脚占位符 2"/>
          <p:cNvSpPr>
            <a:spLocks noGrp="1"/>
          </p:cNvSpPr>
          <p:nvPr>
            <p:ph type="ftr" sz="quarter" idx="11"/>
          </p:nvPr>
        </p:nvSpPr>
        <p:spPr/>
        <p:txBody>
          <a:bodyPr/>
          <a:lstStyle/>
          <a:p>
            <a:endParaRPr kumimoji="0" lang="zh-CN" altLang="en-US"/>
          </a:p>
        </p:txBody>
      </p:sp>
      <p:sp>
        <p:nvSpPr>
          <p:cNvPr id="4" name="灯片编号占位符 3"/>
          <p:cNvSpPr>
            <a:spLocks noGrp="1"/>
          </p:cNvSpPr>
          <p:nvPr>
            <p:ph type="sldNum" sz="quarter" idx="12"/>
          </p:nvPr>
        </p:nvSpPr>
        <p:spPr/>
        <p:txBody>
          <a:bodyPr/>
          <a:lstStyle/>
          <a:p>
            <a:fld id="{3236937C-4296-4F09-BFBF-208432D16C49}" type="slidenum">
              <a:rPr kumimoji="0" lang="en-US" smtClean="0"/>
              <a:pPr/>
              <a:t>‹#›</a:t>
            </a:fld>
            <a:endParaRPr kumimoji="0"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3" name="内容占位符 2"/>
          <p:cNvSpPr>
            <a:spLocks noGrp="1"/>
          </p:cNvSpPr>
          <p:nvPr>
            <p:ph idx="1"/>
          </p:nvPr>
        </p:nvSpPr>
        <p:spPr>
          <a:xfrm>
            <a:off x="460382" y="1071546"/>
            <a:ext cx="5111750" cy="504976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文本占位符 3"/>
          <p:cNvSpPr>
            <a:spLocks noGrp="1"/>
          </p:cNvSpPr>
          <p:nvPr>
            <p:ph type="body" sz="half" idx="2"/>
          </p:nvPr>
        </p:nvSpPr>
        <p:spPr>
          <a:xfrm>
            <a:off x="5679083" y="1071546"/>
            <a:ext cx="3008313" cy="342902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54122987-CD27-4AB6-B5EE-BBB2825D6C9B}" type="datetimeFigureOut">
              <a:rPr lang="en-US" smtClean="0"/>
              <a:pPr/>
              <a:t>3/25/2009</a:t>
            </a:fld>
            <a:endParaRPr lang="en-US" dirty="0"/>
          </a:p>
        </p:txBody>
      </p:sp>
      <p:sp>
        <p:nvSpPr>
          <p:cNvPr id="6" name="页脚占位符 5"/>
          <p:cNvSpPr>
            <a:spLocks noGrp="1"/>
          </p:cNvSpPr>
          <p:nvPr>
            <p:ph type="ftr" sz="quarter" idx="11"/>
          </p:nvPr>
        </p:nvSpPr>
        <p:spPr/>
        <p:txBody>
          <a:bodyPr/>
          <a:lstStyle/>
          <a:p>
            <a:endParaRPr kumimoji="0" lang="zh-CN" altLang="en-US"/>
          </a:p>
        </p:txBody>
      </p:sp>
      <p:sp>
        <p:nvSpPr>
          <p:cNvPr id="7" name="灯片编号占位符 6"/>
          <p:cNvSpPr>
            <a:spLocks noGrp="1"/>
          </p:cNvSpPr>
          <p:nvPr>
            <p:ph type="sldNum" sz="quarter" idx="12"/>
          </p:nvPr>
        </p:nvSpPr>
        <p:spPr/>
        <p:txBody>
          <a:bodyPr/>
          <a:lstStyle/>
          <a:p>
            <a:fld id="{3236937C-4296-4F09-BFBF-208432D16C49}" type="slidenum">
              <a:rPr kumimoji="0" lang="en-US" smtClean="0"/>
              <a:pPr/>
              <a:t>‹#›</a:t>
            </a:fld>
            <a:endParaRPr kumimoji="0" lang="zh-CN" altLang="en-US"/>
          </a:p>
        </p:txBody>
      </p:sp>
      <p:sp>
        <p:nvSpPr>
          <p:cNvPr id="2" name="标题 1"/>
          <p:cNvSpPr>
            <a:spLocks noGrp="1"/>
          </p:cNvSpPr>
          <p:nvPr>
            <p:ph type="title"/>
          </p:nvPr>
        </p:nvSpPr>
        <p:spPr>
          <a:xfrm>
            <a:off x="457205" y="285728"/>
            <a:ext cx="8230993" cy="696626"/>
          </a:xfrm>
        </p:spPr>
        <p:txBody>
          <a:bodyPr anchor="ctr"/>
          <a:lstStyle>
            <a:lvl1pPr algn="ctr">
              <a:defRPr sz="3600" b="0"/>
            </a:lvl1pPr>
          </a:lstStyle>
          <a:p>
            <a:r>
              <a:rPr kumimoji="0" lang="zh-CN" altLang="en-US" smtClean="0"/>
              <a:t>单击此处编辑母版标题样式</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001024" y="642918"/>
            <a:ext cx="785818" cy="4572032"/>
          </a:xfrm>
        </p:spPr>
        <p:txBody>
          <a:bodyPr vert="eaVert" anchor="ctr"/>
          <a:lstStyle>
            <a:lvl1pPr algn="l">
              <a:defRPr sz="2400" b="0"/>
            </a:lvl1pPr>
          </a:lstStyle>
          <a:p>
            <a:r>
              <a:rPr kumimoji="0" lang="zh-CN" altLang="en-US" smtClean="0"/>
              <a:t>单击此处编辑母版标题样式</a:t>
            </a:r>
            <a:endParaRPr kumimoji="0" lang="en-US"/>
          </a:p>
        </p:txBody>
      </p:sp>
      <p:sp>
        <p:nvSpPr>
          <p:cNvPr id="3" name="图片占位符 2"/>
          <p:cNvSpPr>
            <a:spLocks noGrp="1"/>
          </p:cNvSpPr>
          <p:nvPr>
            <p:ph type="pic" idx="1"/>
          </p:nvPr>
        </p:nvSpPr>
        <p:spPr>
          <a:xfrm>
            <a:off x="442922" y="541340"/>
            <a:ext cx="6415094" cy="5459428"/>
          </a:xfrm>
          <a:prstGeom prst="roundRect">
            <a:avLst>
              <a:gd name="adj" fmla="val 4800"/>
            </a:avLst>
          </a:prstGeom>
          <a:solidFill>
            <a:schemeClr val="accent1">
              <a:tint val="20000"/>
            </a:schemeClr>
          </a:solidFill>
          <a:ln w="38100">
            <a:gradFill flip="none" rotWithShape="1">
              <a:gsLst>
                <a:gs pos="0">
                  <a:schemeClr val="accent1">
                    <a:alpha val="50000"/>
                  </a:schemeClr>
                </a:gs>
                <a:gs pos="100000">
                  <a:schemeClr val="accent1">
                    <a:tint val="20000"/>
                  </a:schemeClr>
                </a:gs>
              </a:gsLst>
              <a:lin ang="16200000" scaled="1"/>
              <a:tileRect/>
            </a:gradFill>
          </a:ln>
          <a:effectLst>
            <a:outerShdw blurRad="76200" dist="38100" dir="5400000" sx="100500" sy="100500" algn="tl" rotWithShape="0">
              <a:srgbClr val="000000">
                <a:alpha val="50000"/>
              </a:srgbClr>
            </a:outerShdw>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kumimoji="0" lang="zh-CN" altLang="en-US" smtClean="0"/>
              <a:t>单击图标添加图片</a:t>
            </a:r>
            <a:endParaRPr kumimoji="0" lang="en-US" dirty="0"/>
          </a:p>
        </p:txBody>
      </p:sp>
      <p:sp>
        <p:nvSpPr>
          <p:cNvPr id="4" name="文本占位符 3"/>
          <p:cNvSpPr>
            <a:spLocks noGrp="1"/>
          </p:cNvSpPr>
          <p:nvPr>
            <p:ph type="body" sz="half" idx="2"/>
          </p:nvPr>
        </p:nvSpPr>
        <p:spPr>
          <a:xfrm>
            <a:off x="7072330" y="1000108"/>
            <a:ext cx="914368" cy="4214842"/>
          </a:xfrm>
        </p:spPr>
        <p:txBody>
          <a:bodyPr vert="eaVert" anchor="ctr"/>
          <a:lstStyle>
            <a:lvl1pPr marL="0" indent="0" algn="ctr">
              <a:buNone/>
              <a:defRPr sz="1400"/>
            </a:lvl1pPr>
            <a:lvl2pPr marL="457200" indent="0" algn="ctr">
              <a:buNone/>
              <a:defRPr sz="1200"/>
            </a:lvl2pPr>
            <a:lvl3pPr marL="914400" indent="0" algn="ctr">
              <a:buNone/>
              <a:defRPr sz="1000"/>
            </a:lvl3pPr>
            <a:lvl4pPr marL="1371600" indent="0" algn="ctr">
              <a:buNone/>
              <a:defRPr sz="900"/>
            </a:lvl4pPr>
            <a:lvl5pPr marL="1828800" indent="0" algn="ctr">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54122987-CD27-4AB6-B5EE-BBB2825D6C9B}" type="datetimeFigureOut">
              <a:rPr lang="en-US" smtClean="0"/>
              <a:pPr/>
              <a:t>3/25/2009</a:t>
            </a:fld>
            <a:endParaRPr lang="en-US" dirty="0"/>
          </a:p>
        </p:txBody>
      </p:sp>
      <p:sp>
        <p:nvSpPr>
          <p:cNvPr id="6" name="页脚占位符 5"/>
          <p:cNvSpPr>
            <a:spLocks noGrp="1"/>
          </p:cNvSpPr>
          <p:nvPr>
            <p:ph type="ftr" sz="quarter" idx="11"/>
          </p:nvPr>
        </p:nvSpPr>
        <p:spPr/>
        <p:txBody>
          <a:bodyPr/>
          <a:lstStyle/>
          <a:p>
            <a:endParaRPr kumimoji="0" lang="zh-CN" altLang="en-US"/>
          </a:p>
        </p:txBody>
      </p:sp>
      <p:sp>
        <p:nvSpPr>
          <p:cNvPr id="7" name="灯片编号占位符 6"/>
          <p:cNvSpPr>
            <a:spLocks noGrp="1"/>
          </p:cNvSpPr>
          <p:nvPr>
            <p:ph type="sldNum" sz="quarter" idx="12"/>
          </p:nvPr>
        </p:nvSpPr>
        <p:spPr/>
        <p:txBody>
          <a:bodyPr/>
          <a:lstStyle/>
          <a:p>
            <a:fld id="{3236937C-4296-4F09-BFBF-208432D16C49}" type="slidenum">
              <a:rPr kumimoji="0" lang="en-US" smtClean="0"/>
              <a:pPr/>
              <a:t>‹#›</a:t>
            </a:fld>
            <a:endParaRPr kumimoji="0"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3.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4.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pic>
        <p:nvPicPr>
          <p:cNvPr id="8" name="图片 7"/>
          <p:cNvPicPr>
            <a:picLocks noChangeAspect="1"/>
          </p:cNvPicPr>
          <p:nvPr/>
        </p:nvPicPr>
        <p:blipFill>
          <a:blip r:embed="rId13">
            <a:duotone>
              <a:schemeClr val="accent1"/>
              <a:srgbClr val="FFFFFF"/>
            </a:duotone>
            <a:lum bright="12000" contrast="40000"/>
          </a:blip>
          <a:stretch>
            <a:fillRect/>
          </a:stretch>
        </p:blipFill>
        <p:spPr>
          <a:xfrm>
            <a:off x="6667809" y="4915143"/>
            <a:ext cx="2476191" cy="1942857"/>
          </a:xfrm>
          <a:prstGeom prst="rect">
            <a:avLst/>
          </a:prstGeom>
          <a:noFill/>
          <a:ln>
            <a:noFill/>
          </a:ln>
        </p:spPr>
      </p:pic>
      <p:sp>
        <p:nvSpPr>
          <p:cNvPr id="10" name="矩形 9"/>
          <p:cNvSpPr/>
          <p:nvPr/>
        </p:nvSpPr>
        <p:spPr>
          <a:xfrm>
            <a:off x="0" y="0"/>
            <a:ext cx="9144000" cy="71438"/>
          </a:xfrm>
          <a:prstGeom prst="rect">
            <a:avLst/>
          </a:prstGeom>
          <a:gradFill flip="none" rotWithShape="1">
            <a:gsLst>
              <a:gs pos="0">
                <a:schemeClr val="accent1">
                  <a:tint val="100000"/>
                  <a:shade val="50000"/>
                  <a:hueMod val="100000"/>
                  <a:satMod val="250000"/>
                  <a:alpha val="0"/>
                </a:schemeClr>
              </a:gs>
              <a:gs pos="75000">
                <a:schemeClr val="accent1">
                  <a:tint val="80000"/>
                  <a:shade val="100000"/>
                  <a:hueMod val="100000"/>
                  <a:satMod val="375000"/>
                  <a:alpha val="20000"/>
                </a:schemeClr>
              </a:gs>
              <a:gs pos="100000">
                <a:schemeClr val="accent1">
                  <a:tint val="50000"/>
                  <a:shade val="100000"/>
                  <a:hueMod val="100000"/>
                  <a:satMod val="500000"/>
                </a:schemeClr>
              </a:gs>
            </a:gsLst>
            <a:lin ang="18900000" scaled="1"/>
            <a:tileRect/>
          </a:gradFill>
          <a:ln w="12700" cap="rnd" cmpd="sng" algn="ctr">
            <a:noFill/>
            <a:prstDash val="solid"/>
          </a:ln>
        </p:spPr>
        <p:style>
          <a:lnRef idx="1">
            <a:schemeClr val="accent1"/>
          </a:lnRef>
          <a:fillRef idx="2">
            <a:schemeClr val="accent1"/>
          </a:fillRef>
          <a:effectRef idx="1">
            <a:schemeClr val="accent1"/>
          </a:effectRef>
          <a:fontRef idx="minor">
            <a:schemeClr val="dk1"/>
          </a:fontRef>
        </p:style>
        <p:txBody>
          <a:bodyPr rtlCol="0" anchor="ctr"/>
          <a:lstStyle/>
          <a:p>
            <a:pPr algn="ctr" eaLnBrk="1" latinLnBrk="0" hangingPunct="1"/>
            <a:endParaRPr kumimoji="0" lang="zh-CN" altLang="en-US"/>
          </a:p>
        </p:txBody>
      </p:sp>
      <p:sp>
        <p:nvSpPr>
          <p:cNvPr id="11" name="矩形 10"/>
          <p:cNvSpPr/>
          <p:nvPr/>
        </p:nvSpPr>
        <p:spPr>
          <a:xfrm>
            <a:off x="0" y="40951"/>
            <a:ext cx="4572000" cy="71438"/>
          </a:xfrm>
          <a:prstGeom prst="rect">
            <a:avLst/>
          </a:prstGeom>
          <a:gradFill flip="none" rotWithShape="1">
            <a:gsLst>
              <a:gs pos="0">
                <a:schemeClr val="accent1">
                  <a:tint val="100000"/>
                  <a:shade val="50000"/>
                  <a:hueMod val="100000"/>
                  <a:satMod val="250000"/>
                  <a:alpha val="0"/>
                </a:schemeClr>
              </a:gs>
              <a:gs pos="75000">
                <a:schemeClr val="accent1">
                  <a:tint val="80000"/>
                  <a:shade val="100000"/>
                  <a:hueMod val="100000"/>
                  <a:satMod val="375000"/>
                  <a:alpha val="5000"/>
                </a:schemeClr>
              </a:gs>
              <a:gs pos="100000">
                <a:schemeClr val="accent1">
                  <a:tint val="50000"/>
                  <a:shade val="100000"/>
                  <a:hueMod val="100000"/>
                  <a:satMod val="500000"/>
                  <a:alpha val="60000"/>
                </a:schemeClr>
              </a:gs>
            </a:gsLst>
            <a:lin ang="8100000" scaled="1"/>
            <a:tileRect/>
          </a:gradFill>
          <a:ln w="12700" cap="rnd" cmpd="sng" algn="ctr">
            <a:noFill/>
            <a:prstDash val="solid"/>
          </a:ln>
          <a:effectLst>
            <a:glow>
              <a:schemeClr val="accent1">
                <a:tint val="100000"/>
                <a:shade val="100000"/>
                <a:hueMod val="100000"/>
                <a:satMod val="100000"/>
              </a:schemeClr>
            </a:glow>
            <a:softEdge rad="12700"/>
          </a:effectLst>
        </p:spPr>
        <p:style>
          <a:lnRef idx="1">
            <a:schemeClr val="accent1"/>
          </a:lnRef>
          <a:fillRef idx="2">
            <a:schemeClr val="accent1"/>
          </a:fillRef>
          <a:effectRef idx="1">
            <a:schemeClr val="accent1"/>
          </a:effectRef>
          <a:fontRef idx="minor">
            <a:schemeClr val="dk1"/>
          </a:fontRef>
        </p:style>
        <p:txBody>
          <a:bodyPr rtlCol="0" anchor="ctr"/>
          <a:lstStyle/>
          <a:p>
            <a:pPr algn="ctr" eaLnBrk="1" latinLnBrk="0" hangingPunct="1"/>
            <a:endParaRPr kumimoji="0" lang="zh-CN" altLang="en-US"/>
          </a:p>
        </p:txBody>
      </p:sp>
      <p:pic>
        <p:nvPicPr>
          <p:cNvPr id="9" name="图片 8"/>
          <p:cNvPicPr>
            <a:picLocks noChangeAspect="1"/>
          </p:cNvPicPr>
          <p:nvPr/>
        </p:nvPicPr>
        <p:blipFill>
          <a:blip r:embed="rId14">
            <a:duotone>
              <a:schemeClr val="accent1"/>
              <a:srgbClr val="FFFFFF"/>
            </a:duotone>
            <a:lum bright="35000" contrast="40000"/>
          </a:blip>
          <a:stretch>
            <a:fillRect/>
          </a:stretch>
        </p:blipFill>
        <p:spPr>
          <a:xfrm>
            <a:off x="0" y="6420445"/>
            <a:ext cx="9144000" cy="437555"/>
          </a:xfrm>
          <a:prstGeom prst="rect">
            <a:avLst/>
          </a:prstGeom>
          <a:noFill/>
          <a:ln>
            <a:noFill/>
          </a:ln>
          <a:effectLst/>
        </p:spPr>
      </p:pic>
      <p:sp>
        <p:nvSpPr>
          <p:cNvPr id="2" name="标题占位符 1"/>
          <p:cNvSpPr>
            <a:spLocks noGrp="1"/>
          </p:cNvSpPr>
          <p:nvPr>
            <p:ph type="title"/>
          </p:nvPr>
        </p:nvSpPr>
        <p:spPr>
          <a:xfrm>
            <a:off x="457200" y="274638"/>
            <a:ext cx="8229600" cy="1143000"/>
          </a:xfrm>
          <a:prstGeom prst="rect">
            <a:avLst/>
          </a:prstGeom>
        </p:spPr>
        <p:txBody>
          <a:bodyPr vert="horz" rtlCol="0" anchor="ctr">
            <a:normAutofit/>
          </a:body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457200" y="1600200"/>
            <a:ext cx="8229600" cy="4525963"/>
          </a:xfrm>
          <a:prstGeom prst="rect">
            <a:avLst/>
          </a:prstGeom>
        </p:spPr>
        <p:txBody>
          <a:bodyPr vert="horz" rtlCol="0">
            <a:normAutofit/>
          </a:bodyPr>
          <a:lstStyle/>
          <a:p>
            <a:pPr lvl="0" eaLnBrk="1" latinLnBrk="0" hangingPunct="1"/>
            <a:r>
              <a:rPr kumimoji="0" lang="zh-CN" altLang="en-US" smtClean="0"/>
              <a:t>单击此处编辑母版文本样式</a:t>
            </a:r>
          </a:p>
          <a:p>
            <a:pPr lvl="1" eaLnBrk="1" latinLnBrk="0" hangingPunct="1"/>
            <a:r>
              <a:rPr kumimoji="0" lang="zh-CN" altLang="en-US" smtClean="0"/>
              <a:t>第二级</a:t>
            </a:r>
          </a:p>
          <a:p>
            <a:pPr lvl="2" eaLnBrk="1" latinLnBrk="0" hangingPunct="1"/>
            <a:r>
              <a:rPr kumimoji="0" lang="zh-CN" altLang="en-US" smtClean="0"/>
              <a:t>第三级</a:t>
            </a:r>
          </a:p>
          <a:p>
            <a:pPr lvl="3" eaLnBrk="1" latinLnBrk="0" hangingPunct="1"/>
            <a:r>
              <a:rPr kumimoji="0" lang="zh-CN" altLang="en-US" smtClean="0"/>
              <a:t>第四级</a:t>
            </a:r>
          </a:p>
          <a:p>
            <a:pPr lvl="4" eaLnBrk="1" latinLnBrk="0" hangingPunct="1"/>
            <a:r>
              <a:rPr kumimoji="0" lang="zh-CN" altLang="en-US" smtClean="0"/>
              <a:t>第五级</a:t>
            </a:r>
            <a:endParaRPr kumimoji="0" lang="en-US"/>
          </a:p>
        </p:txBody>
      </p:sp>
      <p:sp>
        <p:nvSpPr>
          <p:cNvPr id="4" name="日期占位符 3"/>
          <p:cNvSpPr>
            <a:spLocks noGrp="1"/>
          </p:cNvSpPr>
          <p:nvPr>
            <p:ph type="dt" sz="half" idx="2"/>
          </p:nvPr>
        </p:nvSpPr>
        <p:spPr>
          <a:xfrm>
            <a:off x="457200" y="6356350"/>
            <a:ext cx="2133600" cy="365125"/>
          </a:xfrm>
          <a:prstGeom prst="rect">
            <a:avLst/>
          </a:prstGeom>
        </p:spPr>
        <p:txBody>
          <a:bodyPr vert="horz" rtlCol="0" anchor="ctr"/>
          <a:lstStyle>
            <a:lvl1pPr algn="l" eaLnBrk="1" latinLnBrk="0" hangingPunct="1">
              <a:defRPr kumimoji="0" sz="1200">
                <a:solidFill>
                  <a:schemeClr val="tx1">
                    <a:tint val="75000"/>
                  </a:schemeClr>
                </a:solidFill>
              </a:defRPr>
            </a:lvl1pPr>
          </a:lstStyle>
          <a:p>
            <a:fld id="{54122987-CD27-4AB6-B5EE-BBB2825D6C9B}" type="datetimeFigureOut">
              <a:rPr lang="en-US" smtClean="0"/>
              <a:pPr/>
              <a:t>3/25/2009</a:t>
            </a:fld>
            <a:endParaRPr lang="en-US" dirty="0"/>
          </a:p>
        </p:txBody>
      </p:sp>
      <p:sp>
        <p:nvSpPr>
          <p:cNvPr id="5" name="页脚占位符 4"/>
          <p:cNvSpPr>
            <a:spLocks noGrp="1"/>
          </p:cNvSpPr>
          <p:nvPr>
            <p:ph type="ftr" sz="quarter" idx="3"/>
          </p:nvPr>
        </p:nvSpPr>
        <p:spPr>
          <a:xfrm>
            <a:off x="3124200" y="6356350"/>
            <a:ext cx="2895600" cy="365125"/>
          </a:xfrm>
          <a:prstGeom prst="rect">
            <a:avLst/>
          </a:prstGeom>
        </p:spPr>
        <p:txBody>
          <a:bodyPr vert="horz" rtlCol="0" anchor="ctr"/>
          <a:lstStyle>
            <a:lvl1pPr algn="ctr" eaLnBrk="1" latinLnBrk="0" hangingPunct="1">
              <a:defRPr kumimoji="0" sz="1200">
                <a:solidFill>
                  <a:schemeClr val="tx1">
                    <a:tint val="75000"/>
                  </a:schemeClr>
                </a:solidFill>
              </a:defRPr>
            </a:lvl1pPr>
          </a:lstStyle>
          <a:p>
            <a:endParaRPr kumimoji="0"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rtlCol="0" anchor="ctr"/>
          <a:lstStyle>
            <a:lvl1pPr algn="r" eaLnBrk="1" latinLnBrk="0" hangingPunct="1">
              <a:defRPr kumimoji="0" sz="1200">
                <a:solidFill>
                  <a:schemeClr val="tx1">
                    <a:tint val="75000"/>
                  </a:schemeClr>
                </a:solidFill>
              </a:defRPr>
            </a:lvl1pPr>
          </a:lstStyle>
          <a:p>
            <a:fld id="{3236937C-4296-4F09-BFBF-208432D16C49}" type="slidenum">
              <a:rPr kumimoji="0" lang="en-US" smtClean="0"/>
              <a:pPr/>
              <a:t>‹#›</a:t>
            </a:fld>
            <a:endParaRPr kumimoji="0"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rtl="0" eaLnBrk="1" latinLnBrk="0" hangingPunct="1">
        <a:spcBef>
          <a:spcPct val="0"/>
        </a:spcBef>
        <a:buNone/>
        <a:defRPr kumimoji="0" sz="4400" kern="1200">
          <a:solidFill>
            <a:schemeClr val="tx2"/>
          </a:solidFill>
          <a:latin typeface="+mj-lt"/>
          <a:ea typeface="+mj-ea"/>
          <a:cs typeface="+mj-cs"/>
        </a:defRPr>
      </a:lvl1pPr>
      <a:lvl2pPr eaLnBrk="1" latinLnBrk="0" hangingPunct="1">
        <a:defRPr kumimoji="0">
          <a:solidFill>
            <a:schemeClr val="tx2"/>
          </a:solidFill>
        </a:defRPr>
      </a:lvl2pPr>
      <a:lvl3pPr eaLnBrk="1" latinLnBrk="0" hangingPunct="1">
        <a:defRPr kumimoji="0">
          <a:solidFill>
            <a:schemeClr val="tx2"/>
          </a:solidFill>
        </a:defRPr>
      </a:lvl3pPr>
      <a:lvl4pPr eaLnBrk="1" latinLnBrk="0" hangingPunct="1">
        <a:defRPr kumimoji="0">
          <a:solidFill>
            <a:schemeClr val="tx2"/>
          </a:solidFill>
        </a:defRPr>
      </a:lvl4pPr>
      <a:lvl5pPr eaLnBrk="1" latinLnBrk="0" hangingPunct="1">
        <a:defRPr kumimoji="0">
          <a:solidFill>
            <a:schemeClr val="tx2"/>
          </a:solidFill>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p:titleStyle>
    <p:bodyStyle>
      <a:lvl1pPr marL="342900" indent="-342900" algn="l" rtl="0" eaLnBrk="1" latinLnBrk="0" hangingPunct="1">
        <a:spcBef>
          <a:spcPct val="20000"/>
        </a:spcBef>
        <a:buClr>
          <a:schemeClr val="accent1"/>
        </a:buClr>
        <a:buSzPct val="50000"/>
        <a:buFont typeface="Wingdings 2"/>
        <a:buChar char=""/>
        <a:defRPr kumimoji="0" sz="3200" kern="1200">
          <a:solidFill>
            <a:schemeClr val="tx1"/>
          </a:solidFill>
          <a:latin typeface="+mn-lt"/>
          <a:ea typeface="+mn-ea"/>
          <a:cs typeface="+mn-cs"/>
        </a:defRPr>
      </a:lvl1pPr>
      <a:lvl2pPr marL="742950" indent="-285750" algn="l" rtl="0" eaLnBrk="1" latinLnBrk="0" hangingPunct="1">
        <a:spcBef>
          <a:spcPct val="20000"/>
        </a:spcBef>
        <a:buClr>
          <a:schemeClr val="accent2"/>
        </a:buClr>
        <a:buSzPct val="50000"/>
        <a:buFont typeface="Wingdings 2"/>
        <a:buChar char="³"/>
        <a:defRPr kumimoji="0" sz="2800" kern="1200">
          <a:solidFill>
            <a:schemeClr val="tx1"/>
          </a:solidFill>
          <a:latin typeface="+mn-lt"/>
          <a:ea typeface="+mn-ea"/>
          <a:cs typeface="+mn-cs"/>
        </a:defRPr>
      </a:lvl2pPr>
      <a:lvl3pPr marL="1143000" indent="-228600" algn="l" rtl="0" eaLnBrk="1" latinLnBrk="0" hangingPunct="1">
        <a:spcBef>
          <a:spcPct val="20000"/>
        </a:spcBef>
        <a:buClr>
          <a:schemeClr val="accent3"/>
        </a:buClr>
        <a:buSzPct val="60000"/>
        <a:buFont typeface="Wingdings 2"/>
        <a:buChar char="®"/>
        <a:defRPr kumimoji="0" sz="2400" kern="1200">
          <a:solidFill>
            <a:schemeClr val="tx1"/>
          </a:solidFill>
          <a:latin typeface="+mn-lt"/>
          <a:ea typeface="+mn-ea"/>
          <a:cs typeface="+mn-cs"/>
        </a:defRPr>
      </a:lvl3pPr>
      <a:lvl4pPr marL="1600200" indent="-228600" algn="l" rtl="0" eaLnBrk="1" latinLnBrk="0" hangingPunct="1">
        <a:spcBef>
          <a:spcPct val="20000"/>
        </a:spcBef>
        <a:buClr>
          <a:schemeClr val="accent5"/>
        </a:buClr>
        <a:buSzPct val="45000"/>
        <a:buFont typeface="Wingdings 2"/>
        <a:buChar char="¯"/>
        <a:defRPr kumimoji="0" sz="2000" kern="1200">
          <a:solidFill>
            <a:schemeClr val="tx1"/>
          </a:solidFill>
          <a:latin typeface="+mn-lt"/>
          <a:ea typeface="+mn-ea"/>
          <a:cs typeface="+mn-cs"/>
        </a:defRPr>
      </a:lvl4pPr>
      <a:lvl5pPr marL="2057400" indent="-228600" algn="l" rtl="0" eaLnBrk="1" latinLnBrk="0" hangingPunct="1">
        <a:spcBef>
          <a:spcPct val="20000"/>
        </a:spcBef>
        <a:buClr>
          <a:schemeClr val="accent6"/>
        </a:buClr>
        <a:buFont typeface="Wingdings 2"/>
        <a:buChar char=""/>
        <a:defRPr kumimoji="0" sz="2000" kern="1200">
          <a:solidFill>
            <a:schemeClr val="tx1"/>
          </a:solidFill>
          <a:latin typeface="+mn-lt"/>
          <a:ea typeface="+mn-ea"/>
          <a:cs typeface="+mn-cs"/>
        </a:defRPr>
      </a:lvl5pPr>
      <a:lvl6pPr marL="2514600" indent="-228600" algn="l" rtl="0" eaLnBrk="1" latinLnBrk="0" hangingPunct="1">
        <a:spcBef>
          <a:spcPct val="20000"/>
        </a:spcBef>
        <a:buFont typeface="Arial"/>
        <a:buChar char="•"/>
        <a:defRPr kumimoji="0" sz="2000" kern="1200">
          <a:solidFill>
            <a:schemeClr val="tx1"/>
          </a:solidFill>
          <a:latin typeface="+mn-lt"/>
          <a:ea typeface="+mn-ea"/>
          <a:cs typeface="+mn-cs"/>
        </a:defRPr>
      </a:lvl6pPr>
      <a:lvl7pPr marL="2971800" indent="-228600" algn="l" rtl="0" eaLnBrk="1" latinLnBrk="0" hangingPunct="1">
        <a:spcBef>
          <a:spcPct val="20000"/>
        </a:spcBef>
        <a:buFont typeface="Arial"/>
        <a:buChar char="•"/>
        <a:defRPr kumimoji="0" sz="2000" kern="1200">
          <a:solidFill>
            <a:schemeClr val="tx1"/>
          </a:solidFill>
          <a:latin typeface="+mn-lt"/>
          <a:ea typeface="+mn-ea"/>
          <a:cs typeface="+mn-cs"/>
        </a:defRPr>
      </a:lvl7pPr>
      <a:lvl8pPr marL="3429000" indent="-228600" algn="l" rtl="0" eaLnBrk="1" latinLnBrk="0" hangingPunct="1">
        <a:spcBef>
          <a:spcPct val="20000"/>
        </a:spcBef>
        <a:buFont typeface="Arial"/>
        <a:buChar char="•"/>
        <a:defRPr kumimoji="0" sz="2000" kern="1200">
          <a:solidFill>
            <a:schemeClr val="tx1"/>
          </a:solidFill>
          <a:latin typeface="+mn-lt"/>
          <a:ea typeface="+mn-ea"/>
          <a:cs typeface="+mn-cs"/>
        </a:defRPr>
      </a:lvl8pPr>
      <a:lvl9pPr marL="3886200" indent="-228600" algn="l" rtl="0" eaLnBrk="1" latinLnBrk="0" hangingPunct="1">
        <a:spcBef>
          <a:spcPct val="20000"/>
        </a:spcBef>
        <a:buFont typeface="Arial"/>
        <a:buChar char="•"/>
        <a:defRPr kumimoji="0" sz="20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diagramLayout" Target="../diagrams/layout12.xml"/><Relationship Id="rId2" Type="http://schemas.openxmlformats.org/officeDocument/2006/relationships/diagramData" Target="../diagrams/data12.xml"/><Relationship Id="rId1" Type="http://schemas.openxmlformats.org/officeDocument/2006/relationships/slideLayout" Target="../slideLayouts/slideLayout2.xml"/><Relationship Id="rId5" Type="http://schemas.openxmlformats.org/officeDocument/2006/relationships/diagramColors" Target="../diagrams/colors12.xml"/><Relationship Id="rId4" Type="http://schemas.openxmlformats.org/officeDocument/2006/relationships/diagramQuickStyle" Target="../diagrams/quickStyle1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diagramLayout" Target="../diagrams/layout13.xml"/><Relationship Id="rId2" Type="http://schemas.openxmlformats.org/officeDocument/2006/relationships/diagramData" Target="../diagrams/data13.xml"/><Relationship Id="rId1" Type="http://schemas.openxmlformats.org/officeDocument/2006/relationships/slideLayout" Target="../slideLayouts/slideLayout2.xml"/><Relationship Id="rId5" Type="http://schemas.openxmlformats.org/officeDocument/2006/relationships/diagramColors" Target="../diagrams/colors13.xml"/><Relationship Id="rId4" Type="http://schemas.openxmlformats.org/officeDocument/2006/relationships/diagramQuickStyle" Target="../diagrams/quickStyl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diagramLayout" Target="../diagrams/layout14.xml"/><Relationship Id="rId2" Type="http://schemas.openxmlformats.org/officeDocument/2006/relationships/diagramData" Target="../diagrams/data14.xml"/><Relationship Id="rId1" Type="http://schemas.openxmlformats.org/officeDocument/2006/relationships/slideLayout" Target="../slideLayouts/slideLayout2.xml"/><Relationship Id="rId5" Type="http://schemas.openxmlformats.org/officeDocument/2006/relationships/diagramColors" Target="../diagrams/colors14.xml"/><Relationship Id="rId4" Type="http://schemas.openxmlformats.org/officeDocument/2006/relationships/diagramQuickStyle" Target="../diagrams/quickStyle1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8" Type="http://schemas.openxmlformats.org/officeDocument/2006/relationships/diagramQuickStyle" Target="../diagrams/quickStyle16.xml"/><Relationship Id="rId3" Type="http://schemas.openxmlformats.org/officeDocument/2006/relationships/diagramLayout" Target="../diagrams/layout15.xml"/><Relationship Id="rId7" Type="http://schemas.openxmlformats.org/officeDocument/2006/relationships/diagramLayout" Target="../diagrams/layout16.xml"/><Relationship Id="rId2" Type="http://schemas.openxmlformats.org/officeDocument/2006/relationships/diagramData" Target="../diagrams/data15.xml"/><Relationship Id="rId1" Type="http://schemas.openxmlformats.org/officeDocument/2006/relationships/slideLayout" Target="../slideLayouts/slideLayout2.xml"/><Relationship Id="rId6" Type="http://schemas.openxmlformats.org/officeDocument/2006/relationships/diagramData" Target="../diagrams/data16.xml"/><Relationship Id="rId5" Type="http://schemas.openxmlformats.org/officeDocument/2006/relationships/diagramColors" Target="../diagrams/colors15.xml"/><Relationship Id="rId4" Type="http://schemas.openxmlformats.org/officeDocument/2006/relationships/diagramQuickStyle" Target="../diagrams/quickStyle15.xml"/><Relationship Id="rId9" Type="http://schemas.openxmlformats.org/officeDocument/2006/relationships/diagramColors" Target="../diagrams/colors16.xml"/></Relationships>
</file>

<file path=ppt/slides/_rels/slide2.xml.rels><?xml version="1.0" encoding="UTF-8" standalone="yes"?>
<Relationships xmlns="http://schemas.openxmlformats.org/package/2006/relationships"><Relationship Id="rId8" Type="http://schemas.openxmlformats.org/officeDocument/2006/relationships/diagramQuickStyle" Target="../diagrams/quickStyle2.xml"/><Relationship Id="rId3" Type="http://schemas.openxmlformats.org/officeDocument/2006/relationships/diagramLayout" Target="../diagrams/layout1.xml"/><Relationship Id="rId7" Type="http://schemas.openxmlformats.org/officeDocument/2006/relationships/diagramLayout" Target="../diagrams/layout2.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openxmlformats.org/officeDocument/2006/relationships/diagramData" Target="../diagrams/data2.xml"/><Relationship Id="rId5" Type="http://schemas.openxmlformats.org/officeDocument/2006/relationships/diagramColors" Target="../diagrams/colors1.xml"/><Relationship Id="rId4" Type="http://schemas.openxmlformats.org/officeDocument/2006/relationships/diagramQuickStyle" Target="../diagrams/quickStyle1.xml"/><Relationship Id="rId9" Type="http://schemas.openxmlformats.org/officeDocument/2006/relationships/diagramColors" Target="../diagrams/colors2.xml"/></Relationships>
</file>

<file path=ppt/slides/_rels/slide20.xml.rels><?xml version="1.0" encoding="UTF-8" standalone="yes"?>
<Relationships xmlns="http://schemas.openxmlformats.org/package/2006/relationships"><Relationship Id="rId3" Type="http://schemas.openxmlformats.org/officeDocument/2006/relationships/diagramLayout" Target="../diagrams/layout17.xml"/><Relationship Id="rId2" Type="http://schemas.openxmlformats.org/officeDocument/2006/relationships/diagramData" Target="../diagrams/data17.xml"/><Relationship Id="rId1" Type="http://schemas.openxmlformats.org/officeDocument/2006/relationships/slideLayout" Target="../slideLayouts/slideLayout2.xml"/><Relationship Id="rId5" Type="http://schemas.openxmlformats.org/officeDocument/2006/relationships/diagramColors" Target="../diagrams/colors17.xml"/><Relationship Id="rId4" Type="http://schemas.openxmlformats.org/officeDocument/2006/relationships/diagramQuickStyle" Target="../diagrams/quickStyle17.xml"/></Relationships>
</file>

<file path=ppt/slides/_rels/slide21.xml.rels><?xml version="1.0" encoding="UTF-8" standalone="yes"?>
<Relationships xmlns="http://schemas.openxmlformats.org/package/2006/relationships"><Relationship Id="rId3" Type="http://schemas.openxmlformats.org/officeDocument/2006/relationships/diagramLayout" Target="../diagrams/layout18.xml"/><Relationship Id="rId2" Type="http://schemas.openxmlformats.org/officeDocument/2006/relationships/diagramData" Target="../diagrams/data18.xml"/><Relationship Id="rId1" Type="http://schemas.openxmlformats.org/officeDocument/2006/relationships/slideLayout" Target="../slideLayouts/slideLayout2.xml"/><Relationship Id="rId5" Type="http://schemas.openxmlformats.org/officeDocument/2006/relationships/diagramColors" Target="../diagrams/colors18.xml"/><Relationship Id="rId4" Type="http://schemas.openxmlformats.org/officeDocument/2006/relationships/diagramQuickStyle" Target="../diagrams/quickStyle18.xml"/></Relationships>
</file>

<file path=ppt/slides/_rels/slide22.xml.rels><?xml version="1.0" encoding="UTF-8" standalone="yes"?>
<Relationships xmlns="http://schemas.openxmlformats.org/package/2006/relationships"><Relationship Id="rId3" Type="http://schemas.openxmlformats.org/officeDocument/2006/relationships/diagramLayout" Target="../diagrams/layout19.xml"/><Relationship Id="rId2" Type="http://schemas.openxmlformats.org/officeDocument/2006/relationships/diagramData" Target="../diagrams/data19.xml"/><Relationship Id="rId1" Type="http://schemas.openxmlformats.org/officeDocument/2006/relationships/slideLayout" Target="../slideLayouts/slideLayout2.xml"/><Relationship Id="rId5" Type="http://schemas.openxmlformats.org/officeDocument/2006/relationships/diagramColors" Target="../diagrams/colors19.xml"/><Relationship Id="rId4" Type="http://schemas.openxmlformats.org/officeDocument/2006/relationships/diagramQuickStyle" Target="../diagrams/quickStyle19.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diagramQuickStyle" Target="../diagrams/quickStyle4.xml"/><Relationship Id="rId3" Type="http://schemas.openxmlformats.org/officeDocument/2006/relationships/diagramLayout" Target="../diagrams/layout3.xml"/><Relationship Id="rId7" Type="http://schemas.openxmlformats.org/officeDocument/2006/relationships/diagramLayout" Target="../diagrams/layout4.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openxmlformats.org/officeDocument/2006/relationships/diagramData" Target="../diagrams/data4.xml"/><Relationship Id="rId5" Type="http://schemas.openxmlformats.org/officeDocument/2006/relationships/diagramColors" Target="../diagrams/colors3.xml"/><Relationship Id="rId4" Type="http://schemas.openxmlformats.org/officeDocument/2006/relationships/diagramQuickStyle" Target="../diagrams/quickStyle3.xml"/><Relationship Id="rId9" Type="http://schemas.openxmlformats.org/officeDocument/2006/relationships/diagramColors" Target="../diagrams/colors4.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2.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2.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Layout" Target="../slideLayouts/slideLayout2.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8.xml"/><Relationship Id="rId2" Type="http://schemas.openxmlformats.org/officeDocument/2006/relationships/diagramData" Target="../diagrams/data8.xml"/><Relationship Id="rId1" Type="http://schemas.openxmlformats.org/officeDocument/2006/relationships/slideLayout" Target="../slideLayouts/slideLayout2.xml"/><Relationship Id="rId5" Type="http://schemas.openxmlformats.org/officeDocument/2006/relationships/diagramColors" Target="../diagrams/colors8.xml"/><Relationship Id="rId4" Type="http://schemas.openxmlformats.org/officeDocument/2006/relationships/diagramQuickStyle" Target="../diagrams/quickStyle8.xml"/></Relationships>
</file>

<file path=ppt/slides/_rels/slide8.xml.rels><?xml version="1.0" encoding="UTF-8" standalone="yes"?>
<Relationships xmlns="http://schemas.openxmlformats.org/package/2006/relationships"><Relationship Id="rId3" Type="http://schemas.openxmlformats.org/officeDocument/2006/relationships/diagramLayout" Target="../diagrams/layout9.xml"/><Relationship Id="rId2" Type="http://schemas.openxmlformats.org/officeDocument/2006/relationships/diagramData" Target="../diagrams/data9.xml"/><Relationship Id="rId1" Type="http://schemas.openxmlformats.org/officeDocument/2006/relationships/slideLayout" Target="../slideLayouts/slideLayout2.xml"/><Relationship Id="rId5" Type="http://schemas.openxmlformats.org/officeDocument/2006/relationships/diagramColors" Target="../diagrams/colors9.xml"/><Relationship Id="rId4" Type="http://schemas.openxmlformats.org/officeDocument/2006/relationships/diagramQuickStyle" Target="../diagrams/quickStyle9.xml"/></Relationships>
</file>

<file path=ppt/slides/_rels/slide9.xml.rels><?xml version="1.0" encoding="UTF-8" standalone="yes"?>
<Relationships xmlns="http://schemas.openxmlformats.org/package/2006/relationships"><Relationship Id="rId8" Type="http://schemas.openxmlformats.org/officeDocument/2006/relationships/diagramQuickStyle" Target="../diagrams/quickStyle11.xml"/><Relationship Id="rId3" Type="http://schemas.openxmlformats.org/officeDocument/2006/relationships/diagramLayout" Target="../diagrams/layout10.xml"/><Relationship Id="rId7" Type="http://schemas.openxmlformats.org/officeDocument/2006/relationships/diagramLayout" Target="../diagrams/layout11.xml"/><Relationship Id="rId2" Type="http://schemas.openxmlformats.org/officeDocument/2006/relationships/diagramData" Target="../diagrams/data10.xml"/><Relationship Id="rId1" Type="http://schemas.openxmlformats.org/officeDocument/2006/relationships/slideLayout" Target="../slideLayouts/slideLayout2.xml"/><Relationship Id="rId6" Type="http://schemas.openxmlformats.org/officeDocument/2006/relationships/diagramData" Target="../diagrams/data11.xml"/><Relationship Id="rId5" Type="http://schemas.openxmlformats.org/officeDocument/2006/relationships/diagramColors" Target="../diagrams/colors10.xml"/><Relationship Id="rId4" Type="http://schemas.openxmlformats.org/officeDocument/2006/relationships/diagramQuickStyle" Target="../diagrams/quickStyle10.xml"/><Relationship Id="rId9" Type="http://schemas.openxmlformats.org/officeDocument/2006/relationships/diagramColors" Target="../diagrams/colors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785786" y="2357430"/>
            <a:ext cx="7772400" cy="1470025"/>
          </a:xfrm>
        </p:spPr>
        <p:txBody>
          <a:bodyPr>
            <a:normAutofit fontScale="90000"/>
          </a:bodyPr>
          <a:lstStyle/>
          <a:p>
            <a:pPr algn="ctr"/>
            <a:r>
              <a:rPr lang="zh-CN" altLang="en-US" b="1" dirty="0" smtClean="0"/>
              <a:t>山东省桓台县土地利用总体规划修编试点工作汇报</a:t>
            </a:r>
            <a:endParaRPr lang="zh-CN" alt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图示 3"/>
          <p:cNvGraphicFramePr/>
          <p:nvPr/>
        </p:nvGraphicFramePr>
        <p:xfrm>
          <a:off x="457200" y="274638"/>
          <a:ext cx="8115328" cy="129697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内容占位符 2"/>
          <p:cNvSpPr>
            <a:spLocks noGrp="1"/>
          </p:cNvSpPr>
          <p:nvPr>
            <p:ph idx="1"/>
          </p:nvPr>
        </p:nvSpPr>
        <p:spPr/>
        <p:txBody>
          <a:bodyPr>
            <a:noAutofit/>
          </a:bodyPr>
          <a:lstStyle/>
          <a:p>
            <a:pPr marL="0" indent="342900">
              <a:lnSpc>
                <a:spcPts val="4000"/>
              </a:lnSpc>
              <a:spcBef>
                <a:spcPts val="0"/>
              </a:spcBef>
              <a:buNone/>
            </a:pPr>
            <a:r>
              <a:rPr lang="en-US" sz="2000" dirty="0" smtClean="0"/>
              <a:t>   2005年以来，我们围绕落实规划修编的基本原则和目标要求，就如何加强耕地和基本农田保护、促进节约和集约利用土地、优化城乡用地结构和布局、统筹城乡土地利用、协调土地利用与生态环境建设、强化规划管理保障措施等问题，深入开展对土地利用重大问题的研究，进一步理清了规划工作中存在的突出问题和矛盾，提出解决问题的措施和建议，形成了桓台县上一轮土地利用总体规划实施评价、桓台县耕地与基本农田保护、桓台县城乡用地供需预测、桓台县土地利用与生态环境建设、桓台县规划管理保障措施等五个专题研究报告。</a:t>
            </a:r>
            <a:endParaRPr lang="zh-CN" altLang="en-US" sz="2000"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28596" y="785794"/>
            <a:ext cx="8286808" cy="5429288"/>
          </a:xfrm>
        </p:spPr>
        <p:txBody>
          <a:bodyPr>
            <a:noAutofit/>
          </a:bodyPr>
          <a:lstStyle/>
          <a:p>
            <a:pPr marL="0" indent="342900">
              <a:lnSpc>
                <a:spcPts val="4000"/>
              </a:lnSpc>
              <a:spcBef>
                <a:spcPts val="0"/>
              </a:spcBef>
              <a:buNone/>
            </a:pPr>
            <a:r>
              <a:rPr lang="en-US" sz="2400" dirty="0" smtClean="0">
                <a:latin typeface="仿宋_GB2312" pitchFamily="49" charset="-122"/>
                <a:ea typeface="仿宋_GB2312" pitchFamily="49" charset="-122"/>
              </a:rPr>
              <a:t> 《</a:t>
            </a:r>
            <a:r>
              <a:rPr lang="en-US" sz="2400" dirty="0" err="1" smtClean="0">
                <a:latin typeface="仿宋_GB2312" pitchFamily="49" charset="-122"/>
                <a:ea typeface="仿宋_GB2312" pitchFamily="49" charset="-122"/>
              </a:rPr>
              <a:t>桓台县上一轮土地利用总体规划实施评价》通过对上轮规划实施评价，找出了规划实施中存在的问题，提出了新一轮规划修编的对策和建议</a:t>
            </a:r>
            <a:r>
              <a:rPr lang="en-US" sz="2400" dirty="0" smtClean="0">
                <a:latin typeface="仿宋_GB2312" pitchFamily="49" charset="-122"/>
                <a:ea typeface="仿宋_GB2312" pitchFamily="49" charset="-122"/>
              </a:rPr>
              <a:t>。《桓台县耕地与基本农田保护研究》分析了耕地和基本农田变化情况及其原因，预测规划期内占用耕地的数量，研究了控制建设占用耕地、完善耕地占补平衡、推进土地整理复垦的措施，提出了耕地和基本农田保护的政策和建议。《桓台县城乡用地供需预测》分析了桓台城乡建设用地变化中存在的问题，提出了优化城乡建设用地结构和布局，加大建设用地置换力度，落实城镇建设用地增加和农村建设用地减少相挂钩的措施和建议。</a:t>
            </a:r>
            <a:endParaRPr lang="zh-CN" altLang="en-US" sz="2400" dirty="0">
              <a:latin typeface="仿宋_GB2312" pitchFamily="49" charset="-122"/>
              <a:ea typeface="仿宋_GB2312" pitchFamily="49" charset="-122"/>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00034" y="1214422"/>
            <a:ext cx="8143932" cy="4000528"/>
          </a:xfrm>
        </p:spPr>
        <p:txBody>
          <a:bodyPr>
            <a:noAutofit/>
          </a:bodyPr>
          <a:lstStyle/>
          <a:p>
            <a:pPr marL="0" indent="342900">
              <a:lnSpc>
                <a:spcPts val="4500"/>
              </a:lnSpc>
              <a:spcBef>
                <a:spcPts val="0"/>
              </a:spcBef>
              <a:buNone/>
            </a:pPr>
            <a:r>
              <a:rPr lang="en-US" sz="2000" dirty="0" smtClean="0"/>
              <a:t>   </a:t>
            </a:r>
            <a:r>
              <a:rPr lang="en-US" sz="2400" dirty="0" smtClean="0">
                <a:latin typeface="仿宋_GB2312" pitchFamily="49" charset="-122"/>
                <a:ea typeface="仿宋_GB2312" pitchFamily="49" charset="-122"/>
              </a:rPr>
              <a:t>《桓台县土地利用与生态环境建设》深入分析了资源供给、环境容量等限制因素，研究土地利用变化对生态环境的影响，提出了桓台县环境友好型土地利用模式的要求，进行了土地利用分区，完善了空间管制措施。《</a:t>
            </a:r>
            <a:r>
              <a:rPr lang="en-US" sz="2400" dirty="0" err="1" smtClean="0">
                <a:latin typeface="仿宋_GB2312" pitchFamily="49" charset="-122"/>
                <a:ea typeface="仿宋_GB2312" pitchFamily="49" charset="-122"/>
              </a:rPr>
              <a:t>桓台县规划管理保障措施》分析了上轮规划实施中存在的问题，提出了确保新一轮规划有效实施的政策保障措施</a:t>
            </a:r>
            <a:r>
              <a:rPr lang="en-US" sz="2400" dirty="0" smtClean="0">
                <a:latin typeface="仿宋_GB2312" pitchFamily="49" charset="-122"/>
                <a:ea typeface="仿宋_GB2312" pitchFamily="49" charset="-122"/>
              </a:rPr>
              <a:t>。</a:t>
            </a:r>
            <a:endParaRPr lang="zh-CN" altLang="en-US" sz="2400" dirty="0">
              <a:latin typeface="仿宋_GB2312" pitchFamily="49" charset="-122"/>
              <a:ea typeface="仿宋_GB2312" pitchFamily="49" charset="-122"/>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图示 3"/>
          <p:cNvGraphicFramePr/>
          <p:nvPr/>
        </p:nvGraphicFramePr>
        <p:xfrm>
          <a:off x="457200" y="274638"/>
          <a:ext cx="8186766" cy="115409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内容占位符 2"/>
          <p:cNvSpPr>
            <a:spLocks noGrp="1"/>
          </p:cNvSpPr>
          <p:nvPr>
            <p:ph idx="1"/>
          </p:nvPr>
        </p:nvSpPr>
        <p:spPr>
          <a:xfrm>
            <a:off x="500034" y="1857364"/>
            <a:ext cx="8258204" cy="3829064"/>
          </a:xfrm>
        </p:spPr>
        <p:txBody>
          <a:bodyPr>
            <a:normAutofit/>
          </a:bodyPr>
          <a:lstStyle/>
          <a:p>
            <a:pPr marL="0" indent="342900">
              <a:lnSpc>
                <a:spcPts val="4500"/>
              </a:lnSpc>
              <a:spcBef>
                <a:spcPts val="0"/>
              </a:spcBef>
              <a:buNone/>
            </a:pPr>
            <a:r>
              <a:rPr lang="en-US" sz="3600" dirty="0" smtClean="0">
                <a:latin typeface="仿宋_GB2312" pitchFamily="49" charset="-122"/>
                <a:ea typeface="仿宋_GB2312" pitchFamily="49" charset="-122"/>
              </a:rPr>
              <a:t> </a:t>
            </a:r>
            <a:r>
              <a:rPr lang="en-US" sz="2800" dirty="0" smtClean="0">
                <a:latin typeface="仿宋_GB2312" pitchFamily="49" charset="-122"/>
                <a:ea typeface="仿宋_GB2312" pitchFamily="49" charset="-122"/>
              </a:rPr>
              <a:t>为突破土地资源瓶颈制约，严控建设用地总量，促进科学发展，在规划修编中，我县坚持新增指标保重点、保民生，一般项目靠挖潜、靠挂钩置换，最大程度地实现地尽其利。</a:t>
            </a:r>
            <a:endParaRPr lang="zh-CN" altLang="en-US" sz="2800" dirty="0" smtClean="0">
              <a:latin typeface="仿宋_GB2312" pitchFamily="49" charset="-122"/>
              <a:ea typeface="仿宋_GB2312" pitchFamily="49" charset="-122"/>
            </a:endParaRPr>
          </a:p>
          <a:p>
            <a:pPr marL="0" indent="342900">
              <a:lnSpc>
                <a:spcPts val="4500"/>
              </a:lnSpc>
              <a:spcBef>
                <a:spcPts val="0"/>
              </a:spcBef>
              <a:buNone/>
            </a:pPr>
            <a:r>
              <a:rPr lang="en-US" sz="2800" dirty="0" smtClean="0">
                <a:latin typeface="仿宋_GB2312" pitchFamily="49" charset="-122"/>
                <a:ea typeface="仿宋_GB2312" pitchFamily="49" charset="-122"/>
              </a:rPr>
              <a:t>  </a:t>
            </a:r>
            <a:r>
              <a:rPr lang="en-US" sz="2800" dirty="0" err="1" smtClean="0">
                <a:latin typeface="仿宋_GB2312" pitchFamily="49" charset="-122"/>
                <a:ea typeface="仿宋_GB2312" pitchFamily="49" charset="-122"/>
              </a:rPr>
              <a:t>规划期内，我县推进农村居民点整理置换的措施主要有三方面</a:t>
            </a:r>
            <a:r>
              <a:rPr lang="en-US" sz="2800" b="1" dirty="0" smtClean="0">
                <a:latin typeface="仿宋_GB2312" pitchFamily="49" charset="-122"/>
                <a:ea typeface="仿宋_GB2312" pitchFamily="49" charset="-122"/>
              </a:rPr>
              <a:t>：</a:t>
            </a:r>
            <a:endParaRPr lang="zh-CN" altLang="en-US" sz="2800" dirty="0">
              <a:latin typeface="仿宋_GB2312" pitchFamily="49" charset="-122"/>
              <a:ea typeface="仿宋_GB2312" pitchFamily="49" charset="-122"/>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00034" y="714356"/>
            <a:ext cx="8215370" cy="5357850"/>
          </a:xfrm>
        </p:spPr>
        <p:txBody>
          <a:bodyPr>
            <a:normAutofit fontScale="70000" lnSpcReduction="20000"/>
          </a:bodyPr>
          <a:lstStyle/>
          <a:p>
            <a:pPr marL="0" indent="342900">
              <a:lnSpc>
                <a:spcPts val="3100"/>
              </a:lnSpc>
              <a:spcBef>
                <a:spcPts val="0"/>
              </a:spcBef>
            </a:pPr>
            <a:r>
              <a:rPr lang="en-US" sz="4000" b="1" dirty="0" err="1" smtClean="0"/>
              <a:t>一是规划先行，科学引领</a:t>
            </a:r>
            <a:endParaRPr lang="en-US" sz="4000" b="1" dirty="0" smtClean="0"/>
          </a:p>
          <a:p>
            <a:pPr marL="0" indent="342900">
              <a:lnSpc>
                <a:spcPts val="3100"/>
              </a:lnSpc>
              <a:spcBef>
                <a:spcPts val="0"/>
              </a:spcBef>
              <a:buNone/>
            </a:pPr>
            <a:endParaRPr lang="en-US" b="1" dirty="0" smtClean="0"/>
          </a:p>
          <a:p>
            <a:pPr marL="0" indent="342900">
              <a:lnSpc>
                <a:spcPts val="4500"/>
              </a:lnSpc>
              <a:spcBef>
                <a:spcPts val="0"/>
              </a:spcBef>
              <a:buNone/>
            </a:pPr>
            <a:r>
              <a:rPr lang="en-US" sz="3400" dirty="0" smtClean="0">
                <a:latin typeface="仿宋_GB2312" pitchFamily="49" charset="-122"/>
                <a:ea typeface="仿宋_GB2312" pitchFamily="49" charset="-122"/>
              </a:rPr>
              <a:t>  </a:t>
            </a:r>
            <a:r>
              <a:rPr lang="en-US" sz="3400" dirty="0" err="1" smtClean="0">
                <a:latin typeface="仿宋_GB2312" pitchFamily="49" charset="-122"/>
                <a:ea typeface="仿宋_GB2312" pitchFamily="49" charset="-122"/>
              </a:rPr>
              <a:t>通过调研分析全县城镇和农村居民点的现状，科学预测需要撤并及保留的村庄，编制完成了《桓台县旧村改造村庄整合规划</a:t>
            </a:r>
            <a:r>
              <a:rPr lang="en-US" sz="3400" dirty="0" smtClean="0">
                <a:latin typeface="仿宋_GB2312" pitchFamily="49" charset="-122"/>
                <a:ea typeface="仿宋_GB2312" pitchFamily="49" charset="-122"/>
              </a:rPr>
              <a:t>》。将全县11个建制镇外的271个农村居民点按照居住向城镇和中心村集中的原则，将111个位于城镇附近的村庄就近纳入中心镇；将其余160</a:t>
            </a:r>
            <a:r>
              <a:rPr lang="en-US" sz="3400" dirty="0" smtClean="0">
                <a:latin typeface="仿宋_GB2312" pitchFamily="49" charset="-122"/>
                <a:ea typeface="仿宋_GB2312" pitchFamily="49" charset="-122"/>
              </a:rPr>
              <a:t>个村庄按照农</a:t>
            </a:r>
            <a:r>
              <a:rPr lang="zh-CN" altLang="en-US" sz="3400" dirty="0" smtClean="0">
                <a:latin typeface="仿宋_GB2312" pitchFamily="49" charset="-122"/>
                <a:ea typeface="仿宋_GB2312" pitchFamily="49" charset="-122"/>
              </a:rPr>
              <a:t>民</a:t>
            </a:r>
            <a:r>
              <a:rPr lang="en-US" sz="3400" dirty="0" smtClean="0">
                <a:latin typeface="仿宋_GB2312" pitchFamily="49" charset="-122"/>
                <a:ea typeface="仿宋_GB2312" pitchFamily="49" charset="-122"/>
              </a:rPr>
              <a:t>居住向中心村集中的原则</a:t>
            </a:r>
            <a:r>
              <a:rPr lang="en-US" sz="3400" dirty="0" smtClean="0">
                <a:latin typeface="仿宋_GB2312" pitchFamily="49" charset="-122"/>
                <a:ea typeface="仿宋_GB2312" pitchFamily="49" charset="-122"/>
              </a:rPr>
              <a:t>，选择区位条件好和群众认同度高的位置集中整合为41个中心村，引导农民适度集聚、集中居住。</a:t>
            </a:r>
            <a:endParaRPr lang="zh-CN" altLang="en-US" sz="3400" dirty="0" smtClean="0">
              <a:latin typeface="仿宋_GB2312" pitchFamily="49" charset="-122"/>
              <a:ea typeface="仿宋_GB2312" pitchFamily="49" charset="-122"/>
            </a:endParaRPr>
          </a:p>
          <a:p>
            <a:pPr>
              <a:lnSpc>
                <a:spcPts val="3100"/>
              </a:lnSpc>
            </a:pPr>
            <a:endParaRPr lang="zh-CN" altLang="en-US"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28596" y="428604"/>
            <a:ext cx="8501122" cy="6143668"/>
          </a:xfrm>
        </p:spPr>
        <p:txBody>
          <a:bodyPr>
            <a:normAutofit fontScale="40000" lnSpcReduction="20000"/>
          </a:bodyPr>
          <a:lstStyle/>
          <a:p>
            <a:pPr marL="0" indent="342900">
              <a:lnSpc>
                <a:spcPts val="4500"/>
              </a:lnSpc>
              <a:spcBef>
                <a:spcPts val="0"/>
              </a:spcBef>
            </a:pPr>
            <a:r>
              <a:rPr lang="en-US" sz="7000" b="1" dirty="0" err="1" smtClean="0"/>
              <a:t>二是政策激励、让惠于民</a:t>
            </a:r>
            <a:endParaRPr lang="en-US" sz="7000" b="1" dirty="0" smtClean="0"/>
          </a:p>
          <a:p>
            <a:pPr marL="0" indent="342900">
              <a:lnSpc>
                <a:spcPts val="4500"/>
              </a:lnSpc>
              <a:spcBef>
                <a:spcPts val="0"/>
              </a:spcBef>
              <a:buNone/>
            </a:pPr>
            <a:endParaRPr lang="en-US" sz="2000" dirty="0" smtClean="0"/>
          </a:p>
          <a:p>
            <a:pPr marL="0" indent="342900">
              <a:lnSpc>
                <a:spcPts val="3500"/>
              </a:lnSpc>
              <a:spcBef>
                <a:spcPts val="0"/>
              </a:spcBef>
              <a:buNone/>
            </a:pPr>
            <a:r>
              <a:rPr lang="en-US" sz="5000" dirty="0" smtClean="0"/>
              <a:t>    </a:t>
            </a:r>
            <a:r>
              <a:rPr lang="en-US" sz="6000" dirty="0" err="1" smtClean="0">
                <a:latin typeface="仿宋_GB2312" pitchFamily="49" charset="-122"/>
                <a:ea typeface="仿宋_GB2312" pitchFamily="49" charset="-122"/>
              </a:rPr>
              <a:t>制定了桓台县人民政府《关于加快旧村改造的实施意见</a:t>
            </a:r>
            <a:r>
              <a:rPr lang="en-US" sz="6000" dirty="0" smtClean="0">
                <a:latin typeface="仿宋_GB2312" pitchFamily="49" charset="-122"/>
                <a:ea typeface="仿宋_GB2312" pitchFamily="49" charset="-122"/>
              </a:rPr>
              <a:t>》（</a:t>
            </a:r>
            <a:r>
              <a:rPr lang="en-US" sz="6000" dirty="0" err="1" smtClean="0">
                <a:latin typeface="仿宋_GB2312" pitchFamily="49" charset="-122"/>
                <a:ea typeface="仿宋_GB2312" pitchFamily="49" charset="-122"/>
              </a:rPr>
              <a:t>桓政发</a:t>
            </a:r>
            <a:r>
              <a:rPr lang="en-US" sz="6000" dirty="0" smtClean="0">
                <a:latin typeface="仿宋_GB2312" pitchFamily="49" charset="-122"/>
                <a:ea typeface="仿宋_GB2312" pitchFamily="49" charset="-122"/>
              </a:rPr>
              <a:t>[2006]95号），</a:t>
            </a:r>
            <a:r>
              <a:rPr lang="en-US" sz="6000" dirty="0" err="1" smtClean="0">
                <a:latin typeface="仿宋_GB2312" pitchFamily="49" charset="-122"/>
                <a:ea typeface="仿宋_GB2312" pitchFamily="49" charset="-122"/>
              </a:rPr>
              <a:t>加大旧村改造试点的推广力度，鼓励农民先拆后建集中建设多层或高层公寓式住宅楼，集约节约利用土地</a:t>
            </a:r>
            <a:r>
              <a:rPr lang="en-US" sz="6000" dirty="0" smtClean="0">
                <a:latin typeface="仿宋_GB2312" pitchFamily="49" charset="-122"/>
                <a:ea typeface="仿宋_GB2312" pitchFamily="49" charset="-122"/>
              </a:rPr>
              <a:t>。对整建制实施旧村改造，腾出的土地用于复耕，达到耕地验收标准的每亩奖励25000元。对未实施整建制和整体拆迁改造的镇村农民放弃宅基地后到城镇社区或县城集中居住，转为城市居民的，由县财政每户一次性补助20000元。农民30户连片放弃宅基地的，补助标准相应提高50%。</a:t>
            </a:r>
            <a:r>
              <a:rPr lang="en-US" sz="6000" dirty="0" err="1" smtClean="0">
                <a:latin typeface="仿宋_GB2312" pitchFamily="49" charset="-122"/>
                <a:ea typeface="仿宋_GB2312" pitchFamily="49" charset="-122"/>
              </a:rPr>
              <a:t>鼓励镇村建设廉租住房，解决低收入农民和老年人的住房问题</a:t>
            </a:r>
            <a:r>
              <a:rPr lang="en-US" sz="6000" dirty="0" smtClean="0">
                <a:latin typeface="仿宋_GB2312" pitchFamily="49" charset="-122"/>
                <a:ea typeface="仿宋_GB2312" pitchFamily="49" charset="-122"/>
              </a:rPr>
              <a:t>。利用旧村址建设廉租住房、入住后拆除旧宅的，建设的廉租住房按建筑面积补助50元/</a:t>
            </a:r>
            <a:r>
              <a:rPr lang="en-US" sz="6000" dirty="0" err="1" smtClean="0">
                <a:latin typeface="仿宋_GB2312" pitchFamily="49" charset="-122"/>
                <a:ea typeface="仿宋_GB2312" pitchFamily="49" charset="-122"/>
              </a:rPr>
              <a:t>平方米</a:t>
            </a:r>
            <a:r>
              <a:rPr lang="en-US" sz="6000" dirty="0" smtClean="0">
                <a:latin typeface="仿宋_GB2312" pitchFamily="49" charset="-122"/>
                <a:ea typeface="仿宋_GB2312" pitchFamily="49" charset="-122"/>
              </a:rPr>
              <a:t>。</a:t>
            </a:r>
            <a:endParaRPr lang="zh-CN" altLang="en-US" sz="6000" dirty="0">
              <a:latin typeface="仿宋_GB2312" pitchFamily="49" charset="-122"/>
              <a:ea typeface="仿宋_GB2312" pitchFamily="49" charset="-122"/>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00034" y="357166"/>
            <a:ext cx="8358246" cy="6215106"/>
          </a:xfrm>
        </p:spPr>
        <p:txBody>
          <a:bodyPr>
            <a:normAutofit fontScale="77500" lnSpcReduction="20000"/>
          </a:bodyPr>
          <a:lstStyle/>
          <a:p>
            <a:pPr marL="0" indent="342900">
              <a:lnSpc>
                <a:spcPts val="3500"/>
              </a:lnSpc>
              <a:spcBef>
                <a:spcPts val="0"/>
              </a:spcBef>
            </a:pPr>
            <a:r>
              <a:rPr lang="en-US" sz="3600" b="1" dirty="0" err="1" smtClean="0">
                <a:latin typeface="宋体" pitchFamily="2" charset="-122"/>
                <a:ea typeface="宋体" pitchFamily="2" charset="-122"/>
              </a:rPr>
              <a:t>三是理顺渠道、促进流转</a:t>
            </a:r>
            <a:endParaRPr lang="en-US" sz="3600" b="1" dirty="0" smtClean="0">
              <a:latin typeface="宋体" pitchFamily="2" charset="-122"/>
              <a:ea typeface="宋体" pitchFamily="2" charset="-122"/>
            </a:endParaRPr>
          </a:p>
          <a:p>
            <a:pPr marL="0" indent="342900">
              <a:lnSpc>
                <a:spcPts val="3500"/>
              </a:lnSpc>
              <a:spcBef>
                <a:spcPts val="0"/>
              </a:spcBef>
              <a:buNone/>
            </a:pPr>
            <a:endParaRPr lang="en-US" sz="2400" dirty="0" smtClean="0">
              <a:latin typeface="仿宋_GB2312" pitchFamily="49" charset="-122"/>
              <a:ea typeface="仿宋_GB2312" pitchFamily="49" charset="-122"/>
            </a:endParaRPr>
          </a:p>
          <a:p>
            <a:pPr marL="0" indent="342900">
              <a:lnSpc>
                <a:spcPts val="3500"/>
              </a:lnSpc>
              <a:spcBef>
                <a:spcPts val="0"/>
              </a:spcBef>
              <a:buNone/>
            </a:pPr>
            <a:r>
              <a:rPr lang="en-US" sz="2600" dirty="0" err="1" smtClean="0">
                <a:latin typeface="仿宋_GB2312" pitchFamily="49" charset="-122"/>
                <a:ea typeface="仿宋_GB2312" pitchFamily="49" charset="-122"/>
              </a:rPr>
              <a:t>我县紧紧抓住作为山东省深化土地管理体制改革试点县的机遇，从编制镇村规划入手，积极探索集体建设用地流转的路子，实现城乡统筹一体化</a:t>
            </a:r>
            <a:r>
              <a:rPr lang="en-US" sz="2600" dirty="0" smtClean="0">
                <a:latin typeface="仿宋_GB2312" pitchFamily="49" charset="-122"/>
                <a:ea typeface="仿宋_GB2312" pitchFamily="49" charset="-122"/>
              </a:rPr>
              <a:t>。</a:t>
            </a:r>
            <a:r>
              <a:rPr lang="en-US" sz="2600" dirty="0" err="1" smtClean="0">
                <a:latin typeface="仿宋_GB2312" pitchFamily="49" charset="-122"/>
                <a:ea typeface="仿宋_GB2312" pitchFamily="49" charset="-122"/>
              </a:rPr>
              <a:t>积极推进集体建设用地置换交易</a:t>
            </a:r>
            <a:r>
              <a:rPr lang="en-US" sz="2600" dirty="0" smtClean="0">
                <a:latin typeface="仿宋_GB2312" pitchFamily="49" charset="-122"/>
                <a:ea typeface="仿宋_GB2312" pitchFamily="49" charset="-122"/>
              </a:rPr>
              <a:t>。</a:t>
            </a:r>
            <a:r>
              <a:rPr lang="en-US" sz="2600" dirty="0" err="1" smtClean="0">
                <a:latin typeface="仿宋_GB2312" pitchFamily="49" charset="-122"/>
                <a:ea typeface="仿宋_GB2312" pitchFamily="49" charset="-122"/>
              </a:rPr>
              <a:t>制定集体建设用地交易办法，理顺交易渠道，加大集体建设用地流转力度</a:t>
            </a:r>
            <a:r>
              <a:rPr lang="en-US" sz="2600" dirty="0" smtClean="0">
                <a:latin typeface="仿宋_GB2312" pitchFamily="49" charset="-122"/>
                <a:ea typeface="仿宋_GB2312" pitchFamily="49" charset="-122"/>
              </a:rPr>
              <a:t>。</a:t>
            </a:r>
            <a:r>
              <a:rPr lang="en-US" sz="2600" dirty="0" err="1" smtClean="0">
                <a:latin typeface="仿宋_GB2312" pitchFamily="49" charset="-122"/>
                <a:ea typeface="仿宋_GB2312" pitchFamily="49" charset="-122"/>
              </a:rPr>
              <a:t>对于整建制旧村改造和单独腾空的宅基地，实行灵活的指标交易办法，统一由政府有偿收回储备，然后纳入全县的建设用地规划中集中使用</a:t>
            </a:r>
            <a:r>
              <a:rPr lang="en-US" sz="2600" dirty="0" smtClean="0">
                <a:latin typeface="仿宋_GB2312" pitchFamily="49" charset="-122"/>
                <a:ea typeface="仿宋_GB2312" pitchFamily="49" charset="-122"/>
              </a:rPr>
              <a:t>。</a:t>
            </a:r>
            <a:r>
              <a:rPr lang="en-US" sz="2600" dirty="0" err="1" smtClean="0">
                <a:latin typeface="仿宋_GB2312" pitchFamily="49" charset="-122"/>
                <a:ea typeface="仿宋_GB2312" pitchFamily="49" charset="-122"/>
              </a:rPr>
              <a:t>规划期内，统筹确定城镇建设用地增加和农村建设用地减少的规模和范围，建新农村居民点占地</a:t>
            </a:r>
            <a:r>
              <a:rPr lang="en-US" sz="2600" dirty="0" smtClean="0">
                <a:latin typeface="仿宋_GB2312" pitchFamily="49" charset="-122"/>
                <a:ea typeface="仿宋_GB2312" pitchFamily="49" charset="-122"/>
              </a:rPr>
              <a:t> 259.55公顷（3893.3亩），均安排在各中心镇、中心村，规划到2020年农村居民点用地总面积为2913.43公顷(43701.5亩),净减少2391.52公顷(35872.8亩)，城乡用地结构比由2005年1：1.51调整为2020年的1：0.53，拓展了城镇和工业发展空间。</a:t>
            </a:r>
            <a:endParaRPr lang="zh-CN" altLang="en-US" sz="2600" dirty="0" smtClean="0">
              <a:latin typeface="仿宋_GB2312" pitchFamily="49" charset="-122"/>
              <a:ea typeface="仿宋_GB2312" pitchFamily="49" charset="-122"/>
            </a:endParaRPr>
          </a:p>
          <a:p>
            <a:pPr>
              <a:lnSpc>
                <a:spcPts val="3500"/>
              </a:lnSpc>
            </a:pPr>
            <a:endParaRPr lang="zh-CN" altLang="en-US" sz="2400" dirty="0">
              <a:latin typeface="仿宋_GB2312" pitchFamily="49" charset="-122"/>
              <a:ea typeface="仿宋_GB2312" pitchFamily="49" charset="-122"/>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图示 3"/>
          <p:cNvGraphicFramePr/>
          <p:nvPr/>
        </p:nvGraphicFramePr>
        <p:xfrm>
          <a:off x="457200" y="274638"/>
          <a:ext cx="8043890" cy="93978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内容占位符 2"/>
          <p:cNvSpPr>
            <a:spLocks noGrp="1"/>
          </p:cNvSpPr>
          <p:nvPr>
            <p:ph idx="1"/>
          </p:nvPr>
        </p:nvSpPr>
        <p:spPr/>
        <p:txBody>
          <a:bodyPr>
            <a:noAutofit/>
          </a:bodyPr>
          <a:lstStyle/>
          <a:p>
            <a:pPr marL="0" indent="0">
              <a:lnSpc>
                <a:spcPts val="4500"/>
              </a:lnSpc>
              <a:spcBef>
                <a:spcPts val="0"/>
              </a:spcBef>
              <a:buNone/>
            </a:pPr>
            <a:r>
              <a:rPr lang="en-US" sz="2400" dirty="0" smtClean="0">
                <a:latin typeface="仿宋_GB2312" pitchFamily="49" charset="-122"/>
                <a:ea typeface="仿宋_GB2312" pitchFamily="49" charset="-122"/>
              </a:rPr>
              <a:t>    </a:t>
            </a:r>
            <a:r>
              <a:rPr lang="en-US" sz="2400" dirty="0" err="1" smtClean="0">
                <a:latin typeface="仿宋_GB2312" pitchFamily="49" charset="-122"/>
                <a:ea typeface="仿宋_GB2312" pitchFamily="49" charset="-122"/>
              </a:rPr>
              <a:t>土地利用分区是实施土地用途管制的要求</a:t>
            </a:r>
            <a:r>
              <a:rPr lang="en-US" sz="2400" dirty="0" smtClean="0">
                <a:latin typeface="仿宋_GB2312" pitchFamily="49" charset="-122"/>
                <a:ea typeface="仿宋_GB2312" pitchFamily="49" charset="-122"/>
              </a:rPr>
              <a:t>。我们紧密结合桓台一城五区的城镇体系规划和规划期内的全县经济战略目标，以土地利用现状为基础，按照不同的土地利用方向，划定土地利用分区。将全县划分为四类七区，即：基本农田重点保护区、中心城镇发展区、产业聚集区（包括桓台经济开发区、东岳氟硅材料产业园区、马桥产业聚集区）、</a:t>
            </a:r>
            <a:r>
              <a:rPr lang="en-US" sz="2400" dirty="0" err="1" smtClean="0">
                <a:latin typeface="仿宋_GB2312" pitchFamily="49" charset="-122"/>
                <a:ea typeface="仿宋_GB2312" pitchFamily="49" charset="-122"/>
              </a:rPr>
              <a:t>自然与人文保护区（包括马踏湖湿地生态保护区、新城古县城保护区</a:t>
            </a:r>
            <a:r>
              <a:rPr lang="en-US" sz="2400" dirty="0" smtClean="0">
                <a:latin typeface="仿宋_GB2312" pitchFamily="49" charset="-122"/>
                <a:ea typeface="仿宋_GB2312" pitchFamily="49" charset="-122"/>
              </a:rPr>
              <a:t>），</a:t>
            </a:r>
            <a:r>
              <a:rPr lang="en-US" sz="2400" dirty="0" err="1" smtClean="0">
                <a:latin typeface="仿宋_GB2312" pitchFamily="49" charset="-122"/>
                <a:ea typeface="仿宋_GB2312" pitchFamily="49" charset="-122"/>
              </a:rPr>
              <a:t>并制定相应的管制措施</a:t>
            </a:r>
            <a:r>
              <a:rPr lang="en-US" sz="2400" dirty="0" smtClean="0">
                <a:latin typeface="仿宋_GB2312" pitchFamily="49" charset="-122"/>
                <a:ea typeface="仿宋_GB2312" pitchFamily="49" charset="-122"/>
              </a:rPr>
              <a:t>。</a:t>
            </a:r>
            <a:endParaRPr lang="zh-CN" altLang="en-US" sz="2400" dirty="0" smtClean="0">
              <a:latin typeface="仿宋_GB2312" pitchFamily="49" charset="-122"/>
              <a:ea typeface="仿宋_GB2312" pitchFamily="49" charset="-122"/>
            </a:endParaRPr>
          </a:p>
          <a:p>
            <a:pPr>
              <a:lnSpc>
                <a:spcPts val="4500"/>
              </a:lnSpc>
            </a:pPr>
            <a:endParaRPr lang="zh-CN" altLang="en-US" sz="2400" dirty="0">
              <a:latin typeface="仿宋_GB2312" pitchFamily="49" charset="-122"/>
              <a:ea typeface="仿宋_GB2312" pitchFamily="49" charset="-122"/>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71472" y="1142984"/>
            <a:ext cx="8143932" cy="4643470"/>
          </a:xfrm>
        </p:spPr>
        <p:txBody>
          <a:bodyPr>
            <a:normAutofit/>
          </a:bodyPr>
          <a:lstStyle/>
          <a:p>
            <a:pPr marL="0" indent="342900">
              <a:lnSpc>
                <a:spcPts val="4500"/>
              </a:lnSpc>
              <a:spcBef>
                <a:spcPts val="0"/>
              </a:spcBef>
              <a:buNone/>
            </a:pPr>
            <a:r>
              <a:rPr lang="en-US" sz="2800" dirty="0" smtClean="0">
                <a:latin typeface="仿宋_GB2312" pitchFamily="49" charset="-122"/>
                <a:ea typeface="仿宋_GB2312" pitchFamily="49" charset="-122"/>
              </a:rPr>
              <a:t>  </a:t>
            </a:r>
            <a:r>
              <a:rPr lang="en-US" sz="2800" dirty="0" err="1" smtClean="0">
                <a:latin typeface="仿宋_GB2312" pitchFamily="49" charset="-122"/>
                <a:ea typeface="仿宋_GB2312" pitchFamily="49" charset="-122"/>
              </a:rPr>
              <a:t>分区体现区域特色，并与规划期内全县社会经济战略布局保持一致，充分体现土地利用总体规划为经济建设服务的宗旨</a:t>
            </a:r>
            <a:r>
              <a:rPr lang="en-US" sz="2800" dirty="0" smtClean="0">
                <a:latin typeface="仿宋_GB2312" pitchFamily="49" charset="-122"/>
                <a:ea typeface="仿宋_GB2312" pitchFamily="49" charset="-122"/>
              </a:rPr>
              <a:t>。</a:t>
            </a:r>
            <a:r>
              <a:rPr lang="en-US" sz="2800" dirty="0" err="1" smtClean="0">
                <a:latin typeface="仿宋_GB2312" pitchFamily="49" charset="-122"/>
                <a:ea typeface="仿宋_GB2312" pitchFamily="49" charset="-122"/>
              </a:rPr>
              <a:t>通过划分土地利用分区，落实分区管制措施，鼓励发展“飞地工业</a:t>
            </a:r>
            <a:r>
              <a:rPr lang="en-US" sz="2800" dirty="0" smtClean="0">
                <a:latin typeface="仿宋_GB2312" pitchFamily="49" charset="-122"/>
                <a:ea typeface="仿宋_GB2312" pitchFamily="49" charset="-122"/>
              </a:rPr>
              <a:t>”，引导产业相对集聚发展，人口相对集中居住，形成以县城为中心，其他城镇点状分布的城镇化格局，提高土地资源的利用效率，增强可持续发展能力。</a:t>
            </a:r>
            <a:endParaRPr lang="zh-CN" altLang="en-US" sz="2800" dirty="0">
              <a:latin typeface="仿宋_GB2312" pitchFamily="49" charset="-122"/>
              <a:ea typeface="仿宋_GB2312" pitchFamily="49" charset="-122"/>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图示 3"/>
          <p:cNvGraphicFramePr/>
          <p:nvPr/>
        </p:nvGraphicFramePr>
        <p:xfrm>
          <a:off x="457200" y="274638"/>
          <a:ext cx="8229600" cy="1143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5" name="内容占位符 4"/>
          <p:cNvGraphicFramePr>
            <a:graphicFrameLocks noGrp="1"/>
          </p:cNvGraphicFramePr>
          <p:nvPr>
            <p:ph idx="1"/>
          </p:nvPr>
        </p:nvGraphicFramePr>
        <p:xfrm>
          <a:off x="714348" y="2928934"/>
          <a:ext cx="7715304" cy="3429024"/>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
        <p:nvSpPr>
          <p:cNvPr id="6" name="TextBox 5"/>
          <p:cNvSpPr txBox="1"/>
          <p:nvPr/>
        </p:nvSpPr>
        <p:spPr>
          <a:xfrm>
            <a:off x="642910" y="1714488"/>
            <a:ext cx="8143932" cy="1107996"/>
          </a:xfrm>
          <a:prstGeom prst="rect">
            <a:avLst/>
          </a:prstGeom>
          <a:noFill/>
        </p:spPr>
        <p:txBody>
          <a:bodyPr wrap="square" rtlCol="0">
            <a:spAutoFit/>
          </a:bodyPr>
          <a:lstStyle/>
          <a:p>
            <a:pPr lvl="0"/>
            <a:r>
              <a:rPr lang="en-US" sz="2400" dirty="0" smtClean="0">
                <a:latin typeface="仿宋_GB2312" pitchFamily="49" charset="-122"/>
                <a:ea typeface="仿宋_GB2312" pitchFamily="49" charset="-122"/>
              </a:rPr>
              <a:t>    </a:t>
            </a:r>
            <a:r>
              <a:rPr lang="en-US" sz="2400" dirty="0" err="1" smtClean="0">
                <a:latin typeface="仿宋_GB2312" pitchFamily="49" charset="-122"/>
                <a:ea typeface="仿宋_GB2312" pitchFamily="49" charset="-122"/>
              </a:rPr>
              <a:t>在新一轮土地规划修编中</a:t>
            </a:r>
            <a:r>
              <a:rPr lang="en-US" sz="2400" dirty="0" smtClean="0">
                <a:latin typeface="仿宋_GB2312" pitchFamily="49" charset="-122"/>
                <a:ea typeface="仿宋_GB2312" pitchFamily="49" charset="-122"/>
              </a:rPr>
              <a:t>，</a:t>
            </a:r>
            <a:r>
              <a:rPr lang="zh-CN" altLang="en-US" sz="2400" dirty="0" smtClean="0">
                <a:latin typeface="仿宋_GB2312" pitchFamily="49" charset="-122"/>
                <a:ea typeface="仿宋_GB2312" pitchFamily="49" charset="-122"/>
              </a:rPr>
              <a:t>我们认为</a:t>
            </a:r>
            <a:r>
              <a:rPr lang="en-US" sz="2400" dirty="0" err="1" smtClean="0">
                <a:latin typeface="仿宋_GB2312" pitchFamily="49" charset="-122"/>
                <a:ea typeface="仿宋_GB2312" pitchFamily="49" charset="-122"/>
              </a:rPr>
              <a:t>应着重处理好以下几个</a:t>
            </a:r>
            <a:r>
              <a:rPr lang="zh-CN" altLang="en-US" sz="2400" dirty="0" smtClean="0">
                <a:latin typeface="仿宋_GB2312" pitchFamily="49" charset="-122"/>
                <a:ea typeface="仿宋_GB2312" pitchFamily="49" charset="-122"/>
              </a:rPr>
              <a:t>方面的</a:t>
            </a:r>
            <a:r>
              <a:rPr lang="en-US" sz="2400" dirty="0" err="1" smtClean="0">
                <a:latin typeface="仿宋_GB2312" pitchFamily="49" charset="-122"/>
                <a:ea typeface="仿宋_GB2312" pitchFamily="49" charset="-122"/>
              </a:rPr>
              <a:t>问题</a:t>
            </a:r>
            <a:r>
              <a:rPr lang="en-US" sz="2400" dirty="0" smtClean="0">
                <a:latin typeface="仿宋_GB2312" pitchFamily="49" charset="-122"/>
                <a:ea typeface="仿宋_GB2312" pitchFamily="49" charset="-122"/>
              </a:rPr>
              <a:t>：</a:t>
            </a:r>
          </a:p>
          <a:p>
            <a:endParaRPr lang="zh-CN" alt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图示 7"/>
          <p:cNvGraphicFramePr/>
          <p:nvPr/>
        </p:nvGraphicFramePr>
        <p:xfrm>
          <a:off x="928662" y="1000108"/>
          <a:ext cx="7643866" cy="1143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7" name="内容占位符 6"/>
          <p:cNvGraphicFramePr>
            <a:graphicFrameLocks noGrp="1"/>
          </p:cNvGraphicFramePr>
          <p:nvPr>
            <p:ph idx="1"/>
          </p:nvPr>
        </p:nvGraphicFramePr>
        <p:xfrm>
          <a:off x="714348" y="2571744"/>
          <a:ext cx="7829576" cy="2900369"/>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图示 3"/>
          <p:cNvGraphicFramePr/>
          <p:nvPr/>
        </p:nvGraphicFramePr>
        <p:xfrm>
          <a:off x="457200" y="274638"/>
          <a:ext cx="8229600" cy="1143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内容占位符 2"/>
          <p:cNvSpPr>
            <a:spLocks noGrp="1"/>
          </p:cNvSpPr>
          <p:nvPr>
            <p:ph idx="1"/>
          </p:nvPr>
        </p:nvSpPr>
        <p:spPr/>
        <p:txBody>
          <a:bodyPr>
            <a:normAutofit fontScale="85000" lnSpcReduction="10000"/>
          </a:bodyPr>
          <a:lstStyle/>
          <a:p>
            <a:pPr marL="0" indent="342900">
              <a:lnSpc>
                <a:spcPts val="4500"/>
              </a:lnSpc>
              <a:spcBef>
                <a:spcPts val="0"/>
              </a:spcBef>
              <a:buNone/>
            </a:pPr>
            <a:r>
              <a:rPr lang="en-US" dirty="0" smtClean="0">
                <a:latin typeface="仿宋_GB2312" pitchFamily="49" charset="-122"/>
                <a:ea typeface="仿宋_GB2312" pitchFamily="49" charset="-122"/>
              </a:rPr>
              <a:t>  </a:t>
            </a:r>
            <a:r>
              <a:rPr lang="en-US" dirty="0" err="1" smtClean="0">
                <a:latin typeface="仿宋_GB2312" pitchFamily="49" charset="-122"/>
                <a:ea typeface="仿宋_GB2312" pitchFamily="49" charset="-122"/>
              </a:rPr>
              <a:t>从全局来看，经济发达地区对国家经济做出了重大的贡献，并节省了其他</a:t>
            </a:r>
            <a:r>
              <a:rPr lang="zh-CN" altLang="en-US" dirty="0" smtClean="0">
                <a:latin typeface="仿宋_GB2312" pitchFamily="49" charset="-122"/>
                <a:ea typeface="仿宋_GB2312" pitchFamily="49" charset="-122"/>
              </a:rPr>
              <a:t>经济发展缓慢</a:t>
            </a:r>
            <a:r>
              <a:rPr lang="en-US" dirty="0" err="1" smtClean="0">
                <a:latin typeface="仿宋_GB2312" pitchFamily="49" charset="-122"/>
                <a:ea typeface="仿宋_GB2312" pitchFamily="49" charset="-122"/>
              </a:rPr>
              <a:t>地区耕地占有量</a:t>
            </a:r>
            <a:r>
              <a:rPr lang="en-US" dirty="0" smtClean="0">
                <a:latin typeface="仿宋_GB2312" pitchFamily="49" charset="-122"/>
                <a:ea typeface="仿宋_GB2312" pitchFamily="49" charset="-122"/>
              </a:rPr>
              <a:t>。</a:t>
            </a:r>
            <a:r>
              <a:rPr lang="en-US" dirty="0" err="1" smtClean="0">
                <a:latin typeface="仿宋_GB2312" pitchFamily="49" charset="-122"/>
                <a:ea typeface="仿宋_GB2312" pitchFamily="49" charset="-122"/>
              </a:rPr>
              <a:t>因此，耕地保护应体现区域差异性</a:t>
            </a:r>
            <a:r>
              <a:rPr lang="en-US" dirty="0" smtClean="0">
                <a:latin typeface="仿宋_GB2312" pitchFamily="49" charset="-122"/>
                <a:ea typeface="仿宋_GB2312" pitchFamily="49" charset="-122"/>
              </a:rPr>
              <a:t>。区位条件好，经济发展速度快、耕地后备资源缺乏的地区，适当调减耕地保有量和基本农田保护面积；耕地后备资源丰富，基本农田数量和质量有保证的地区，适当调增耕地保有量和基本农田保护面积。</a:t>
            </a:r>
            <a:endParaRPr lang="zh-CN" altLang="en-US" dirty="0" smtClean="0">
              <a:latin typeface="仿宋_GB2312" pitchFamily="49" charset="-122"/>
              <a:ea typeface="仿宋_GB2312" pitchFamily="49" charset="-122"/>
            </a:endParaRPr>
          </a:p>
          <a:p>
            <a:endParaRPr lang="zh-CN" altLang="en-US"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图示 3"/>
          <p:cNvGraphicFramePr/>
          <p:nvPr/>
        </p:nvGraphicFramePr>
        <p:xfrm>
          <a:off x="457200" y="274638"/>
          <a:ext cx="8229600" cy="1143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内容占位符 2"/>
          <p:cNvSpPr>
            <a:spLocks noGrp="1"/>
          </p:cNvSpPr>
          <p:nvPr>
            <p:ph idx="1"/>
          </p:nvPr>
        </p:nvSpPr>
        <p:spPr/>
        <p:txBody>
          <a:bodyPr>
            <a:noAutofit/>
          </a:bodyPr>
          <a:lstStyle/>
          <a:p>
            <a:pPr marL="0" indent="342900">
              <a:lnSpc>
                <a:spcPts val="4500"/>
              </a:lnSpc>
              <a:spcBef>
                <a:spcPts val="0"/>
              </a:spcBef>
              <a:buNone/>
            </a:pPr>
            <a:r>
              <a:rPr lang="en-US" sz="2400" dirty="0" err="1" smtClean="0">
                <a:latin typeface="仿宋_GB2312" pitchFamily="49" charset="-122"/>
                <a:ea typeface="仿宋_GB2312" pitchFamily="49" charset="-122"/>
              </a:rPr>
              <a:t>土地利用总体规划与城市总体规划之间存在较大的矛盾，包括时间上不同步</a:t>
            </a:r>
            <a:r>
              <a:rPr lang="en-US" sz="2400" dirty="0" smtClean="0">
                <a:latin typeface="仿宋_GB2312" pitchFamily="49" charset="-122"/>
                <a:ea typeface="仿宋_GB2312" pitchFamily="49" charset="-122"/>
              </a:rPr>
              <a:t>、 </a:t>
            </a:r>
            <a:r>
              <a:rPr lang="en-US" sz="2400" dirty="0" err="1" smtClean="0">
                <a:latin typeface="仿宋_GB2312" pitchFamily="49" charset="-122"/>
                <a:ea typeface="仿宋_GB2312" pitchFamily="49" charset="-122"/>
              </a:rPr>
              <a:t>用地分类不一致、基础数据不统一、和工作方法上的差异</a:t>
            </a:r>
            <a:r>
              <a:rPr lang="en-US" sz="2400" dirty="0" smtClean="0">
                <a:latin typeface="仿宋_GB2312" pitchFamily="49" charset="-122"/>
                <a:ea typeface="仿宋_GB2312" pitchFamily="49" charset="-122"/>
              </a:rPr>
              <a:t>。因此，在规划过程中应尽量保证协调一致，建议把土地利用总体规划和城市总体规划同步编制，做到基期一致，布局一致，城市总体规划按照土地利用总体规划确定的规模，统筹安排，合理布局，适度发展，切实发挥土地利用总体规划对经济社会可持续发展的重要作用。</a:t>
            </a:r>
            <a:endParaRPr lang="zh-CN" altLang="en-US" sz="2400" dirty="0" smtClean="0">
              <a:latin typeface="仿宋_GB2312" pitchFamily="49" charset="-122"/>
              <a:ea typeface="仿宋_GB2312" pitchFamily="49" charset="-122"/>
            </a:endParaRPr>
          </a:p>
          <a:p>
            <a:pPr marL="0" indent="342900">
              <a:lnSpc>
                <a:spcPts val="4500"/>
              </a:lnSpc>
              <a:spcBef>
                <a:spcPts val="0"/>
              </a:spcBef>
            </a:pPr>
            <a:endParaRPr lang="zh-CN" altLang="en-US" sz="2400" dirty="0">
              <a:latin typeface="仿宋_GB2312" pitchFamily="49" charset="-122"/>
              <a:ea typeface="仿宋_GB2312" pitchFamily="49" charset="-122"/>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图示 3"/>
          <p:cNvGraphicFramePr/>
          <p:nvPr/>
        </p:nvGraphicFramePr>
        <p:xfrm>
          <a:off x="457200" y="274638"/>
          <a:ext cx="8229600" cy="1143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内容占位符 2"/>
          <p:cNvSpPr>
            <a:spLocks noGrp="1"/>
          </p:cNvSpPr>
          <p:nvPr>
            <p:ph idx="1"/>
          </p:nvPr>
        </p:nvSpPr>
        <p:spPr>
          <a:xfrm>
            <a:off x="500034" y="2143116"/>
            <a:ext cx="8358246" cy="3429024"/>
          </a:xfrm>
        </p:spPr>
        <p:txBody>
          <a:bodyPr>
            <a:normAutofit/>
          </a:bodyPr>
          <a:lstStyle/>
          <a:p>
            <a:pPr marL="0" indent="360000">
              <a:lnSpc>
                <a:spcPts val="5000"/>
              </a:lnSpc>
              <a:spcBef>
                <a:spcPts val="0"/>
              </a:spcBef>
              <a:buNone/>
            </a:pPr>
            <a:r>
              <a:rPr lang="en-US" dirty="0" smtClean="0"/>
              <a:t>     </a:t>
            </a:r>
            <a:r>
              <a:rPr lang="en-US" sz="2800" dirty="0" err="1" smtClean="0">
                <a:latin typeface="仿宋_GB2312" pitchFamily="49" charset="-122"/>
                <a:ea typeface="仿宋_GB2312" pitchFamily="49" charset="-122"/>
              </a:rPr>
              <a:t>对基本农田保护区的内涵、目标等加以适当的调整</a:t>
            </a:r>
            <a:r>
              <a:rPr lang="en-US" sz="2800" dirty="0" smtClean="0">
                <a:latin typeface="仿宋_GB2312" pitchFamily="49" charset="-122"/>
                <a:ea typeface="仿宋_GB2312" pitchFamily="49" charset="-122"/>
              </a:rPr>
              <a:t>。</a:t>
            </a:r>
            <a:r>
              <a:rPr lang="en-US" sz="2800" dirty="0" err="1" smtClean="0">
                <a:latin typeface="仿宋_GB2312" pitchFamily="49" charset="-122"/>
                <a:ea typeface="仿宋_GB2312" pitchFamily="49" charset="-122"/>
              </a:rPr>
              <a:t>基本农田保护区的保护目标</a:t>
            </a:r>
            <a:r>
              <a:rPr lang="zh-CN" altLang="en-US" sz="2800" dirty="0" smtClean="0">
                <a:latin typeface="仿宋_GB2312" pitchFamily="49" charset="-122"/>
                <a:ea typeface="仿宋_GB2312" pitchFamily="49" charset="-122"/>
              </a:rPr>
              <a:t>应</a:t>
            </a:r>
            <a:r>
              <a:rPr lang="en-US" sz="2800" dirty="0" err="1" smtClean="0">
                <a:latin typeface="仿宋_GB2312" pitchFamily="49" charset="-122"/>
                <a:ea typeface="仿宋_GB2312" pitchFamily="49" charset="-122"/>
              </a:rPr>
              <a:t>从单一的面积要求相应调整为保护和提高粮食综合生产能力，由单纯数量保护调整为专项数量、质量和生态全面管护</a:t>
            </a:r>
            <a:r>
              <a:rPr lang="en-US" sz="2800" dirty="0" smtClean="0"/>
              <a:t>。</a:t>
            </a:r>
            <a:endParaRPr lang="zh-CN" altLang="en-US" sz="2800"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42910" y="1357298"/>
            <a:ext cx="7829576" cy="4525963"/>
          </a:xfrm>
        </p:spPr>
        <p:txBody>
          <a:bodyPr/>
          <a:lstStyle/>
          <a:p>
            <a:pPr>
              <a:lnSpc>
                <a:spcPts val="5000"/>
              </a:lnSpc>
              <a:buNone/>
            </a:pPr>
            <a:r>
              <a:rPr lang="en-US" dirty="0" smtClean="0">
                <a:latin typeface="仿宋_GB2312" pitchFamily="49" charset="-122"/>
                <a:ea typeface="仿宋_GB2312" pitchFamily="49" charset="-122"/>
              </a:rPr>
              <a:t>      </a:t>
            </a:r>
            <a:r>
              <a:rPr lang="en-US" dirty="0" err="1" smtClean="0">
                <a:latin typeface="仿宋_GB2312" pitchFamily="49" charset="-122"/>
                <a:ea typeface="仿宋_GB2312" pitchFamily="49" charset="-122"/>
              </a:rPr>
              <a:t>我县的土地利用总体规划修编试点工作，在历时</a:t>
            </a:r>
            <a:r>
              <a:rPr lang="zh-CN" altLang="en-US" dirty="0" smtClean="0">
                <a:latin typeface="仿宋_GB2312" pitchFamily="49" charset="-122"/>
                <a:ea typeface="仿宋_GB2312" pitchFamily="49" charset="-122"/>
              </a:rPr>
              <a:t>七</a:t>
            </a:r>
            <a:r>
              <a:rPr lang="en-US" dirty="0" err="1" smtClean="0">
                <a:latin typeface="仿宋_GB2312" pitchFamily="49" charset="-122"/>
                <a:ea typeface="仿宋_GB2312" pitchFamily="49" charset="-122"/>
              </a:rPr>
              <a:t>年的探索</a:t>
            </a:r>
            <a:r>
              <a:rPr lang="zh-CN" altLang="en-US" dirty="0" smtClean="0">
                <a:latin typeface="仿宋_GB2312" pitchFamily="49" charset="-122"/>
                <a:ea typeface="仿宋_GB2312" pitchFamily="49" charset="-122"/>
              </a:rPr>
              <a:t>实践</a:t>
            </a:r>
            <a:r>
              <a:rPr lang="en-US" dirty="0" err="1" smtClean="0">
                <a:latin typeface="仿宋_GB2312" pitchFamily="49" charset="-122"/>
                <a:ea typeface="仿宋_GB2312" pitchFamily="49" charset="-122"/>
              </a:rPr>
              <a:t>中，不断调整，不断提高，终于编制完成</a:t>
            </a:r>
            <a:r>
              <a:rPr lang="en-US" dirty="0" smtClean="0">
                <a:latin typeface="仿宋_GB2312" pitchFamily="49" charset="-122"/>
                <a:ea typeface="仿宋_GB2312" pitchFamily="49" charset="-122"/>
              </a:rPr>
              <a:t>。</a:t>
            </a:r>
            <a:r>
              <a:rPr lang="en-US" dirty="0" err="1" smtClean="0">
                <a:latin typeface="仿宋_GB2312" pitchFamily="49" charset="-122"/>
                <a:ea typeface="仿宋_GB2312" pitchFamily="49" charset="-122"/>
              </a:rPr>
              <a:t>规划验收批复后，我们将落实好各项保障措施，实施好新一轮规划，促进桓台经济又好又快发展</a:t>
            </a:r>
            <a:r>
              <a:rPr lang="en-US" dirty="0" smtClean="0">
                <a:latin typeface="仿宋_GB2312" pitchFamily="49" charset="-122"/>
                <a:ea typeface="仿宋_GB2312" pitchFamily="49" charset="-122"/>
              </a:rPr>
              <a:t>。</a:t>
            </a:r>
            <a:endParaRPr lang="zh-CN" altLang="en-US" dirty="0" smtClean="0">
              <a:latin typeface="仿宋_GB2312" pitchFamily="49" charset="-122"/>
              <a:ea typeface="仿宋_GB2312" pitchFamily="49" charset="-122"/>
            </a:endParaRPr>
          </a:p>
          <a:p>
            <a:endParaRPr lang="zh-CN" altLang="en-US" dirty="0">
              <a:latin typeface="仿宋_GB2312" pitchFamily="49" charset="-122"/>
              <a:ea typeface="仿宋_GB2312" pitchFamily="49" charset="-122"/>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000100" y="2571744"/>
            <a:ext cx="7358114" cy="1214446"/>
          </a:xfrm>
        </p:spPr>
        <p:txBody>
          <a:bodyPr>
            <a:noAutofit/>
          </a:bodyPr>
          <a:lstStyle/>
          <a:p>
            <a:pPr algn="ctr">
              <a:buNone/>
            </a:pPr>
            <a:r>
              <a:rPr lang="zh-CN" altLang="en-US" sz="6000" dirty="0" smtClean="0">
                <a:latin typeface="华文行楷" pitchFamily="2" charset="-122"/>
                <a:ea typeface="华文行楷" pitchFamily="2" charset="-122"/>
              </a:rPr>
              <a:t>谢谢大家！</a:t>
            </a:r>
            <a:endParaRPr lang="zh-CN" altLang="en-US" sz="6000" dirty="0">
              <a:latin typeface="华文行楷" pitchFamily="2" charset="-122"/>
              <a:ea typeface="华文行楷" pitchFamily="2" charset="-122"/>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图示 9"/>
          <p:cNvGraphicFramePr/>
          <p:nvPr/>
        </p:nvGraphicFramePr>
        <p:xfrm>
          <a:off x="457200" y="274638"/>
          <a:ext cx="8229600" cy="1143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14" name="内容占位符 13"/>
          <p:cNvGraphicFramePr>
            <a:graphicFrameLocks noGrp="1"/>
          </p:cNvGraphicFramePr>
          <p:nvPr>
            <p:ph idx="1"/>
          </p:nvPr>
        </p:nvGraphicFramePr>
        <p:xfrm>
          <a:off x="457200" y="2928934"/>
          <a:ext cx="8229600" cy="3197229"/>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
        <p:nvSpPr>
          <p:cNvPr id="15" name="TextBox 14"/>
          <p:cNvSpPr txBox="1"/>
          <p:nvPr/>
        </p:nvSpPr>
        <p:spPr>
          <a:xfrm>
            <a:off x="714348" y="1785926"/>
            <a:ext cx="8072494" cy="1107996"/>
          </a:xfrm>
          <a:prstGeom prst="rect">
            <a:avLst/>
          </a:prstGeom>
          <a:noFill/>
        </p:spPr>
        <p:txBody>
          <a:bodyPr wrap="square" rtlCol="0">
            <a:spAutoFit/>
          </a:bodyPr>
          <a:lstStyle/>
          <a:p>
            <a:pPr lvl="0"/>
            <a:r>
              <a:rPr lang="zh-CN" altLang="en-US" sz="2400" dirty="0" smtClean="0">
                <a:latin typeface="仿宋_GB2312" pitchFamily="49" charset="-122"/>
                <a:ea typeface="仿宋_GB2312" pitchFamily="49" charset="-122"/>
              </a:rPr>
              <a:t>    桓台县</a:t>
            </a:r>
            <a:r>
              <a:rPr lang="en-US" sz="2400" dirty="0" smtClean="0">
                <a:latin typeface="仿宋_GB2312" pitchFamily="49" charset="-122"/>
                <a:ea typeface="仿宋_GB2312" pitchFamily="49" charset="-122"/>
              </a:rPr>
              <a:t>的土地利用总体规划修编工作从2002年开始筹备，2003年全面展开。</a:t>
            </a:r>
            <a:r>
              <a:rPr lang="en-US" sz="2400" dirty="0" err="1" smtClean="0">
                <a:latin typeface="仿宋_GB2312" pitchFamily="49" charset="-122"/>
                <a:ea typeface="仿宋_GB2312" pitchFamily="49" charset="-122"/>
              </a:rPr>
              <a:t>编制工作分为五个阶段</a:t>
            </a:r>
            <a:r>
              <a:rPr lang="en-US" sz="2400" dirty="0" smtClean="0">
                <a:latin typeface="仿宋_GB2312" pitchFamily="49" charset="-122"/>
                <a:ea typeface="仿宋_GB2312" pitchFamily="49" charset="-122"/>
              </a:rPr>
              <a:t>：</a:t>
            </a:r>
          </a:p>
          <a:p>
            <a:endParaRPr lang="zh-CN" altLang="en-U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图示 3"/>
          <p:cNvGraphicFramePr/>
          <p:nvPr/>
        </p:nvGraphicFramePr>
        <p:xfrm>
          <a:off x="457200" y="274638"/>
          <a:ext cx="8229600" cy="1143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内容占位符 2"/>
          <p:cNvSpPr>
            <a:spLocks noGrp="1"/>
          </p:cNvSpPr>
          <p:nvPr>
            <p:ph idx="1"/>
          </p:nvPr>
        </p:nvSpPr>
        <p:spPr>
          <a:xfrm>
            <a:off x="457200" y="1600200"/>
            <a:ext cx="8329642" cy="4525963"/>
          </a:xfrm>
        </p:spPr>
        <p:txBody>
          <a:bodyPr>
            <a:normAutofit/>
          </a:bodyPr>
          <a:lstStyle/>
          <a:p>
            <a:pPr marL="0" indent="342900">
              <a:lnSpc>
                <a:spcPts val="4500"/>
              </a:lnSpc>
              <a:spcBef>
                <a:spcPts val="0"/>
              </a:spcBef>
              <a:buNone/>
            </a:pPr>
            <a:r>
              <a:rPr lang="en-US" sz="2800" dirty="0" smtClean="0">
                <a:latin typeface="仿宋_GB2312" pitchFamily="49" charset="-122"/>
                <a:ea typeface="仿宋_GB2312" pitchFamily="49" charset="-122"/>
              </a:rPr>
              <a:t>   2002年6月，国土资源部确定我县为全国县级土地利用总体规划修编试点单位，这是国土资源部对桓台的充分信任和考验。桓台县委、县政府高度重视，把规划修编摆上重要的议事日程，迅速成立了规划修编工作领导小组，按照“政府组织、专家领衔、部门合作、公众参与、科学决策”的工作方针，积极推进新一轮土地利用总体规划修编工作。</a:t>
            </a:r>
            <a:endParaRPr lang="zh-CN" altLang="en-US" sz="2800" dirty="0">
              <a:latin typeface="仿宋_GB2312" pitchFamily="49" charset="-122"/>
              <a:ea typeface="仿宋_GB2312" pitchFamily="49" charset="-122"/>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图示 3"/>
          <p:cNvGraphicFramePr/>
          <p:nvPr/>
        </p:nvGraphicFramePr>
        <p:xfrm>
          <a:off x="457200" y="274638"/>
          <a:ext cx="8229600" cy="1143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内容占位符 2"/>
          <p:cNvSpPr>
            <a:spLocks noGrp="1"/>
          </p:cNvSpPr>
          <p:nvPr>
            <p:ph idx="1"/>
          </p:nvPr>
        </p:nvSpPr>
        <p:spPr/>
        <p:txBody>
          <a:bodyPr>
            <a:normAutofit fontScale="92500"/>
          </a:bodyPr>
          <a:lstStyle/>
          <a:p>
            <a:pPr marL="0" indent="342900">
              <a:lnSpc>
                <a:spcPts val="4500"/>
              </a:lnSpc>
              <a:spcBef>
                <a:spcPts val="0"/>
              </a:spcBef>
              <a:buNone/>
            </a:pPr>
            <a:r>
              <a:rPr lang="en-US" sz="2800" dirty="0" smtClean="0">
                <a:latin typeface="仿宋_GB2312" pitchFamily="49" charset="-122"/>
                <a:ea typeface="仿宋_GB2312" pitchFamily="49" charset="-122"/>
              </a:rPr>
              <a:t>  2003年7月完成了《桓台县土地利用总体规划修编大纲》，2003年11月14日，《</a:t>
            </a:r>
            <a:r>
              <a:rPr lang="en-US" sz="2800" dirty="0" err="1" smtClean="0">
                <a:latin typeface="仿宋_GB2312" pitchFamily="49" charset="-122"/>
                <a:ea typeface="仿宋_GB2312" pitchFamily="49" charset="-122"/>
              </a:rPr>
              <a:t>桓台县土地利用总体规划修编大纲》正式通过了国土资源部评审，评审意见（国土资规函</a:t>
            </a:r>
            <a:r>
              <a:rPr lang="en-US" sz="2800" dirty="0" smtClean="0">
                <a:latin typeface="仿宋_GB2312" pitchFamily="49" charset="-122"/>
                <a:ea typeface="仿宋_GB2312" pitchFamily="49" charset="-122"/>
              </a:rPr>
              <a:t>[2003]57号）致函我县。</a:t>
            </a:r>
            <a:r>
              <a:rPr lang="en-US" sz="2800" dirty="0" err="1" smtClean="0">
                <a:latin typeface="仿宋_GB2312" pitchFamily="49" charset="-122"/>
                <a:ea typeface="仿宋_GB2312" pitchFamily="49" charset="-122"/>
              </a:rPr>
              <a:t>根据评审意见，我们进一步修改完善</a:t>
            </a:r>
            <a:r>
              <a:rPr lang="zh-CN" altLang="en-US" sz="2800" dirty="0" smtClean="0">
                <a:latin typeface="仿宋_GB2312" pitchFamily="49" charset="-122"/>
                <a:ea typeface="仿宋_GB2312" pitchFamily="49" charset="-122"/>
              </a:rPr>
              <a:t>了</a:t>
            </a:r>
            <a:r>
              <a:rPr lang="en-US" sz="2800" dirty="0" err="1" smtClean="0">
                <a:latin typeface="仿宋_GB2312" pitchFamily="49" charset="-122"/>
                <a:ea typeface="仿宋_GB2312" pitchFamily="49" charset="-122"/>
              </a:rPr>
              <a:t>规划大纲，积极开展规划方案、规划文本、说明及相关图件的编制工作，并取得了阶段性成果，但因土地市场清理整顿等种种原因而没有审批</a:t>
            </a:r>
            <a:r>
              <a:rPr lang="en-US" sz="2800" dirty="0" smtClean="0">
                <a:latin typeface="仿宋_GB2312" pitchFamily="49" charset="-122"/>
                <a:ea typeface="仿宋_GB2312" pitchFamily="49" charset="-122"/>
              </a:rPr>
              <a:t>。</a:t>
            </a:r>
            <a:endParaRPr lang="zh-CN" altLang="en-US" sz="2800" dirty="0">
              <a:latin typeface="仿宋_GB2312" pitchFamily="49" charset="-122"/>
              <a:ea typeface="仿宋_GB2312" pitchFamily="49" charset="-122"/>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图示 3"/>
          <p:cNvGraphicFramePr/>
          <p:nvPr/>
        </p:nvGraphicFramePr>
        <p:xfrm>
          <a:off x="457200" y="274638"/>
          <a:ext cx="8229600" cy="1143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内容占位符 2"/>
          <p:cNvSpPr>
            <a:spLocks noGrp="1"/>
          </p:cNvSpPr>
          <p:nvPr>
            <p:ph idx="1"/>
          </p:nvPr>
        </p:nvSpPr>
        <p:spPr/>
        <p:txBody>
          <a:bodyPr>
            <a:noAutofit/>
          </a:bodyPr>
          <a:lstStyle/>
          <a:p>
            <a:pPr marL="0" indent="342900">
              <a:lnSpc>
                <a:spcPts val="4500"/>
              </a:lnSpc>
              <a:spcBef>
                <a:spcPts val="0"/>
              </a:spcBef>
              <a:buNone/>
            </a:pPr>
            <a:r>
              <a:rPr lang="en-US" sz="2400" dirty="0" smtClean="0">
                <a:latin typeface="仿宋_GB2312" pitchFamily="49" charset="-122"/>
                <a:ea typeface="仿宋_GB2312" pitchFamily="49" charset="-122"/>
              </a:rPr>
              <a:t>   2005年，国务院、国土资源部出台了新一轮规划修编的一系列文件和政策，前期编制的规划大纲方案难以满足新的政策要求。</a:t>
            </a:r>
            <a:r>
              <a:rPr lang="en-US" sz="2400" dirty="0" err="1" smtClean="0">
                <a:latin typeface="仿宋_GB2312" pitchFamily="49" charset="-122"/>
                <a:ea typeface="仿宋_GB2312" pitchFamily="49" charset="-122"/>
              </a:rPr>
              <a:t>为此规划修编工作按照新的要求重新开展</a:t>
            </a:r>
            <a:r>
              <a:rPr lang="en-US" sz="2400" dirty="0" smtClean="0">
                <a:latin typeface="仿宋_GB2312" pitchFamily="49" charset="-122"/>
                <a:ea typeface="仿宋_GB2312" pitchFamily="49" charset="-122"/>
              </a:rPr>
              <a:t>。同时，为高质量完成规划修编工作，2005年8月确定由中国土地学会、中国农业大学作为规划修编技术支撑单位，具体承担规划编制的全部技术工作。</a:t>
            </a:r>
            <a:r>
              <a:rPr lang="en-US" sz="2400" dirty="0" err="1" smtClean="0">
                <a:latin typeface="仿宋_GB2312" pitchFamily="49" charset="-122"/>
                <a:ea typeface="仿宋_GB2312" pitchFamily="49" charset="-122"/>
              </a:rPr>
              <a:t>按照国办发</a:t>
            </a:r>
            <a:r>
              <a:rPr lang="en-US" sz="2400" dirty="0" smtClean="0">
                <a:latin typeface="仿宋_GB2312" pitchFamily="49" charset="-122"/>
                <a:ea typeface="仿宋_GB2312" pitchFamily="49" charset="-122"/>
              </a:rPr>
              <a:t>[2005]32号文件要求，全面开展规划前期工作专题研究。</a:t>
            </a:r>
            <a:endParaRPr lang="zh-CN" altLang="en-US" sz="2400" dirty="0">
              <a:latin typeface="仿宋_GB2312" pitchFamily="49" charset="-122"/>
              <a:ea typeface="仿宋_GB2312" pitchFamily="49" charset="-122"/>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图示 3"/>
          <p:cNvGraphicFramePr/>
          <p:nvPr/>
        </p:nvGraphicFramePr>
        <p:xfrm>
          <a:off x="457200" y="274638"/>
          <a:ext cx="8229600" cy="1143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内容占位符 2"/>
          <p:cNvSpPr>
            <a:spLocks noGrp="1"/>
          </p:cNvSpPr>
          <p:nvPr>
            <p:ph idx="1"/>
          </p:nvPr>
        </p:nvSpPr>
        <p:spPr/>
        <p:txBody>
          <a:bodyPr>
            <a:normAutofit/>
          </a:bodyPr>
          <a:lstStyle/>
          <a:p>
            <a:pPr marL="0" indent="342900">
              <a:lnSpc>
                <a:spcPts val="4500"/>
              </a:lnSpc>
              <a:spcBef>
                <a:spcPts val="0"/>
              </a:spcBef>
              <a:buNone/>
            </a:pPr>
            <a:r>
              <a:rPr lang="en-US" sz="2800" dirty="0" smtClean="0">
                <a:latin typeface="仿宋_GB2312" pitchFamily="49" charset="-122"/>
                <a:ea typeface="仿宋_GB2312" pitchFamily="49" charset="-122"/>
              </a:rPr>
              <a:t>  </a:t>
            </a:r>
            <a:r>
              <a:rPr lang="en-US" sz="2800" dirty="0" err="1" smtClean="0">
                <a:latin typeface="仿宋_GB2312" pitchFamily="49" charset="-122"/>
                <a:ea typeface="仿宋_GB2312" pitchFamily="49" charset="-122"/>
              </a:rPr>
              <a:t>在省、市级规划的总体控制下，编制完成了土地利用总体规划规划文本（送审稿</a:t>
            </a:r>
            <a:r>
              <a:rPr lang="en-US" sz="2800" dirty="0" smtClean="0">
                <a:latin typeface="仿宋_GB2312" pitchFamily="49" charset="-122"/>
                <a:ea typeface="仿宋_GB2312" pitchFamily="49" charset="-122"/>
              </a:rPr>
              <a:t>）、</a:t>
            </a:r>
            <a:r>
              <a:rPr lang="en-US" sz="2800" dirty="0" err="1" smtClean="0">
                <a:latin typeface="仿宋_GB2312" pitchFamily="49" charset="-122"/>
                <a:ea typeface="仿宋_GB2312" pitchFamily="49" charset="-122"/>
              </a:rPr>
              <a:t>文本说明</a:t>
            </a:r>
            <a:r>
              <a:rPr lang="en-US" sz="2800" dirty="0" smtClean="0">
                <a:latin typeface="仿宋_GB2312" pitchFamily="49" charset="-122"/>
                <a:ea typeface="仿宋_GB2312" pitchFamily="49" charset="-122"/>
              </a:rPr>
              <a:t>、</a:t>
            </a:r>
            <a:r>
              <a:rPr lang="zh-CN" altLang="en-US" sz="2800" dirty="0" smtClean="0">
                <a:latin typeface="仿宋_GB2312" pitchFamily="49" charset="-122"/>
                <a:ea typeface="仿宋_GB2312" pitchFamily="49" charset="-122"/>
              </a:rPr>
              <a:t>五项专题研究报告和各项成</a:t>
            </a:r>
            <a:r>
              <a:rPr lang="en-US" sz="2800" dirty="0" err="1" smtClean="0">
                <a:latin typeface="仿宋_GB2312" pitchFamily="49" charset="-122"/>
                <a:ea typeface="仿宋_GB2312" pitchFamily="49" charset="-122"/>
              </a:rPr>
              <a:t>果图件</a:t>
            </a:r>
            <a:r>
              <a:rPr lang="en-US" sz="2800" dirty="0" smtClean="0">
                <a:latin typeface="仿宋_GB2312" pitchFamily="49" charset="-122"/>
                <a:ea typeface="仿宋_GB2312" pitchFamily="49" charset="-122"/>
              </a:rPr>
              <a:t>。</a:t>
            </a:r>
            <a:endParaRPr lang="zh-CN" altLang="en-US" sz="2800" dirty="0">
              <a:latin typeface="仿宋_GB2312" pitchFamily="49" charset="-122"/>
              <a:ea typeface="仿宋_GB2312" pitchFamily="49" charset="-122"/>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图示 3"/>
          <p:cNvGraphicFramePr/>
          <p:nvPr/>
        </p:nvGraphicFramePr>
        <p:xfrm>
          <a:off x="428596" y="285728"/>
          <a:ext cx="8229600" cy="1143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内容占位符 2"/>
          <p:cNvSpPr>
            <a:spLocks noGrp="1"/>
          </p:cNvSpPr>
          <p:nvPr>
            <p:ph idx="1"/>
          </p:nvPr>
        </p:nvSpPr>
        <p:spPr>
          <a:xfrm>
            <a:off x="457200" y="1600200"/>
            <a:ext cx="8401080" cy="4525963"/>
          </a:xfrm>
        </p:spPr>
        <p:txBody>
          <a:bodyPr>
            <a:normAutofit/>
          </a:bodyPr>
          <a:lstStyle/>
          <a:p>
            <a:pPr marL="0" indent="342900">
              <a:lnSpc>
                <a:spcPts val="4500"/>
              </a:lnSpc>
              <a:spcBef>
                <a:spcPts val="0"/>
              </a:spcBef>
              <a:buNone/>
            </a:pPr>
            <a:r>
              <a:rPr lang="en-US" sz="2800" dirty="0" smtClean="0">
                <a:latin typeface="仿宋_GB2312" pitchFamily="49" charset="-122"/>
                <a:ea typeface="仿宋_GB2312" pitchFamily="49" charset="-122"/>
              </a:rPr>
              <a:t>  </a:t>
            </a:r>
            <a:r>
              <a:rPr lang="en-US" sz="2800" dirty="0" err="1" smtClean="0">
                <a:latin typeface="仿宋_GB2312" pitchFamily="49" charset="-122"/>
                <a:ea typeface="仿宋_GB2312" pitchFamily="49" charset="-122"/>
              </a:rPr>
              <a:t>国土资源部办公厅</a:t>
            </a:r>
            <a:r>
              <a:rPr lang="en-US" sz="2800" dirty="0" smtClean="0">
                <a:latin typeface="仿宋_GB2312" pitchFamily="49" charset="-122"/>
                <a:ea typeface="仿宋_GB2312" pitchFamily="49" charset="-122"/>
              </a:rPr>
              <a:t>《 </a:t>
            </a:r>
            <a:r>
              <a:rPr lang="en-US" sz="2800" dirty="0" err="1" smtClean="0">
                <a:latin typeface="仿宋_GB2312" pitchFamily="49" charset="-122"/>
                <a:ea typeface="仿宋_GB2312" pitchFamily="49" charset="-122"/>
              </a:rPr>
              <a:t>关于市县乡土地利用总体规划规划基数转换与各类用地布局指导意见的通知</a:t>
            </a:r>
            <a:r>
              <a:rPr lang="en-US" sz="2800" dirty="0" smtClean="0">
                <a:latin typeface="仿宋_GB2312" pitchFamily="49" charset="-122"/>
                <a:ea typeface="仿宋_GB2312" pitchFamily="49" charset="-122"/>
              </a:rPr>
              <a:t>》（</a:t>
            </a:r>
            <a:r>
              <a:rPr lang="en-US" sz="2800" dirty="0" err="1" smtClean="0">
                <a:latin typeface="仿宋_GB2312" pitchFamily="49" charset="-122"/>
                <a:ea typeface="仿宋_GB2312" pitchFamily="49" charset="-122"/>
              </a:rPr>
              <a:t>国土资厅发</a:t>
            </a:r>
            <a:r>
              <a:rPr lang="en-US" sz="2800" dirty="0" smtClean="0">
                <a:latin typeface="仿宋_GB2312" pitchFamily="49" charset="-122"/>
                <a:ea typeface="仿宋_GB2312" pitchFamily="49" charset="-122"/>
              </a:rPr>
              <a:t>[2009]10号文件）印发以后，从重新转换规划基数入手，调整优化各类用地空间布局，调整部分指标，完善规划方案，对规划文本、说明和图件进行修改完善，形成送审成果。</a:t>
            </a:r>
            <a:endParaRPr lang="zh-CN" altLang="en-US" sz="2800" dirty="0">
              <a:latin typeface="仿宋_GB2312" pitchFamily="49" charset="-122"/>
              <a:ea typeface="仿宋_GB2312" pitchFamily="49" charset="-122"/>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图示 3"/>
          <p:cNvGraphicFramePr/>
          <p:nvPr/>
        </p:nvGraphicFramePr>
        <p:xfrm>
          <a:off x="457200" y="274638"/>
          <a:ext cx="8229600" cy="1143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6" name="内容占位符 5"/>
          <p:cNvGraphicFramePr>
            <a:graphicFrameLocks noGrp="1"/>
          </p:cNvGraphicFramePr>
          <p:nvPr>
            <p:ph idx="1"/>
          </p:nvPr>
        </p:nvGraphicFramePr>
        <p:xfrm>
          <a:off x="457200" y="1600200"/>
          <a:ext cx="8229600" cy="4525963"/>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Dragon">
  <a:themeElements>
    <a:clrScheme name="Dragon">
      <a:dk1>
        <a:sysClr val="windowText" lastClr="000000"/>
      </a:dk1>
      <a:lt1>
        <a:sysClr val="window" lastClr="FFFFFF"/>
      </a:lt1>
      <a:dk2>
        <a:srgbClr val="001B36"/>
      </a:dk2>
      <a:lt2>
        <a:srgbClr val="EDF8FE"/>
      </a:lt2>
      <a:accent1>
        <a:srgbClr val="477AB1"/>
      </a:accent1>
      <a:accent2>
        <a:srgbClr val="51848E"/>
      </a:accent2>
      <a:accent3>
        <a:srgbClr val="7B9B57"/>
      </a:accent3>
      <a:accent4>
        <a:srgbClr val="8B8D8C"/>
      </a:accent4>
      <a:accent5>
        <a:srgbClr val="8B7396"/>
      </a:accent5>
      <a:accent6>
        <a:srgbClr val="E89A53"/>
      </a:accent6>
      <a:hlink>
        <a:srgbClr val="0080FF"/>
      </a:hlink>
      <a:folHlink>
        <a:srgbClr val="FF00FF"/>
      </a:folHlink>
    </a:clrScheme>
    <a:fontScheme name="Dragon">
      <a:majorFont>
        <a:latin typeface="Maiandra GD"/>
        <a:ea typeface=""/>
        <a:cs typeface=""/>
        <a:font script="CYRL" typeface="Times New Roman"/>
        <a:font script="GREK" typeface="Times New Roman"/>
        <a:font script="Jpan" typeface="ＭＳ Ｐゴシック"/>
        <a:font script="Hang" typeface="HY중고딕"/>
        <a:font script="Hans" typeface="隶书"/>
        <a:font script="Hant" typeface="微軟正黑體"/>
        <a:font script="Arab" typeface="Times New Roman"/>
        <a:font script="Hebr" typeface="Times New Roman"/>
        <a:font script="Thai" typeface="Angsan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ambria"/>
        <a:ea typeface=""/>
        <a:cs typeface=""/>
        <a:font script="Jpan" typeface="ＭＳ Ｐ明朝"/>
        <a:font script="Hang" typeface="HY견명조"/>
        <a:font script="Hans" typeface="华文楷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Dragon">
      <a:fillStyleLst>
        <a:solidFill>
          <a:schemeClr val="phClr">
            <a:tint val="100000"/>
            <a:shade val="100000"/>
            <a:hueMod val="100000"/>
            <a:satMod val="100000"/>
          </a:schemeClr>
        </a:solidFill>
        <a:gradFill rotWithShape="1">
          <a:gsLst>
            <a:gs pos="0">
              <a:schemeClr val="phClr">
                <a:tint val="100000"/>
                <a:shade val="50000"/>
                <a:hueMod val="100000"/>
                <a:satMod val="250000"/>
              </a:schemeClr>
            </a:gs>
            <a:gs pos="75000">
              <a:schemeClr val="phClr">
                <a:tint val="80000"/>
                <a:shade val="100000"/>
                <a:hueMod val="100000"/>
                <a:satMod val="375000"/>
              </a:schemeClr>
            </a:gs>
            <a:gs pos="100000">
              <a:schemeClr val="phClr">
                <a:tint val="50000"/>
                <a:shade val="100000"/>
                <a:hueMod val="100000"/>
                <a:satMod val="500000"/>
              </a:schemeClr>
            </a:gs>
          </a:gsLst>
          <a:lin ang="16200000" scaled="1"/>
        </a:gradFill>
        <a:blipFill>
          <a:blip xmlns:r="http://schemas.openxmlformats.org/officeDocument/2006/relationships" r:embed="rId1">
            <a:duotone>
              <a:schemeClr val="phClr">
                <a:tint val="100000"/>
                <a:shade val="50000"/>
                <a:hueMod val="100000"/>
                <a:satMod val="100000"/>
              </a:schemeClr>
              <a:schemeClr val="phClr">
                <a:tint val="100000"/>
                <a:shade val="75000"/>
                <a:hueMod val="100000"/>
                <a:satMod val="100000"/>
              </a:schemeClr>
            </a:duotone>
          </a:blip>
          <a:tile tx="0" ty="0" sx="50000" sy="50000" flip="none" algn="ctr"/>
        </a:blipFill>
      </a:fillStyleLst>
      <a:lnStyleLst>
        <a:ln w="127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glow>
              <a:schemeClr val="phClr">
                <a:tint val="100000"/>
                <a:shade val="100000"/>
                <a:hueMod val="100000"/>
                <a:satMod val="100000"/>
              </a:schemeClr>
            </a:glow>
          </a:effectLst>
        </a:effectStyle>
        <a:effectStyle>
          <a:effectLst>
            <a:glow>
              <a:schemeClr val="phClr">
                <a:tint val="100000"/>
                <a:shade val="100000"/>
                <a:hueMod val="100000"/>
                <a:satMod val="100000"/>
              </a:schemeClr>
            </a:glow>
          </a:effectLst>
          <a:scene3d>
            <a:camera prst="orthographicFront" fov="0">
              <a:rot lat="0" lon="0" rev="0"/>
            </a:camera>
            <a:lightRig rig="threePt" dir="tl">
              <a:rot lat="0" lon="0" rev="0"/>
            </a:lightRig>
          </a:scene3d>
          <a:sp3d prstMaterial="metal">
            <a:bevelT w="12700" h="12700" prst="relaxedInset"/>
            <a:contourClr>
              <a:schemeClr val="phClr">
                <a:tint val="100000"/>
                <a:shade val="100000"/>
                <a:hueMod val="100000"/>
                <a:satMod val="100000"/>
              </a:schemeClr>
            </a:contourClr>
          </a:sp3d>
        </a:effectStyle>
        <a:effectStyle>
          <a:effectLst>
            <a:glow>
              <a:schemeClr val="phClr">
                <a:tint val="100000"/>
                <a:shade val="100000"/>
                <a:hueMod val="100000"/>
                <a:satMod val="100000"/>
              </a:schemeClr>
            </a:glow>
            <a:outerShdw blurRad="44450" dist="50800" dir="3300000" sx="99000" sy="99000" algn="tl" rotWithShape="0">
              <a:srgbClr val="000000">
                <a:alpha val="55000"/>
              </a:srgbClr>
            </a:outerShdw>
          </a:effectLst>
          <a:scene3d>
            <a:camera prst="orthographicFront">
              <a:rot lat="0" lon="0" rev="0"/>
            </a:camera>
            <a:lightRig rig="contrasting" dir="tl">
              <a:rot lat="0" lon="0" rev="14220000"/>
            </a:lightRig>
          </a:scene3d>
          <a:sp3d prstMaterial="dkEdge">
            <a:bevelT w="63500" h="63500"/>
            <a:bevelB w="0" h="0"/>
            <a:contourClr>
              <a:schemeClr val="phClr">
                <a:tint val="100000"/>
                <a:shade val="100000"/>
                <a:hueMod val="100000"/>
                <a:satMod val="100000"/>
              </a:schemeClr>
            </a:contourClr>
          </a:sp3d>
        </a:effectStyle>
      </a:effectStyleLst>
      <a:bgFillStyleLst>
        <a:solidFill>
          <a:schemeClr val="phClr">
            <a:tint val="100000"/>
            <a:shade val="100000"/>
            <a:hueMod val="100000"/>
            <a:satMod val="100000"/>
          </a:schemeClr>
        </a:solidFill>
        <a:gradFill rotWithShape="1">
          <a:gsLst>
            <a:gs pos="0">
              <a:schemeClr val="bg1">
                <a:tint val="100000"/>
                <a:shade val="100000"/>
                <a:hueMod val="100000"/>
                <a:satMod val="150000"/>
              </a:schemeClr>
            </a:gs>
            <a:gs pos="55000">
              <a:schemeClr val="bg1">
                <a:tint val="100000"/>
                <a:shade val="90000"/>
                <a:hueMod val="100000"/>
                <a:satMod val="375000"/>
              </a:schemeClr>
            </a:gs>
            <a:gs pos="100000">
              <a:schemeClr val="phClr">
                <a:tint val="88000"/>
                <a:shade val="100000"/>
                <a:hueMod val="100000"/>
                <a:satMod val="500000"/>
              </a:schemeClr>
            </a:gs>
          </a:gsLst>
          <a:lin ang="5400000" scaled="1"/>
        </a:gradFill>
        <a:blipFill>
          <a:blip xmlns:r="http://schemas.openxmlformats.org/officeDocument/2006/relationships" r:embed="rId2">
            <a:duotone>
              <a:schemeClr val="phClr">
                <a:shade val="30000"/>
                <a:satMod val="555000"/>
              </a:schemeClr>
              <a:schemeClr val="phClr">
                <a:tint val="96000"/>
                <a:satMod val="120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Dragon</Template>
  <TotalTime>134</TotalTime>
  <Words>732</Words>
  <Application>Microsoft Office PowerPoint</Application>
  <PresentationFormat>全屏显示(4:3)</PresentationFormat>
  <Paragraphs>58</Paragraphs>
  <Slides>24</Slides>
  <Notes>0</Notes>
  <HiddenSlides>0</HiddenSlides>
  <MMClips>0</MMClips>
  <ScaleCrop>false</ScaleCrop>
  <HeadingPairs>
    <vt:vector size="4" baseType="variant">
      <vt:variant>
        <vt:lpstr>主题</vt:lpstr>
      </vt:variant>
      <vt:variant>
        <vt:i4>1</vt:i4>
      </vt:variant>
      <vt:variant>
        <vt:lpstr>幻灯片标题</vt:lpstr>
      </vt:variant>
      <vt:variant>
        <vt:i4>24</vt:i4>
      </vt:variant>
    </vt:vector>
  </HeadingPairs>
  <TitlesOfParts>
    <vt:vector size="25" baseType="lpstr">
      <vt:lpstr>Dragon</vt:lpstr>
      <vt:lpstr>山东省桓台县土地利用总体规划修编试点工作汇报</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vector>
  </TitlesOfParts>
  <Company>mlr</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山东省桓台县土地利用总体规划修编试点工作汇报</dc:title>
  <dc:creator>CHINA</dc:creator>
  <cp:lastModifiedBy>CHINA</cp:lastModifiedBy>
  <cp:revision>18</cp:revision>
  <dcterms:created xsi:type="dcterms:W3CDTF">2009-03-24T15:05:13Z</dcterms:created>
  <dcterms:modified xsi:type="dcterms:W3CDTF">2009-03-24T23:00:13Z</dcterms:modified>
</cp:coreProperties>
</file>