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sldIdLst>
    <p:sldId id="276" r:id="rId2"/>
    <p:sldId id="256" r:id="rId3"/>
    <p:sldId id="258" r:id="rId4"/>
    <p:sldId id="262" r:id="rId5"/>
    <p:sldId id="261" r:id="rId6"/>
    <p:sldId id="286" r:id="rId7"/>
    <p:sldId id="287" r:id="rId8"/>
    <p:sldId id="288" r:id="rId9"/>
    <p:sldId id="291" r:id="rId10"/>
    <p:sldId id="290" r:id="rId11"/>
    <p:sldId id="292" r:id="rId12"/>
    <p:sldId id="279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6D0"/>
    <a:srgbClr val="C70FA4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81712" autoAdjust="0"/>
  </p:normalViewPr>
  <p:slideViewPr>
    <p:cSldViewPr>
      <p:cViewPr varScale="1">
        <p:scale>
          <a:sx n="54" d="100"/>
          <a:sy n="54" d="100"/>
        </p:scale>
        <p:origin x="-183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0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C37BF9-9493-4BBF-9F88-59CDAC904E3A}" type="datetimeFigureOut">
              <a:rPr lang="zh-CN" altLang="en-US" smtClean="0"/>
              <a:t>2013/6/6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F0DFB7-48E2-4EF5-AEB0-B81D5B17D4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053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0DFB7-48E2-4EF5-AEB0-B81D5B17D4C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8208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1</a:t>
            </a:r>
            <a:r>
              <a:rPr lang="zh-CN" altLang="en-US" dirty="0" smtClean="0"/>
              <a:t>、无法输出图形，比例尺？设置正确否？数据处理？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2</a:t>
            </a:r>
            <a:r>
              <a:rPr lang="zh-CN" altLang="en-US" dirty="0" smtClean="0"/>
              <a:t>、批量输出</a:t>
            </a:r>
            <a:r>
              <a:rPr lang="en-US" altLang="zh-CN" dirty="0" smtClean="0"/>
              <a:t>jpg</a:t>
            </a:r>
            <a:r>
              <a:rPr lang="zh-CN" altLang="en-US" dirty="0" smtClean="0"/>
              <a:t>，需先设置好页面。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裁剪边框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0DFB7-48E2-4EF5-AEB0-B81D5B17D4C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8007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Win7</a:t>
            </a:r>
            <a:r>
              <a:rPr lang="zh-CN" altLang="en-US" dirty="0" smtClean="0"/>
              <a:t>操作：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、打开网络共享中心，点击改为工作组，再左下角的家庭组，进入页面后点击“离开家庭组”。</a:t>
            </a:r>
            <a:endParaRPr lang="en-US" altLang="zh-CN" dirty="0" smtClean="0"/>
          </a:p>
          <a:p>
            <a:r>
              <a:rPr lang="en-US" altLang="zh-CN" dirty="0" smtClean="0"/>
              <a:t>Win8</a:t>
            </a:r>
            <a:r>
              <a:rPr lang="zh-CN" altLang="en-US" dirty="0" smtClean="0"/>
              <a:t>下操作：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、打开网络共享中心，点击左下角的家庭组，进入页面后点击“创建家庭组”，后面的看自己需要而定。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0DFB7-48E2-4EF5-AEB0-B81D5B17D4C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8007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0DFB7-48E2-4EF5-AEB0-B81D5B17D4C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230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Excel</a:t>
            </a:r>
            <a:r>
              <a:rPr lang="zh-CN" altLang="en-US" dirty="0" smtClean="0"/>
              <a:t>、</a:t>
            </a:r>
            <a:r>
              <a:rPr lang="en-US" altLang="zh-CN" dirty="0" smtClean="0"/>
              <a:t>Cad</a:t>
            </a:r>
            <a:r>
              <a:rPr lang="zh-CN" altLang="en-US" dirty="0" smtClean="0"/>
              <a:t>互转、角度花纹、专题辅助、</a:t>
            </a:r>
            <a:r>
              <a:rPr lang="en-US" altLang="zh-CN" dirty="0" smtClean="0"/>
              <a:t>E</a:t>
            </a:r>
            <a:r>
              <a:rPr lang="zh-CN" altLang="en-US" dirty="0" smtClean="0"/>
              <a:t>柱状图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0DFB7-48E2-4EF5-AEB0-B81D5B17D4C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986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、环境：</a:t>
            </a:r>
            <a:r>
              <a:rPr lang="en-US" altLang="zh-CN" dirty="0" err="1" smtClean="0"/>
              <a:t>Windows+mapgis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、来源：搜索、论坛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、安装：绿色复制粘贴；绿色系统变量；安装包</a:t>
            </a:r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、卸载：直接删除；卸载程序</a:t>
            </a:r>
            <a:endParaRPr lang="en-US" altLang="zh-CN" dirty="0" smtClean="0"/>
          </a:p>
          <a:p>
            <a:r>
              <a:rPr lang="en-US" altLang="zh-CN" dirty="0" smtClean="0"/>
              <a:t>5</a:t>
            </a:r>
            <a:r>
              <a:rPr lang="zh-CN" altLang="en-US" dirty="0" smtClean="0"/>
              <a:t>、支持：帮助；社群论坛；博客；录像</a:t>
            </a:r>
            <a:endParaRPr lang="en-US" altLang="zh-CN" dirty="0" smtClean="0"/>
          </a:p>
          <a:p>
            <a:r>
              <a:rPr lang="en-US" altLang="zh-CN" dirty="0" smtClean="0"/>
              <a:t>6</a:t>
            </a:r>
            <a:r>
              <a:rPr lang="zh-CN" altLang="en-US" dirty="0" smtClean="0"/>
              <a:t>、反馈：论坛；博客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0DFB7-48E2-4EF5-AEB0-B81D5B17D4C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8412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下载地址二维码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0DFB7-48E2-4EF5-AEB0-B81D5B17D4C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268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、启动时按钮不可用，需要启用宏。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0DFB7-48E2-4EF5-AEB0-B81D5B17D4C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800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1</a:t>
            </a:r>
            <a:r>
              <a:rPr lang="zh-CN" altLang="en-US" dirty="0" smtClean="0"/>
              <a:t>、导入数据与钻孔的却区是所有数据与选择的钻孔。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2</a:t>
            </a:r>
            <a:r>
              <a:rPr lang="zh-CN" altLang="en-US" dirty="0" smtClean="0"/>
              <a:t>、清空为所有，删除钻孔只对选择的钻孔数据。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0DFB7-48E2-4EF5-AEB0-B81D5B17D4C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800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1</a:t>
            </a:r>
            <a:r>
              <a:rPr lang="zh-CN" altLang="en-US" dirty="0" smtClean="0"/>
              <a:t>、自定义栏目的数据表无法自建，可利用已有的表及未使用表格列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2</a:t>
            </a:r>
            <a:r>
              <a:rPr lang="zh-CN" altLang="en-US" dirty="0" smtClean="0"/>
              <a:t>、水位变化曲线，最好不要改动。（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根线，自定义有困难），同理“钻孔结构及封孔”。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0DFB7-48E2-4EF5-AEB0-B81D5B17D4C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800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1</a:t>
            </a:r>
            <a:r>
              <a:rPr lang="zh-CN" altLang="en-US" dirty="0" smtClean="0"/>
              <a:t>、表格分栏没有作用；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0DFB7-48E2-4EF5-AEB0-B81D5B17D4C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8007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1</a:t>
            </a:r>
            <a:r>
              <a:rPr lang="zh-CN" altLang="en-US" dirty="0" smtClean="0"/>
              <a:t>、表格识别：有表格插入的地方，</a:t>
            </a:r>
            <a:r>
              <a:rPr lang="en-US" altLang="zh-CN" dirty="0" smtClean="0"/>
              <a:t>A</a:t>
            </a:r>
            <a:r>
              <a:rPr lang="zh-CN" altLang="en-US" dirty="0" smtClean="0"/>
              <a:t>列不能为空，否则不再读取数据。顶部和左侧数据为高宽数据；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2</a:t>
            </a:r>
            <a:r>
              <a:rPr lang="zh-CN" altLang="en-US" dirty="0" smtClean="0"/>
              <a:t>、内容获取地址：</a:t>
            </a:r>
            <a:r>
              <a:rPr lang="en-US" altLang="zh-CN" dirty="0" smtClean="0"/>
              <a:t>0802</a:t>
            </a:r>
            <a:r>
              <a:rPr lang="zh-CN" altLang="en-US" dirty="0" smtClean="0"/>
              <a:t>表</a:t>
            </a:r>
            <a:r>
              <a:rPr lang="en-US" altLang="zh-CN" dirty="0" smtClean="0"/>
              <a:t>08</a:t>
            </a:r>
            <a:r>
              <a:rPr lang="zh-CN" altLang="en-US" dirty="0" smtClean="0"/>
              <a:t>表</a:t>
            </a:r>
            <a:r>
              <a:rPr lang="en-US" altLang="zh-CN" dirty="0" smtClean="0"/>
              <a:t>02</a:t>
            </a:r>
            <a:r>
              <a:rPr lang="zh-CN" altLang="en-US" dirty="0" smtClean="0"/>
              <a:t>列数据；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3</a:t>
            </a:r>
            <a:r>
              <a:rPr lang="zh-CN" altLang="en-US" dirty="0" smtClean="0"/>
              <a:t>、第一行</a:t>
            </a:r>
            <a:r>
              <a:rPr lang="en-US" altLang="zh-CN" dirty="0" smtClean="0"/>
              <a:t>X</a:t>
            </a:r>
            <a:r>
              <a:rPr lang="zh-CN" altLang="en-US" dirty="0" smtClean="0"/>
              <a:t>值，第二行</a:t>
            </a:r>
            <a:r>
              <a:rPr lang="en-US" altLang="zh-CN" dirty="0" smtClean="0"/>
              <a:t>Y</a:t>
            </a:r>
            <a:r>
              <a:rPr lang="zh-CN" altLang="en-US" dirty="0" smtClean="0"/>
              <a:t>值，第三行字体。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0DFB7-48E2-4EF5-AEB0-B81D5B17D4C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800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2013/6/6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2013/6/6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893961"/>
          </a:xfrm>
        </p:spPr>
        <p:txBody>
          <a:bodyPr/>
          <a:lstStyle/>
          <a:p>
            <a:pPr algn="ctr"/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Section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之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Excel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制柱状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5251648"/>
            <a:ext cx="9144000" cy="625624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2013.06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921" y="2972274"/>
            <a:ext cx="6207431" cy="1464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06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698254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 smtClean="0"/>
              <a:t>绘制柱状图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79513" y="1196752"/>
            <a:ext cx="8964488" cy="5484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一、设置表头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60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 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初始化表头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—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从表格获取，须美化（文字对齐）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  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保存表头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——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保存上面修改好的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60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 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读取表头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——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读取保存的表头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60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 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设置默认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——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设置默认后每次均调用此表头；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二、绘制柱状图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三、批量输出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jpg</a:t>
            </a:r>
          </a:p>
        </p:txBody>
      </p:sp>
    </p:spTree>
    <p:extLst>
      <p:ext uri="{BB962C8B-B14F-4D97-AF65-F5344CB8AC3E}">
        <p14:creationId xmlns:p14="http://schemas.microsoft.com/office/powerpoint/2010/main" val="103801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698254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 smtClean="0"/>
              <a:t>设置环境目录退出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79513" y="1196752"/>
            <a:ext cx="8964488" cy="5484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1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、切换</a:t>
            </a:r>
            <a:r>
              <a:rPr lang="en-US" altLang="zh-CN" sz="2600" dirty="0" err="1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MapGis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环境目录的时候，点击如蓝色的按钮会退出。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60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此问题主要存在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Win7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和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Win8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中，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4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11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日刚好在重做系统的时候发现了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Win8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的解决方法。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endParaRPr lang="en-US" altLang="zh-CN" sz="260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 解决：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Win7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的网络工作组一定不能进入家庭组，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Win8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的一定要创建并加入家庭组。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372" y="3882494"/>
            <a:ext cx="512445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14" y="3962790"/>
            <a:ext cx="34575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905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07724" y="893158"/>
            <a:ext cx="8640026" cy="5040560"/>
          </a:xfrm>
          <a:prstGeom prst="round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931812"/>
            <a:ext cx="8264402" cy="85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5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2088" y="404664"/>
            <a:ext cx="5324128" cy="1440160"/>
          </a:xfrm>
        </p:spPr>
        <p:txBody>
          <a:bodyPr>
            <a:noAutofit/>
          </a:bodyPr>
          <a:lstStyle/>
          <a:p>
            <a:pPr algn="l"/>
            <a:r>
              <a:rPr lang="zh-CN" altLang="en-US" sz="12000" dirty="0"/>
              <a:t>简介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88640"/>
            <a:ext cx="1656184" cy="1656184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251520" y="1988840"/>
            <a:ext cx="8640960" cy="4248472"/>
          </a:xfrm>
          <a:prstGeom prst="roundRect">
            <a:avLst/>
          </a:prstGeom>
          <a:noFill/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300" dirty="0" smtClean="0">
                <a:latin typeface="+mn-ea"/>
              </a:rPr>
              <a:t>    Section</a:t>
            </a:r>
            <a:r>
              <a:rPr lang="zh-CN" altLang="en-US" sz="2300" dirty="0">
                <a:latin typeface="+mn-ea"/>
              </a:rPr>
              <a:t>是基于</a:t>
            </a:r>
            <a:r>
              <a:rPr lang="en-US" altLang="zh-CN" sz="2300" dirty="0" err="1">
                <a:latin typeface="+mn-ea"/>
              </a:rPr>
              <a:t>MapGis</a:t>
            </a:r>
            <a:r>
              <a:rPr lang="zh-CN" altLang="en-US" sz="2300" dirty="0">
                <a:latin typeface="+mn-ea"/>
              </a:rPr>
              <a:t>输入编辑子系统而添加了专业的地质图件编辑工具，大大提高了地质图件的制作效率。与</a:t>
            </a:r>
            <a:r>
              <a:rPr lang="en-US" altLang="zh-CN" sz="2300" dirty="0">
                <a:latin typeface="+mn-ea"/>
              </a:rPr>
              <a:t>Excel</a:t>
            </a:r>
            <a:r>
              <a:rPr lang="zh-CN" altLang="en-US" sz="2300" dirty="0">
                <a:latin typeface="+mn-ea"/>
              </a:rPr>
              <a:t>结合实现强大丰富的数据沟通功能；图形可以在不同工程之间、不同文件中，不同时间，不同位置自由复制粘贴；方便的图例拾取、修改</a:t>
            </a:r>
            <a:r>
              <a:rPr lang="zh-CN" altLang="en-US" sz="2300" dirty="0" smtClean="0">
                <a:latin typeface="+mn-ea"/>
              </a:rPr>
              <a:t>、排版</a:t>
            </a:r>
            <a:r>
              <a:rPr lang="zh-CN" altLang="en-US" sz="2300" dirty="0">
                <a:latin typeface="+mn-ea"/>
              </a:rPr>
              <a:t>操作，</a:t>
            </a:r>
            <a:r>
              <a:rPr lang="zh-CN" altLang="en-US" sz="2300" dirty="0" smtClean="0">
                <a:latin typeface="+mn-ea"/>
              </a:rPr>
              <a:t>可定制</a:t>
            </a:r>
            <a:r>
              <a:rPr lang="zh-CN" altLang="en-US" sz="2300" dirty="0">
                <a:latin typeface="+mn-ea"/>
              </a:rPr>
              <a:t>及使用</a:t>
            </a:r>
            <a:r>
              <a:rPr lang="zh-CN" altLang="en-US" sz="2300" dirty="0" smtClean="0">
                <a:latin typeface="+mn-ea"/>
              </a:rPr>
              <a:t>用户</a:t>
            </a:r>
            <a:r>
              <a:rPr lang="zh-CN" altLang="en-US" sz="2300" dirty="0">
                <a:latin typeface="+mn-ea"/>
              </a:rPr>
              <a:t>图</a:t>
            </a:r>
            <a:r>
              <a:rPr lang="zh-CN" altLang="en-US" sz="2300" dirty="0" smtClean="0">
                <a:latin typeface="+mn-ea"/>
              </a:rPr>
              <a:t>签；</a:t>
            </a:r>
            <a:r>
              <a:rPr lang="zh-CN" altLang="en-US" sz="2300" dirty="0">
                <a:latin typeface="+mn-ea"/>
              </a:rPr>
              <a:t>便捷</a:t>
            </a:r>
            <a:r>
              <a:rPr lang="zh-CN" altLang="en-US" sz="2300" dirty="0" smtClean="0">
                <a:latin typeface="+mn-ea"/>
              </a:rPr>
              <a:t>的</a:t>
            </a:r>
            <a:r>
              <a:rPr lang="zh-CN" altLang="en-US" sz="2300" dirty="0">
                <a:latin typeface="+mn-ea"/>
              </a:rPr>
              <a:t>图切剖面操作</a:t>
            </a:r>
            <a:r>
              <a:rPr lang="zh-CN" altLang="en-US" sz="2300" dirty="0" smtClean="0">
                <a:latin typeface="+mn-ea"/>
              </a:rPr>
              <a:t>；实现</a:t>
            </a:r>
            <a:r>
              <a:rPr lang="zh-CN" altLang="en-US" sz="2300" dirty="0">
                <a:latin typeface="+mn-ea"/>
              </a:rPr>
              <a:t>了</a:t>
            </a:r>
            <a:r>
              <a:rPr lang="en-US" altLang="zh-CN" sz="2300" dirty="0">
                <a:latin typeface="+mn-ea"/>
              </a:rPr>
              <a:t>CAD</a:t>
            </a:r>
            <a:r>
              <a:rPr lang="zh-CN" altLang="en-US" sz="2300" dirty="0">
                <a:latin typeface="+mn-ea"/>
              </a:rPr>
              <a:t>与</a:t>
            </a:r>
            <a:r>
              <a:rPr lang="en-US" altLang="zh-CN" sz="2300" dirty="0" err="1">
                <a:latin typeface="+mn-ea"/>
              </a:rPr>
              <a:t>MapGis</a:t>
            </a:r>
            <a:r>
              <a:rPr lang="zh-CN" altLang="en-US" sz="2300" dirty="0">
                <a:latin typeface="+mn-ea"/>
              </a:rPr>
              <a:t>数据格式的互转，按原图层或点线面类型输出为</a:t>
            </a:r>
            <a:r>
              <a:rPr lang="en-US" altLang="zh-CN" sz="2300" dirty="0" err="1">
                <a:latin typeface="+mn-ea"/>
              </a:rPr>
              <a:t>MapGis</a:t>
            </a:r>
            <a:r>
              <a:rPr lang="zh-CN" altLang="en-US" sz="2300" dirty="0">
                <a:latin typeface="+mn-ea"/>
              </a:rPr>
              <a:t>格式；实现读取原</a:t>
            </a:r>
            <a:r>
              <a:rPr lang="en-US" altLang="zh-CN" sz="2300" dirty="0" err="1">
                <a:latin typeface="+mn-ea"/>
              </a:rPr>
              <a:t>MapGis</a:t>
            </a:r>
            <a:r>
              <a:rPr lang="zh-CN" altLang="en-US" sz="2300" dirty="0">
                <a:latin typeface="+mn-ea"/>
              </a:rPr>
              <a:t>花纹库及</a:t>
            </a:r>
            <a:r>
              <a:rPr lang="en-US" altLang="zh-CN" sz="2300" dirty="0">
                <a:latin typeface="+mn-ea"/>
              </a:rPr>
              <a:t>AutoCAD</a:t>
            </a:r>
            <a:r>
              <a:rPr lang="zh-CN" altLang="en-US" sz="2300" dirty="0">
                <a:latin typeface="+mn-ea"/>
              </a:rPr>
              <a:t>花纹库，花纹角度渐变填充。增加区块图</a:t>
            </a:r>
            <a:r>
              <a:rPr lang="zh-CN" altLang="en-US" sz="2300" dirty="0" smtClean="0">
                <a:latin typeface="+mn-ea"/>
              </a:rPr>
              <a:t>、储量</a:t>
            </a:r>
            <a:r>
              <a:rPr lang="zh-CN" altLang="en-US" sz="2300" dirty="0">
                <a:latin typeface="+mn-ea"/>
              </a:rPr>
              <a:t>核查、水系沉积物和土壤化探自动编号等专题图件辅助功能。柱状</a:t>
            </a:r>
            <a:r>
              <a:rPr lang="zh-CN" altLang="en-US" sz="2300" dirty="0" smtClean="0">
                <a:latin typeface="+mn-ea"/>
              </a:rPr>
              <a:t>图改用</a:t>
            </a:r>
            <a:r>
              <a:rPr lang="en-US" altLang="zh-CN" sz="2300" dirty="0">
                <a:latin typeface="+mn-ea"/>
              </a:rPr>
              <a:t>Excel</a:t>
            </a:r>
            <a:r>
              <a:rPr lang="zh-CN" altLang="en-US" sz="2300" dirty="0">
                <a:latin typeface="+mn-ea"/>
              </a:rPr>
              <a:t>进行录入编辑</a:t>
            </a:r>
            <a:r>
              <a:rPr lang="zh-CN" altLang="en-US" sz="2300" dirty="0" smtClean="0">
                <a:latin typeface="+mn-ea"/>
              </a:rPr>
              <a:t>，输出定制的</a:t>
            </a:r>
            <a:r>
              <a:rPr lang="en-US" altLang="zh-CN" sz="2300" dirty="0" err="1">
                <a:latin typeface="+mn-ea"/>
              </a:rPr>
              <a:t>MapGis</a:t>
            </a:r>
            <a:r>
              <a:rPr lang="zh-CN" altLang="en-US" sz="2300" dirty="0">
                <a:latin typeface="+mn-ea"/>
              </a:rPr>
              <a:t>格式的图件。</a:t>
            </a:r>
          </a:p>
          <a:p>
            <a:r>
              <a:rPr lang="zh-CN" altLang="en-US" sz="2300" dirty="0" smtClean="0">
                <a:latin typeface="+mn-ea"/>
              </a:rPr>
              <a:t>    免费软件。</a:t>
            </a:r>
            <a:r>
              <a:rPr lang="zh-CN" altLang="en-US" sz="2300" dirty="0">
                <a:latin typeface="+mn-ea"/>
              </a:rPr>
              <a:t>新手请先查看帮助，及下载辅助视频。</a:t>
            </a:r>
          </a:p>
        </p:txBody>
      </p:sp>
    </p:spTree>
    <p:extLst>
      <p:ext uri="{BB962C8B-B14F-4D97-AF65-F5344CB8AC3E}">
        <p14:creationId xmlns:p14="http://schemas.microsoft.com/office/powerpoint/2010/main" val="236554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 smtClean="0"/>
              <a:t>来源与安装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757575"/>
              </a:clrFrom>
              <a:clrTo>
                <a:srgbClr val="757575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340768"/>
            <a:ext cx="7226654" cy="5090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26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 smtClean="0"/>
              <a:t>二维码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556792"/>
            <a:ext cx="3744416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6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5616" y="44624"/>
            <a:ext cx="698254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 smtClean="0"/>
              <a:t>柱状图</a:t>
            </a:r>
            <a:r>
              <a:rPr lang="en-US" altLang="zh-CN" dirty="0" smtClean="0"/>
              <a:t>(Excel)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737373"/>
              </a:clrFrom>
              <a:clrTo>
                <a:srgbClr val="737373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789600"/>
            <a:ext cx="8080493" cy="608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26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6982544" cy="36004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柱状</a:t>
            </a:r>
            <a:r>
              <a:rPr lang="zh-CN" altLang="en-US" dirty="0" smtClean="0"/>
              <a:t>图界面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87" y="476672"/>
            <a:ext cx="3336746" cy="6204264"/>
          </a:xfrm>
          <a:prstGeom prst="rect">
            <a:avLst/>
          </a:prstGeom>
        </p:spPr>
      </p:pic>
      <p:sp>
        <p:nvSpPr>
          <p:cNvPr id="5" name="内容占位符 2"/>
          <p:cNvSpPr txBox="1">
            <a:spLocks/>
          </p:cNvSpPr>
          <p:nvPr/>
        </p:nvSpPr>
        <p:spPr>
          <a:xfrm>
            <a:off x="3456143" y="1196752"/>
            <a:ext cx="5687857" cy="5484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清空数据不可恢复；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导入数据（钻孔）方便多人协作；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endParaRPr lang="en-US" altLang="zh-CN" sz="260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出图设置：最后总结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endParaRPr lang="en-US" altLang="zh-CN" sz="260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库设置根据需要修改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endParaRPr lang="en-US" altLang="zh-CN" sz="260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zh-CN" altLang="en-US" sz="2600" dirty="0" smtClean="0">
                <a:solidFill>
                  <a:srgbClr val="1406D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黑色文字列为输入或引用数据，红色为自动计算数据，无需输入</a:t>
            </a:r>
            <a:endParaRPr lang="zh-CN" altLang="en-US" sz="2600" dirty="0">
              <a:solidFill>
                <a:srgbClr val="1406D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12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6982544" cy="36004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 smtClean="0"/>
              <a:t>库设置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79513" y="1196752"/>
            <a:ext cx="8964488" cy="5484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1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、花纹库：根据你所使用的系统库，会用到的花纹建立；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2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、地层颜色库：同上。以上均只是为系统库内色索引号。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3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、字体参数库：不能居中设置哦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4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、样品参数库：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F1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、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F2……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代表的矿种名、单位设置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5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、柱状图参数：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600" dirty="0">
                <a:solidFill>
                  <a:srgbClr val="1406D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2600" dirty="0" smtClean="0">
                <a:solidFill>
                  <a:srgbClr val="1406D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  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打印选择对应为固定格式的输出项目；任何改变的栏目都归自定义（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1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）。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   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自定义栏目后，引用内容位置（共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10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位）：表序</a:t>
            </a:r>
            <a:r>
              <a:rPr lang="en-US" altLang="zh-CN" sz="260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2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+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列序</a:t>
            </a:r>
            <a:r>
              <a:rPr lang="en-US" altLang="zh-CN" sz="260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2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+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区间列序</a:t>
            </a:r>
            <a:r>
              <a:rPr lang="en-US" altLang="zh-CN" sz="260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4+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对齐码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2</a:t>
            </a:r>
            <a:endParaRPr lang="zh-CN" altLang="en-US" sz="260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96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698254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/>
              <a:t>输出</a:t>
            </a:r>
            <a:r>
              <a:rPr lang="zh-CN" altLang="en-US" dirty="0" smtClean="0"/>
              <a:t>设置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79513" y="1196752"/>
            <a:ext cx="8784975" cy="2376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1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、表头样式为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1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，图头为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1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表示闽西队格式；设置为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0 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表自定义。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2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、设置表头，在柱状图参数设置后读取，并美化。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3</a:t>
            </a:r>
            <a:r>
              <a:rPr lang="zh-CN" altLang="en-US" sz="260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、插入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附表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37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872716"/>
            <a:ext cx="698254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/>
              <a:t>附表设置</a:t>
            </a: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79513" y="1196752"/>
            <a:ext cx="8964488" cy="5484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880966"/>
              </p:ext>
            </p:extLst>
          </p:nvPr>
        </p:nvGraphicFramePr>
        <p:xfrm>
          <a:off x="485293" y="620688"/>
          <a:ext cx="8352927" cy="23762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0465"/>
                <a:gridCol w="420651"/>
                <a:gridCol w="1081674"/>
                <a:gridCol w="1081674"/>
                <a:gridCol w="1081674"/>
                <a:gridCol w="1081674"/>
                <a:gridCol w="300465"/>
                <a:gridCol w="640992"/>
                <a:gridCol w="1081674"/>
                <a:gridCol w="640992"/>
                <a:gridCol w="640992"/>
              </a:tblGrid>
              <a:tr h="3845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代码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位置大小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间距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字体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537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1406D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en-US" altLang="zh-CN" sz="1800" b="0" i="0" u="none" strike="noStrike" dirty="0">
                        <a:solidFill>
                          <a:srgbClr val="1406D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1406D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en-US" altLang="zh-CN" sz="1800" b="0" i="0" u="none" strike="noStrike" dirty="0">
                        <a:solidFill>
                          <a:srgbClr val="1406D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1406D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en-US" altLang="zh-CN" sz="1800" b="0" i="0" u="none" strike="noStrike" dirty="0">
                        <a:solidFill>
                          <a:srgbClr val="1406D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1406D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en-US" altLang="zh-CN" sz="1800" b="0" i="0" u="none" strike="noStrike" dirty="0">
                        <a:solidFill>
                          <a:srgbClr val="1406D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451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1406D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altLang="zh-CN" sz="1800" b="0" i="0" u="none" strike="noStrike" dirty="0">
                        <a:solidFill>
                          <a:srgbClr val="1406D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钻孔弯曲度测量结果表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altLang="zh-CN" sz="18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-5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451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1406D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altLang="zh-CN" sz="1800" b="0" i="0" u="none" strike="noStrike" dirty="0">
                        <a:solidFill>
                          <a:srgbClr val="1406D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测量次序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孔深</a:t>
                      </a:r>
                      <a:r>
                        <a:rPr lang="en-US" altLang="zh-CN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天顶角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方位角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altLang="zh-CN" sz="18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altLang="zh-CN" sz="1800" b="0" i="0" u="none" strike="noStrike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451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1406D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altLang="zh-CN" sz="1800" b="0" i="0" u="none" strike="noStrike" dirty="0">
                        <a:solidFill>
                          <a:srgbClr val="1406D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0802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0803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0806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0807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451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altLang="zh-CN" sz="18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altLang="zh-CN" sz="18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altLang="zh-CN" sz="18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altLang="zh-CN" sz="18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altLang="zh-CN" sz="18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内容占位符 2"/>
          <p:cNvSpPr txBox="1">
            <a:spLocks/>
          </p:cNvSpPr>
          <p:nvPr/>
        </p:nvSpPr>
        <p:spPr>
          <a:xfrm>
            <a:off x="341277" y="3318032"/>
            <a:ext cx="8640959" cy="3539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1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、蓝色为首行首列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-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高宽，红色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1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表格识别标志，空格不读；与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1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同行开始读宽度数据。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2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、底部和右侧绿色为</a:t>
            </a:r>
            <a:r>
              <a:rPr lang="zh-CN" altLang="en-US" sz="260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控制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行</a:t>
            </a:r>
            <a:r>
              <a:rPr lang="zh-CN" altLang="en-US" sz="260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数和列数的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控制：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0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表固定，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1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表不可固定，直到读完表格数据为止。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3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、内容获取地址：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0802—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第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08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表第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02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列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4</a:t>
            </a:r>
            <a:r>
              <a:rPr lang="zh-CN" altLang="en-US" sz="260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、布局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代码（须紧靠行列数控制后）：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X_-Y|-F</a:t>
            </a:r>
          </a:p>
          <a:p>
            <a:pPr marL="0" indent="0">
              <a:buNone/>
            </a:pPr>
            <a:r>
              <a:rPr lang="zh-CN" altLang="en-US" sz="260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 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s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左侧距离值，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c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正中距离值，</a:t>
            </a:r>
            <a:r>
              <a:rPr lang="en-US" altLang="zh-CN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e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底部或右侧距离值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73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1244</TotalTime>
  <Words>1065</Words>
  <Application>Microsoft Office PowerPoint</Application>
  <PresentationFormat>全屏显示(4:3)</PresentationFormat>
  <Paragraphs>148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流畅</vt:lpstr>
      <vt:lpstr>Section之Excel制柱状</vt:lpstr>
      <vt:lpstr>简介</vt:lpstr>
      <vt:lpstr>来源与安装</vt:lpstr>
      <vt:lpstr>二维码</vt:lpstr>
      <vt:lpstr>柱状图(Excel)</vt:lpstr>
      <vt:lpstr>柱状图界面</vt:lpstr>
      <vt:lpstr>库设置</vt:lpstr>
      <vt:lpstr>输出设置</vt:lpstr>
      <vt:lpstr>附表设置</vt:lpstr>
      <vt:lpstr>绘制柱状图</vt:lpstr>
      <vt:lpstr>设置环境目录退出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Section速学速用</dc:title>
  <dc:creator>Kylins</dc:creator>
  <cp:lastModifiedBy>刘检生</cp:lastModifiedBy>
  <cp:revision>199</cp:revision>
  <dcterms:created xsi:type="dcterms:W3CDTF">2013-03-18T01:52:19Z</dcterms:created>
  <dcterms:modified xsi:type="dcterms:W3CDTF">2013-06-06T13:36:34Z</dcterms:modified>
  <cp:contentStatus>最终状态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