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9" r:id="rId17"/>
    <p:sldId id="272" r:id="rId18"/>
    <p:sldId id="273" r:id="rId19"/>
    <p:sldId id="274" r:id="rId20"/>
    <p:sldId id="275" r:id="rId21"/>
    <p:sldId id="276" r:id="rId22"/>
    <p:sldId id="278" r:id="rId23"/>
    <p:sldId id="279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k:@MSITStore:D:\mapgis67\program\section.chm::/Histogram-E.htm#00fm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824536" cy="1440160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 smtClean="0"/>
              <a:t>福建省闽西地质大队资源环境研究院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童茜辉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2021</a:t>
            </a:r>
            <a:r>
              <a:rPr lang="zh-CN" altLang="en-US" dirty="0" smtClean="0"/>
              <a:t>年</a:t>
            </a:r>
            <a:r>
              <a:rPr lang="en-US" altLang="zh-CN" smtClean="0"/>
              <a:t>3</a:t>
            </a:r>
            <a:r>
              <a:rPr lang="zh-CN" altLang="en-US" smtClean="0"/>
              <a:t>月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352928" cy="1224136"/>
          </a:xfrm>
        </p:spPr>
        <p:txBody>
          <a:bodyPr/>
          <a:lstStyle/>
          <a:p>
            <a:pPr marL="182880" indent="0">
              <a:buNone/>
            </a:pPr>
            <a:r>
              <a:rPr lang="zh-CN" altLang="en-US" dirty="0" smtClean="0"/>
              <a:t>剖面图及柱状图绘制技巧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629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4941168" cy="4550909"/>
          </a:xfrm>
        </p:spPr>
        <p:txBody>
          <a:bodyPr/>
          <a:lstStyle/>
          <a:p>
            <a:r>
              <a:rPr lang="zh-CN" altLang="en-US" dirty="0" smtClean="0"/>
              <a:t>选择读取地质信息菜单，在这之前，必须把地质区文件设成编辑状态。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在软件下方弹出对话框后选择存储即可。这样做的好处就是剖面图上地层界线分好了。</a:t>
            </a:r>
            <a:endParaRPr lang="en-US" altLang="zh-CN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267744" y="5742384"/>
            <a:ext cx="6512511" cy="1143000"/>
          </a:xfrm>
        </p:spPr>
        <p:txBody>
          <a:bodyPr/>
          <a:lstStyle/>
          <a:p>
            <a:r>
              <a:rPr lang="zh-CN" altLang="en-US" dirty="0" smtClean="0"/>
              <a:t>读取地质信息</a:t>
            </a:r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6672"/>
            <a:ext cx="28194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66324"/>
            <a:ext cx="194118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542" y="3394516"/>
            <a:ext cx="7795930" cy="248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64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59832" y="116632"/>
            <a:ext cx="3077261" cy="908720"/>
          </a:xfrm>
        </p:spPr>
        <p:txBody>
          <a:bodyPr/>
          <a:lstStyle/>
          <a:p>
            <a:r>
              <a:rPr lang="zh-CN" altLang="en-US" dirty="0" smtClean="0"/>
              <a:t>图切剖面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547664" y="980728"/>
            <a:ext cx="6400800" cy="2214022"/>
          </a:xfrm>
        </p:spPr>
        <p:txBody>
          <a:bodyPr/>
          <a:lstStyle/>
          <a:p>
            <a:r>
              <a:rPr lang="zh-CN" altLang="en-US" dirty="0" smtClean="0"/>
              <a:t>读取完地形数据和地质信息后，就可以直接图切剖面了，切完剖面，我们可以从地质图上切一部分图形到平面图上，可以对比平面图绘制我们需要的图元。</a:t>
            </a:r>
            <a:endParaRPr lang="en-US" altLang="zh-CN" dirty="0" smtClean="0"/>
          </a:p>
          <a:p>
            <a:r>
              <a:rPr lang="zh-CN" altLang="en-US" dirty="0" smtClean="0"/>
              <a:t>读取地质图上的数据，可以先关闭我们不需要的图层。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9163"/>
            <a:ext cx="6294437" cy="339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0" r="19195"/>
          <a:stretch/>
        </p:blipFill>
        <p:spPr bwMode="auto">
          <a:xfrm>
            <a:off x="6372200" y="4474504"/>
            <a:ext cx="2771800" cy="148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16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696" y="5589240"/>
            <a:ext cx="6512511" cy="1143000"/>
          </a:xfrm>
        </p:spPr>
        <p:txBody>
          <a:bodyPr/>
          <a:lstStyle/>
          <a:p>
            <a:r>
              <a:rPr lang="zh-CN" altLang="en-US" dirty="0" smtClean="0"/>
              <a:t>绘制完工钻孔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7632848" cy="4713704"/>
          </a:xfrm>
        </p:spPr>
        <p:txBody>
          <a:bodyPr/>
          <a:lstStyle/>
          <a:p>
            <a:r>
              <a:rPr lang="zh-CN" altLang="en-US" dirty="0" smtClean="0"/>
              <a:t>绘制钻孔步骤：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、准备好钻孔柱状图数据表。主要是利用数据表中的孔斜表和采样表数据。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、在孔斜表填好剖面图方位。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13682"/>
            <a:ext cx="8966200" cy="300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50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12224"/>
            <a:ext cx="3915391" cy="3174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696" y="5589240"/>
            <a:ext cx="6512511" cy="1143000"/>
          </a:xfrm>
        </p:spPr>
        <p:txBody>
          <a:bodyPr/>
          <a:lstStyle/>
          <a:p>
            <a:r>
              <a:rPr lang="zh-CN" altLang="en-US" dirty="0" smtClean="0"/>
              <a:t>绘制完工钻孔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5496" y="731520"/>
            <a:ext cx="5184576" cy="2697480"/>
          </a:xfrm>
        </p:spPr>
        <p:txBody>
          <a:bodyPr/>
          <a:lstStyle/>
          <a:p>
            <a:r>
              <a:rPr lang="zh-CN" altLang="en-US" dirty="0" smtClean="0"/>
              <a:t>绘制钻孔步骤：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 smtClean="0"/>
              <a:t>       3</a:t>
            </a:r>
            <a:r>
              <a:rPr lang="zh-CN" altLang="en-US" dirty="0" smtClean="0"/>
              <a:t>、选择菜单中的绘制完工钻孔。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 smtClean="0"/>
              <a:t>       4</a:t>
            </a:r>
            <a:r>
              <a:rPr lang="zh-CN" altLang="en-US" dirty="0" smtClean="0"/>
              <a:t>、是否需要精确定位。如果不需要精确定位，就可以点击“</a:t>
            </a:r>
            <a:r>
              <a:rPr lang="en-US" altLang="zh-CN" dirty="0" smtClean="0"/>
              <a:t>OK</a:t>
            </a:r>
            <a:r>
              <a:rPr lang="zh-CN" altLang="en-US" dirty="0" smtClean="0"/>
              <a:t>”，再点击你要绘制的位置。如果需要精确定位，我们需要选上是否精确定位。坐标数据可以先建个</a:t>
            </a:r>
            <a:r>
              <a:rPr lang="en-US" altLang="zh-CN" dirty="0" smtClean="0"/>
              <a:t>txt</a:t>
            </a:r>
            <a:r>
              <a:rPr lang="zh-CN" altLang="en-US" dirty="0" smtClean="0"/>
              <a:t>文件。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168" y="268955"/>
            <a:ext cx="30480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957" y="1557202"/>
            <a:ext cx="3687763" cy="257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957" y="4133715"/>
            <a:ext cx="1219200" cy="152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957" y="1557202"/>
            <a:ext cx="3687763" cy="257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308304" y="1988840"/>
            <a:ext cx="216024" cy="8566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1907704" y="2636912"/>
            <a:ext cx="5400600" cy="13681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7308304" y="3140968"/>
            <a:ext cx="216024" cy="57606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>
            <a:stCxn id="7" idx="1"/>
          </p:cNvCxnSpPr>
          <p:nvPr/>
        </p:nvCxnSpPr>
        <p:spPr>
          <a:xfrm flipH="1">
            <a:off x="1979712" y="3429000"/>
            <a:ext cx="5328592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5240957" y="4617132"/>
            <a:ext cx="915219" cy="28034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580112" y="3717032"/>
            <a:ext cx="118454" cy="90010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5436096" y="3140968"/>
            <a:ext cx="262470" cy="57606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240957" y="4897481"/>
            <a:ext cx="457609" cy="4037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5698566" y="2636912"/>
            <a:ext cx="1609738" cy="24624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17"/>
          <p:cNvSpPr/>
          <p:nvPr/>
        </p:nvSpPr>
        <p:spPr>
          <a:xfrm>
            <a:off x="5240957" y="5333904"/>
            <a:ext cx="288032" cy="32734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>
            <a:stCxn id="7" idx="1"/>
            <a:endCxn id="18" idx="3"/>
          </p:cNvCxnSpPr>
          <p:nvPr/>
        </p:nvCxnSpPr>
        <p:spPr>
          <a:xfrm flipH="1">
            <a:off x="5528989" y="3429000"/>
            <a:ext cx="1779315" cy="20685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>
            <a:off x="5580112" y="2417149"/>
            <a:ext cx="648072" cy="204613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58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4" grpId="0" animBg="1"/>
      <p:bldP spid="15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5736" y="5733256"/>
            <a:ext cx="6512511" cy="936104"/>
          </a:xfrm>
        </p:spPr>
        <p:txBody>
          <a:bodyPr/>
          <a:lstStyle/>
          <a:p>
            <a:r>
              <a:rPr lang="zh-CN" altLang="en-US" dirty="0" smtClean="0"/>
              <a:t>绘制剖面图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280920" cy="4857720"/>
          </a:xfrm>
        </p:spPr>
        <p:txBody>
          <a:bodyPr/>
          <a:lstStyle/>
          <a:p>
            <a:r>
              <a:rPr lang="zh-CN" altLang="en-US" dirty="0" smtClean="0"/>
              <a:t>二、利用测量数据形成剖面图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1</a:t>
            </a:r>
            <a:r>
              <a:rPr lang="zh-CN" altLang="en-US" dirty="0" smtClean="0"/>
              <a:t>、首先要准备测量数据表（</a:t>
            </a:r>
            <a:r>
              <a:rPr lang="en-US" altLang="zh-CN" dirty="0"/>
              <a:t>SECPMINFO.xls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2</a:t>
            </a:r>
            <a:r>
              <a:rPr lang="zh-CN" altLang="en-US" dirty="0" smtClean="0"/>
              <a:t>、选择读取测量数据。</a:t>
            </a:r>
            <a:endParaRPr lang="en-US" altLang="zh-CN" dirty="0" smtClean="0"/>
          </a:p>
          <a:p>
            <a:pPr marL="45720" indent="0">
              <a:buNone/>
            </a:pP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</a:p>
          <a:p>
            <a:pPr marL="45720" indent="0">
              <a:buNone/>
            </a:pPr>
            <a:endParaRPr lang="en-US" altLang="zh-CN" dirty="0"/>
          </a:p>
          <a:p>
            <a:pPr marL="45720" indent="0">
              <a:buNone/>
            </a:pPr>
            <a:r>
              <a:rPr lang="en-US" altLang="zh-CN" dirty="0" smtClean="0"/>
              <a:t>      </a:t>
            </a:r>
            <a:endParaRPr lang="en-US" altLang="zh-CN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63" y="2420888"/>
            <a:ext cx="5524500" cy="339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420888"/>
            <a:ext cx="1790700" cy="333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797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5528" y="5733256"/>
            <a:ext cx="3812719" cy="936104"/>
          </a:xfrm>
        </p:spPr>
        <p:txBody>
          <a:bodyPr/>
          <a:lstStyle/>
          <a:p>
            <a:r>
              <a:rPr lang="zh-CN" altLang="en-US" dirty="0" smtClean="0"/>
              <a:t>绘制剖面图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0" y="500384"/>
            <a:ext cx="4776842" cy="1401336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二、利用测量数据形成剖面图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3</a:t>
            </a:r>
            <a:r>
              <a:rPr lang="zh-CN" altLang="en-US" dirty="0" smtClean="0"/>
              <a:t>、选择好我们要绘制的剖面。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4</a:t>
            </a:r>
            <a:r>
              <a:rPr lang="zh-CN" altLang="en-US" dirty="0" smtClean="0"/>
              <a:t>、绘制的剖面是利用测量数据绘制而成。</a:t>
            </a:r>
            <a:r>
              <a:rPr lang="en-US" altLang="zh-CN" dirty="0" smtClean="0"/>
              <a:t>    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842" y="476672"/>
            <a:ext cx="436715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665" y="3645024"/>
            <a:ext cx="5067300" cy="202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3058"/>
            <a:ext cx="3312368" cy="4924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92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4869160"/>
            <a:ext cx="6512511" cy="1143000"/>
          </a:xfrm>
        </p:spPr>
        <p:txBody>
          <a:bodyPr/>
          <a:lstStyle/>
          <a:p>
            <a:r>
              <a:rPr lang="zh-CN" altLang="en-US" dirty="0" smtClean="0"/>
              <a:t>绘制柱状图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71600" y="731520"/>
            <a:ext cx="7272808" cy="363358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前期准备工作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1</a:t>
            </a:r>
            <a:r>
              <a:rPr lang="zh-CN" altLang="en-US" dirty="0" smtClean="0"/>
              <a:t>、按照柱状图数据表格填写数据。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2</a:t>
            </a:r>
            <a:r>
              <a:rPr lang="zh-CN" altLang="en-US" dirty="0" smtClean="0"/>
              <a:t>、设计好柱状图需要的花纹库，在</a:t>
            </a:r>
            <a:r>
              <a:rPr lang="en-US" altLang="zh-CN" dirty="0" err="1" smtClean="0"/>
              <a:t>MapGis</a:t>
            </a:r>
            <a:r>
              <a:rPr lang="zh-CN" altLang="en-US" dirty="0" smtClean="0"/>
              <a:t>中设计好花纹。花纹尽量不要设计复杂花纹，避免打开柱状图困难。数据表中图案号对应</a:t>
            </a:r>
            <a:r>
              <a:rPr lang="en-US" altLang="zh-CN" dirty="0" err="1" smtClean="0"/>
              <a:t>MapGis</a:t>
            </a:r>
            <a:r>
              <a:rPr lang="zh-CN" altLang="en-US" dirty="0" smtClean="0"/>
              <a:t>中的图案序列号。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 smtClean="0"/>
              <a:t>         3</a:t>
            </a:r>
            <a:r>
              <a:rPr lang="zh-CN" altLang="en-US" dirty="0" smtClean="0"/>
              <a:t>、填写好地层颜色库、字体参数库、样品参数库。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4</a:t>
            </a:r>
            <a:r>
              <a:rPr lang="zh-CN" altLang="en-US" dirty="0" smtClean="0"/>
              <a:t>、</a:t>
            </a:r>
            <a:r>
              <a:rPr lang="zh-CN" altLang="en-US" dirty="0"/>
              <a:t>设计我们需要的表头。</a:t>
            </a:r>
            <a:endParaRPr lang="en-US" altLang="zh-CN" dirty="0"/>
          </a:p>
          <a:p>
            <a:pPr marL="45720" indent="0">
              <a:buNone/>
            </a:pPr>
            <a:r>
              <a:rPr lang="en-US" altLang="zh-CN" dirty="0" smtClean="0"/>
              <a:t>         5</a:t>
            </a:r>
            <a:r>
              <a:rPr lang="zh-CN" altLang="en-US" dirty="0" smtClean="0"/>
              <a:t>、填写最后总结中的数据。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6</a:t>
            </a:r>
            <a:r>
              <a:rPr lang="zh-CN" altLang="en-US" dirty="0" smtClean="0"/>
              <a:t>、设置好程序中的参数，选上地层与矿体颜色合并，柱状图花纹会显示颜色。</a:t>
            </a:r>
            <a:endParaRPr lang="en-US" altLang="zh-CN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37112"/>
            <a:ext cx="2636837" cy="159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69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-18256" y="2884141"/>
            <a:ext cx="3803984" cy="3474720"/>
          </a:xfrm>
        </p:spPr>
        <p:txBody>
          <a:bodyPr/>
          <a:lstStyle/>
          <a:p>
            <a:r>
              <a:rPr lang="zh-CN" altLang="en-US" dirty="0" smtClean="0"/>
              <a:t>怎样设计柱状图表头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、先设计好柱状参数表。具体怎么设置请查阅帮助文件。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763688" y="4869160"/>
            <a:ext cx="6512511" cy="1143000"/>
          </a:xfrm>
        </p:spPr>
        <p:txBody>
          <a:bodyPr/>
          <a:lstStyle/>
          <a:p>
            <a:r>
              <a:rPr lang="zh-CN" altLang="en-US" dirty="0" smtClean="0"/>
              <a:t>绘制柱状图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472" y="268963"/>
            <a:ext cx="5410200" cy="41386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</p:pic>
      <p:sp>
        <p:nvSpPr>
          <p:cNvPr id="6" name="矩形标注 5"/>
          <p:cNvSpPr/>
          <p:nvPr/>
        </p:nvSpPr>
        <p:spPr>
          <a:xfrm>
            <a:off x="2051720" y="2420888"/>
            <a:ext cx="1584176" cy="306324"/>
          </a:xfrm>
          <a:prstGeom prst="wedgeRectCallout">
            <a:avLst>
              <a:gd name="adj1" fmla="val 80513"/>
              <a:gd name="adj2" fmla="val -61980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序号不要改动</a:t>
            </a:r>
          </a:p>
        </p:txBody>
      </p:sp>
      <p:sp>
        <p:nvSpPr>
          <p:cNvPr id="8" name="椭圆形标注 7"/>
          <p:cNvSpPr/>
          <p:nvPr/>
        </p:nvSpPr>
        <p:spPr>
          <a:xfrm>
            <a:off x="3923928" y="2374780"/>
            <a:ext cx="2448272" cy="982212"/>
          </a:xfrm>
          <a:prstGeom prst="wedgeEllipseCallout">
            <a:avLst>
              <a:gd name="adj1" fmla="val -25613"/>
              <a:gd name="adj2" fmla="val -231211"/>
            </a:avLst>
          </a:prstGeom>
          <a:solidFill>
            <a:schemeClr val="accent4">
              <a:lumMod val="60000"/>
              <a:lumOff val="40000"/>
              <a:alpha val="4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按照柱状图从左到右排好顺序。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5123521" y="1196752"/>
            <a:ext cx="1368152" cy="864096"/>
          </a:xfrm>
          <a:prstGeom prst="wedgeRectCallout">
            <a:avLst>
              <a:gd name="adj1" fmla="val -34607"/>
              <a:gd name="adj2" fmla="val -1050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不要改动，自定义的自己填写名称</a:t>
            </a:r>
            <a:endParaRPr lang="zh-CN" altLang="en-US" dirty="0"/>
          </a:p>
        </p:txBody>
      </p:sp>
      <p:sp>
        <p:nvSpPr>
          <p:cNvPr id="9" name="矩形标注 8"/>
          <p:cNvSpPr/>
          <p:nvPr/>
        </p:nvSpPr>
        <p:spPr>
          <a:xfrm>
            <a:off x="6472572" y="1988840"/>
            <a:ext cx="2563924" cy="1368152"/>
          </a:xfrm>
          <a:prstGeom prst="wedgeRectCallout">
            <a:avLst>
              <a:gd name="adj1" fmla="val -5549"/>
              <a:gd name="adj2" fmla="val -1444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如果是自定义的栏目，</a:t>
            </a:r>
            <a:r>
              <a:rPr lang="zh-CN" altLang="zh-CN" dirty="0"/>
              <a:t>表序号2+列序号2+区间列序号4+对齐方式代码2，总计10位数字。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453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58" y="1252934"/>
            <a:ext cx="7339013" cy="563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箭头连接符 4"/>
          <p:cNvCxnSpPr/>
          <p:nvPr/>
        </p:nvCxnSpPr>
        <p:spPr>
          <a:xfrm flipH="1">
            <a:off x="1043608" y="2132856"/>
            <a:ext cx="6696744" cy="223224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>
            <a:off x="1043608" y="2348880"/>
            <a:ext cx="6696744" cy="4176464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 txBox="1">
            <a:spLocks/>
          </p:cNvSpPr>
          <p:nvPr/>
        </p:nvSpPr>
        <p:spPr>
          <a:xfrm>
            <a:off x="2774720" y="109934"/>
            <a:ext cx="354428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绘制柱状图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383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2774720" y="109934"/>
            <a:ext cx="354428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绘制柱状图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680" y="976074"/>
            <a:ext cx="9144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是否压缩</a:t>
            </a:r>
            <a:r>
              <a:rPr lang="zh-CN" altLang="zh-CN" dirty="0"/>
              <a:t>：0 代表不压缩钻孔；非0 代表压缩钻孔；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压缩厚度</a:t>
            </a:r>
            <a:r>
              <a:rPr lang="zh-CN" altLang="zh-CN" dirty="0"/>
              <a:t>：分层厚度超过这个设置厚度（m）后就会被压缩。但有采样品的部分不会被压缩，不管是否超过设置厚度；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压缩符号</a:t>
            </a:r>
            <a:r>
              <a:rPr lang="zh-CN" altLang="zh-CN" dirty="0"/>
              <a:t>：如果满足压缩分层条件的，就会出现此符号；此处填写子图库的对应子图号。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自动插表</a:t>
            </a:r>
            <a:r>
              <a:rPr lang="zh-CN" altLang="zh-CN" dirty="0"/>
              <a:t>：自动在形成柱状图的时候控制钻孔柱状图插入图签、孔斜表、孔深校正等附表；非0为自动插入，0为不自动插入。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表头样式</a:t>
            </a:r>
            <a:r>
              <a:rPr lang="zh-CN" altLang="zh-CN" dirty="0"/>
              <a:t>：1为默认表头（闽西地质大队格式），0为自定义表头（凡是非闽西队格式的都为此设置）。他们分别要配合柱状图参数表的“打印选择”和“自定义”来使用；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外框线宽</a:t>
            </a:r>
            <a:r>
              <a:rPr lang="zh-CN" altLang="zh-CN" dirty="0"/>
              <a:t>：指柱状图外框线的宽度（mm）；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内框线宽</a:t>
            </a:r>
            <a:r>
              <a:rPr lang="zh-CN" altLang="zh-CN" dirty="0"/>
              <a:t>：指柱状图内框线的宽度（mm）；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地质描述</a:t>
            </a:r>
            <a:r>
              <a:rPr lang="zh-CN" altLang="zh-CN" dirty="0"/>
              <a:t>：地质描述部分内的引线布局方式：-1 代表大部分会向上拉线；0 代表平均分配；1 代表向下拉线。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表格分栏</a:t>
            </a:r>
            <a:r>
              <a:rPr lang="zh-CN" altLang="zh-CN" dirty="0"/>
              <a:t>：指插入的表格超过多少行会自动分栏，假如你填写的栏数小于实际分栏数目， 程序将自动调整表格分栏数目；【功能未完成】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表头起点</a:t>
            </a:r>
            <a:r>
              <a:rPr lang="zh-CN" altLang="zh-CN" dirty="0"/>
              <a:t>：指定程序读取柱状图表头的单元格起点位置（栏宽值对应行），图中绿色位置。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表格起点</a:t>
            </a:r>
            <a:r>
              <a:rPr lang="zh-CN" altLang="zh-CN" dirty="0"/>
              <a:t>：指定程序插入图签、孔斜表、孔深校正等附表的单元格起点识别位置（栏宽值对应行），图中黄色表格。</a:t>
            </a:r>
            <a:br>
              <a:rPr lang="zh-CN" altLang="zh-CN" dirty="0"/>
            </a:br>
            <a:r>
              <a:rPr lang="zh-CN" altLang="zh-CN" dirty="0"/>
              <a:t>      </a:t>
            </a:r>
            <a:r>
              <a:rPr lang="zh-CN" altLang="zh-CN" b="1" dirty="0"/>
              <a:t>默认图头</a:t>
            </a:r>
            <a:r>
              <a:rPr lang="zh-CN" altLang="zh-CN" dirty="0"/>
              <a:t>：1代表使用系统提供的图头样式；0 代表自定义的图头样式。若有自定义栏目时，则需填0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94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剖面图绘制准备工作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115616" y="1268760"/>
            <a:ext cx="6400800" cy="2337440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1</a:t>
            </a:r>
            <a:r>
              <a:rPr lang="zh-CN" altLang="en-US" sz="4000" dirty="0" smtClean="0"/>
              <a:t>、设置好参数</a:t>
            </a:r>
            <a:endParaRPr lang="en-US" altLang="zh-CN" sz="4000" dirty="0" smtClean="0"/>
          </a:p>
          <a:p>
            <a:r>
              <a:rPr lang="en-US" altLang="zh-CN" sz="4000" dirty="0" smtClean="0"/>
              <a:t>2</a:t>
            </a:r>
            <a:r>
              <a:rPr lang="zh-CN" altLang="en-US" sz="4000" dirty="0" smtClean="0"/>
              <a:t>、地形图</a:t>
            </a:r>
            <a:endParaRPr lang="en-US" altLang="zh-CN" sz="4000" dirty="0" smtClean="0"/>
          </a:p>
          <a:p>
            <a:r>
              <a:rPr lang="en-US" altLang="zh-CN" sz="4000" dirty="0" smtClean="0"/>
              <a:t>3</a:t>
            </a:r>
            <a:r>
              <a:rPr lang="zh-CN" altLang="en-US" sz="4000" dirty="0" smtClean="0"/>
              <a:t>、快速设置高程属性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7752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2774720" y="109934"/>
            <a:ext cx="354428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绘制柱状图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94" y="1412776"/>
            <a:ext cx="7704137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94795" y="2636912"/>
            <a:ext cx="770413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数据处理（4个按钮）</a:t>
            </a:r>
          </a:p>
          <a:p>
            <a:r>
              <a:rPr lang="zh-CN" altLang="zh-CN" sz="2800" dirty="0"/>
              <a:t>     </a:t>
            </a:r>
            <a:r>
              <a:rPr lang="zh-CN" altLang="zh-CN" sz="2800" b="1" dirty="0"/>
              <a:t>编录数据处理</a:t>
            </a:r>
            <a:r>
              <a:rPr lang="zh-CN" altLang="zh-CN" sz="2800" dirty="0"/>
              <a:t>：是对</a:t>
            </a:r>
            <a:r>
              <a:rPr lang="zh-CN" altLang="zh-CN" sz="2800" b="1" u="sng" dirty="0"/>
              <a:t>03编录</a:t>
            </a:r>
            <a:r>
              <a:rPr lang="zh-CN" altLang="zh-CN" sz="2800" dirty="0"/>
              <a:t>表里面的数据进行处理； </a:t>
            </a:r>
            <a:br>
              <a:rPr lang="zh-CN" altLang="zh-CN" sz="2800" dirty="0"/>
            </a:br>
            <a:r>
              <a:rPr lang="zh-CN" altLang="zh-CN" sz="2800" dirty="0"/>
              <a:t>     </a:t>
            </a:r>
            <a:r>
              <a:rPr lang="zh-CN" altLang="zh-CN" sz="2800" b="1" dirty="0"/>
              <a:t>数据预处理</a:t>
            </a:r>
            <a:r>
              <a:rPr lang="zh-CN" altLang="zh-CN" sz="2800" dirty="0"/>
              <a:t>：是对除了03 编录表的数据进行计算处理，没有填写的数据；</a:t>
            </a:r>
            <a:br>
              <a:rPr lang="zh-CN" altLang="zh-CN" sz="2800" dirty="0"/>
            </a:br>
            <a:r>
              <a:rPr lang="zh-CN" altLang="zh-CN" sz="2800" dirty="0"/>
              <a:t>     </a:t>
            </a:r>
            <a:r>
              <a:rPr lang="zh-CN" altLang="zh-CN" sz="2800" b="1" dirty="0"/>
              <a:t>寻找花纹</a:t>
            </a:r>
            <a:r>
              <a:rPr lang="zh-CN" altLang="zh-CN" sz="2800" dirty="0"/>
              <a:t>：对03 编录表的</a:t>
            </a:r>
            <a:r>
              <a:rPr lang="zh-CN" altLang="zh-CN" sz="2800" b="1" dirty="0"/>
              <a:t>花纹代码</a:t>
            </a:r>
            <a:r>
              <a:rPr lang="zh-CN" altLang="zh-CN" sz="2800" dirty="0"/>
              <a:t>对应</a:t>
            </a:r>
            <a:r>
              <a:rPr lang="zh-CN" altLang="zh-CN" sz="2800" u="sng" dirty="0"/>
              <a:t>精确查找</a:t>
            </a:r>
            <a:r>
              <a:rPr lang="zh-CN" altLang="zh-CN" sz="2800" dirty="0"/>
              <a:t>填充。</a:t>
            </a:r>
            <a:br>
              <a:rPr lang="zh-CN" altLang="zh-CN" sz="2800" dirty="0"/>
            </a:br>
            <a:r>
              <a:rPr lang="zh-CN" altLang="zh-CN" sz="2800" dirty="0"/>
              <a:t>     “</a:t>
            </a:r>
            <a:r>
              <a:rPr lang="zh-CN" altLang="zh-CN" sz="2800" b="1" dirty="0"/>
              <a:t>返回</a:t>
            </a:r>
            <a:r>
              <a:rPr lang="zh-CN" altLang="zh-CN" sz="2800" dirty="0"/>
              <a:t>”按钮：点击后会返回到</a:t>
            </a:r>
            <a:r>
              <a:rPr lang="zh-CN" altLang="zh-CN" sz="2800" b="1" u="sng" dirty="0">
                <a:hlinkClick r:id="rId3" action="ppaction://hlinkfile"/>
              </a:rPr>
              <a:t>01封面</a:t>
            </a:r>
            <a:r>
              <a:rPr lang="zh-CN" altLang="zh-CN" sz="2800" dirty="0"/>
              <a:t>表。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0289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2774720" y="109934"/>
            <a:ext cx="354428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绘制柱状图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2704852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设置表头：</a:t>
            </a:r>
            <a:endParaRPr lang="en-US" altLang="zh-CN" b="1" dirty="0" smtClean="0"/>
          </a:p>
          <a:p>
            <a:r>
              <a:rPr lang="zh-CN" altLang="zh-CN" dirty="0"/>
              <a:t>     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、首先点击设置表头，数据表会自动把选择的列按顺序显示，见上图</a:t>
            </a:r>
            <a:r>
              <a:rPr lang="zh-CN" altLang="zh-CN" dirty="0" smtClean="0"/>
              <a:t>； 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/>
              <a:t>    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、按照自己需要设置好表头</a:t>
            </a:r>
            <a:r>
              <a:rPr lang="zh-CN" altLang="zh-CN" dirty="0" smtClean="0"/>
              <a:t>；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en-US" b="1" dirty="0" smtClean="0"/>
              <a:t>需要注意的问题：</a:t>
            </a:r>
            <a:endParaRPr lang="en-US" altLang="zh-CN" b="1" dirty="0" smtClean="0"/>
          </a:p>
          <a:p>
            <a:r>
              <a:rPr lang="en-US" altLang="zh-CN" b="1" dirty="0" smtClean="0"/>
              <a:t>     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、字体设置，</a:t>
            </a:r>
            <a:r>
              <a:rPr lang="en-US" altLang="zh-CN" dirty="0" smtClean="0"/>
              <a:t>10-&gt;3,11-&gt;4,12-&gt;5………</a:t>
            </a:r>
          </a:p>
          <a:p>
            <a:r>
              <a:rPr lang="en-US" altLang="zh-CN" dirty="0">
                <a:effectLst/>
              </a:rPr>
              <a:t> </a:t>
            </a:r>
            <a:r>
              <a:rPr lang="en-US" altLang="zh-CN" dirty="0" smtClean="0">
                <a:effectLst/>
              </a:rPr>
              <a:t>    2</a:t>
            </a:r>
            <a:r>
              <a:rPr lang="zh-CN" altLang="en-US" dirty="0" smtClean="0">
                <a:effectLst/>
              </a:rPr>
              <a:t>、对齐方式，因为程序会根据方格长宽比自动调整文字是横排还是竖排，但有些情况可能需要调整，比如说分析结果</a:t>
            </a:r>
            <a:r>
              <a:rPr lang="en-US" altLang="zh-CN" dirty="0" err="1" smtClean="0">
                <a:effectLst/>
              </a:rPr>
              <a:t>CaO</a:t>
            </a:r>
            <a:r>
              <a:rPr lang="zh-CN" altLang="en-US" dirty="0" smtClean="0">
                <a:effectLst/>
              </a:rPr>
              <a:t>希望横排，可以在表中</a:t>
            </a:r>
            <a:r>
              <a:rPr lang="en-US" altLang="zh-CN" dirty="0" err="1" smtClean="0">
                <a:effectLst/>
              </a:rPr>
              <a:t>CaO</a:t>
            </a:r>
            <a:r>
              <a:rPr lang="zh-CN" altLang="en-US" dirty="0" smtClean="0">
                <a:effectLst/>
              </a:rPr>
              <a:t>向下对齐。</a:t>
            </a:r>
            <a:endParaRPr lang="en-US" altLang="zh-CN" dirty="0" smtClean="0">
              <a:effectLst/>
            </a:endParaRPr>
          </a:p>
          <a:p>
            <a:r>
              <a:rPr lang="en-US" altLang="zh-CN" dirty="0" smtClean="0">
                <a:effectLst/>
              </a:rPr>
              <a:t>     3</a:t>
            </a:r>
            <a:r>
              <a:rPr lang="zh-CN" altLang="en-US" dirty="0" smtClean="0">
                <a:effectLst/>
              </a:rPr>
              <a:t>、单位设置，如果某一列需要单位，就按下图在列中设置好单位。</a:t>
            </a:r>
            <a:endParaRPr lang="zh-CN" altLang="zh-CN" dirty="0"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10" y="5131079"/>
            <a:ext cx="914400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1"/>
            <a:ext cx="914400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962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2774720" y="109934"/>
            <a:ext cx="354428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绘制柱状图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9534" y="242088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设置默认表头：</a:t>
            </a:r>
            <a:endParaRPr lang="en-US" altLang="zh-CN" b="1" dirty="0" smtClean="0"/>
          </a:p>
          <a:p>
            <a:r>
              <a:rPr lang="zh-CN" altLang="zh-CN" dirty="0"/>
              <a:t>     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、如果这个表头还不能满足你的要求，就要设置默认表头，如果以后不要默认表头，就可以到</a:t>
            </a:r>
            <a:r>
              <a:rPr lang="en-US" altLang="zh-CN" dirty="0" err="1" smtClean="0"/>
              <a:t>MapGis</a:t>
            </a:r>
            <a:r>
              <a:rPr lang="en-US" altLang="zh-CN" dirty="0" smtClean="0"/>
              <a:t>\program\section</a:t>
            </a:r>
            <a:r>
              <a:rPr lang="zh-CN" altLang="en-US" dirty="0" smtClean="0"/>
              <a:t>目录里面删除</a:t>
            </a:r>
            <a:r>
              <a:rPr lang="en-US" altLang="zh-CN" dirty="0" err="1" smtClean="0"/>
              <a:t>ZKTablerHead.sec</a:t>
            </a:r>
            <a:r>
              <a:rPr lang="zh-CN" altLang="en-US" dirty="0" smtClean="0"/>
              <a:t>文件</a:t>
            </a:r>
            <a:r>
              <a:rPr lang="zh-CN" altLang="zh-CN" dirty="0" smtClean="0"/>
              <a:t>； 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/>
              <a:t>    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、先初始化表头，修改后保存表头，再设置默认表头，选择刚才保存的文件。</a:t>
            </a:r>
            <a:endParaRPr lang="zh-CN" altLang="zh-CN" dirty="0"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1236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73" y="3717032"/>
            <a:ext cx="8666922" cy="3121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02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2774720" y="109934"/>
            <a:ext cx="354428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绘制柱状图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9534" y="105273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设置表格：</a:t>
            </a:r>
            <a:endParaRPr lang="en-US" altLang="zh-CN" b="1" dirty="0" smtClean="0"/>
          </a:p>
          <a:p>
            <a:r>
              <a:rPr lang="zh-CN" altLang="zh-CN" dirty="0"/>
              <a:t>     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/>
              <a:t>表</a:t>
            </a:r>
            <a:r>
              <a:rPr lang="zh-CN" altLang="zh-CN" dirty="0" smtClean="0"/>
              <a:t>序列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表格</a:t>
            </a:r>
            <a:r>
              <a:rPr lang="zh-CN" altLang="zh-CN" dirty="0"/>
              <a:t>列数</a:t>
            </a:r>
            <a:r>
              <a:rPr lang="zh-CN" altLang="zh-CN" dirty="0" smtClean="0"/>
              <a:t>； 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/>
              <a:t>    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、代码区，</a:t>
            </a:r>
            <a:r>
              <a:rPr lang="en-US" altLang="zh-CN" dirty="0" smtClean="0"/>
              <a:t>S-&gt;</a:t>
            </a:r>
            <a:r>
              <a:rPr lang="zh-CN" altLang="en-US" dirty="0" smtClean="0"/>
              <a:t>起始，</a:t>
            </a:r>
            <a:r>
              <a:rPr lang="en-US" altLang="zh-CN" dirty="0" smtClean="0"/>
              <a:t>C-&gt;</a:t>
            </a:r>
            <a:r>
              <a:rPr lang="zh-CN" altLang="en-US" dirty="0" smtClean="0"/>
              <a:t>中间，</a:t>
            </a:r>
            <a:r>
              <a:rPr lang="en-US" altLang="zh-CN" dirty="0" smtClean="0"/>
              <a:t>E-&gt;</a:t>
            </a:r>
            <a:r>
              <a:rPr lang="zh-CN" altLang="en-US" dirty="0" smtClean="0"/>
              <a:t>结尾，</a:t>
            </a:r>
            <a:r>
              <a:rPr lang="en-US" altLang="zh-CN" dirty="0" smtClean="0"/>
              <a:t>F-&gt;</a:t>
            </a:r>
            <a:r>
              <a:rPr lang="zh-CN" altLang="en-US" dirty="0" smtClean="0"/>
              <a:t>字体。</a:t>
            </a:r>
            <a:endParaRPr lang="zh-CN" altLang="zh-CN" dirty="0"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60" y="2328529"/>
            <a:ext cx="5326063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467544" y="1628800"/>
            <a:ext cx="23071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>
            <a:off x="755576" y="1628800"/>
            <a:ext cx="504056" cy="1872208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259632" y="1628800"/>
            <a:ext cx="144016" cy="39604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203848" y="2400537"/>
            <a:ext cx="2096455" cy="30446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/>
          <p:cNvCxnSpPr>
            <a:endCxn id="18" idx="1"/>
          </p:cNvCxnSpPr>
          <p:nvPr/>
        </p:nvCxnSpPr>
        <p:spPr>
          <a:xfrm flipV="1">
            <a:off x="4355976" y="2618169"/>
            <a:ext cx="1224136" cy="3787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80112" y="2433503"/>
            <a:ext cx="3563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横向起始右偏</a:t>
            </a:r>
            <a:r>
              <a:rPr lang="en-US" altLang="zh-CN" dirty="0" smtClean="0"/>
              <a:t>5</a:t>
            </a:r>
            <a:r>
              <a:rPr lang="zh-CN" altLang="en-US" dirty="0" smtClean="0"/>
              <a:t>的位置</a:t>
            </a:r>
            <a:endParaRPr lang="zh-CN" altLang="en-US" dirty="0"/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355976" y="3140968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563681" y="2936605"/>
            <a:ext cx="3563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竖向结尾下偏</a:t>
            </a:r>
            <a:r>
              <a:rPr lang="en-US" altLang="zh-CN" dirty="0" smtClean="0"/>
              <a:t>5</a:t>
            </a:r>
            <a:r>
              <a:rPr lang="zh-CN" altLang="en-US" dirty="0" smtClean="0"/>
              <a:t>的位置</a:t>
            </a:r>
            <a:endParaRPr lang="zh-CN" altLang="en-US" dirty="0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4355976" y="3305937"/>
            <a:ext cx="1224136" cy="3030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63681" y="3432386"/>
            <a:ext cx="3563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字体及线参数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009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115616" y="692696"/>
            <a:ext cx="6400800" cy="753264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设置参数</a:t>
            </a:r>
            <a:endParaRPr lang="zh-CN" altLang="en-US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2424113" cy="160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556792"/>
            <a:ext cx="4343400" cy="281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内容占位符 2"/>
          <p:cNvSpPr txBox="1">
            <a:spLocks/>
          </p:cNvSpPr>
          <p:nvPr/>
        </p:nvSpPr>
        <p:spPr>
          <a:xfrm>
            <a:off x="1403648" y="4653136"/>
            <a:ext cx="6400800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zh-CN" altLang="en-US" sz="2800" dirty="0" smtClean="0"/>
              <a:t>应该注意的问题：</a:t>
            </a:r>
            <a:endParaRPr lang="en-US" altLang="zh-CN" sz="2800" dirty="0" smtClean="0"/>
          </a:p>
          <a:p>
            <a:pPr marL="45720" indent="0">
              <a:buNone/>
            </a:pPr>
            <a:r>
              <a:rPr lang="en-US" altLang="zh-CN" sz="2800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>   1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、地形是否采用曲线就看实际中是否需要。个人认为最好不使用曲线。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pPr marL="45720" indent="0">
              <a:buNone/>
            </a:pP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67982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916832"/>
            <a:ext cx="7992888" cy="3474720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zh-CN" altLang="en-US" sz="3600" dirty="0" smtClean="0"/>
              <a:t>应该注意问题：</a:t>
            </a:r>
            <a:endParaRPr lang="en-US" altLang="zh-CN" sz="3600" dirty="0" smtClean="0"/>
          </a:p>
          <a:p>
            <a:pPr marL="45720" indent="0">
              <a:buNone/>
            </a:pPr>
            <a:r>
              <a:rPr lang="en-US" altLang="zh-CN" sz="3600" dirty="0" smtClean="0"/>
              <a:t>       1</a:t>
            </a:r>
            <a:r>
              <a:rPr lang="zh-CN" altLang="en-US" sz="3600" dirty="0" smtClean="0"/>
              <a:t>、地形线图层需要纯粹的地形线文件，不要掺杂界线、断层、房子、公路等之类的线，会影响到切剖面的质量。</a:t>
            </a:r>
            <a:endParaRPr lang="en-US" altLang="zh-CN" sz="3600" dirty="0" smtClean="0"/>
          </a:p>
          <a:p>
            <a:pPr marL="45720" indent="0">
              <a:buNone/>
            </a:pPr>
            <a:r>
              <a:rPr lang="en-US" altLang="zh-CN" sz="3600" dirty="0"/>
              <a:t> </a:t>
            </a:r>
            <a:r>
              <a:rPr lang="en-US" altLang="zh-CN" sz="3600" dirty="0" smtClean="0"/>
              <a:t>      2</a:t>
            </a:r>
            <a:r>
              <a:rPr lang="zh-CN" altLang="en-US" sz="3600" dirty="0" smtClean="0"/>
              <a:t>、如果地形线文件中有陡坎、掘坑等之类的线，高程属性赋值为</a:t>
            </a:r>
            <a:r>
              <a:rPr lang="en-US" altLang="zh-CN" sz="3600" dirty="0" smtClean="0"/>
              <a:t>0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115616" y="692696"/>
            <a:ext cx="6400800" cy="753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/>
              <a:t>地形图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673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1115616" y="692696"/>
            <a:ext cx="6400800" cy="753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/>
              <a:t>快速给地形线赋高程属性</a:t>
            </a:r>
            <a:endParaRPr lang="zh-CN" altLang="en-US" sz="4000" dirty="0"/>
          </a:p>
        </p:txBody>
      </p:sp>
      <p:sp>
        <p:nvSpPr>
          <p:cNvPr id="5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445960"/>
            <a:ext cx="7992888" cy="176701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zh-CN" altLang="en-US" dirty="0" smtClean="0"/>
              <a:t>赋高程值步骤：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1</a:t>
            </a:r>
            <a:r>
              <a:rPr lang="zh-CN" altLang="en-US" dirty="0" smtClean="0"/>
              <a:t>、找准起始线。了解这条线的高程。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2</a:t>
            </a:r>
            <a:r>
              <a:rPr lang="zh-CN" altLang="en-US" dirty="0" smtClean="0"/>
              <a:t>、以这条线为起始线拉线赋高程。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3</a:t>
            </a:r>
            <a:r>
              <a:rPr lang="zh-CN" altLang="en-US" dirty="0" smtClean="0"/>
              <a:t>、再次以赋过高程的线为起始线拉线给其它线赋高程。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6" y="3260127"/>
            <a:ext cx="2179637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294" y="3260127"/>
            <a:ext cx="2877770" cy="3099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918" y="3260127"/>
            <a:ext cx="3823082" cy="3374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4" y="5096864"/>
            <a:ext cx="1907704" cy="179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185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5736" y="5733256"/>
            <a:ext cx="6512511" cy="936104"/>
          </a:xfrm>
        </p:spPr>
        <p:txBody>
          <a:bodyPr/>
          <a:lstStyle/>
          <a:p>
            <a:r>
              <a:rPr lang="zh-CN" altLang="en-US" dirty="0" smtClean="0"/>
              <a:t>开始绘制剖面图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280920" cy="4857720"/>
          </a:xfrm>
        </p:spPr>
        <p:txBody>
          <a:bodyPr/>
          <a:lstStyle/>
          <a:p>
            <a:r>
              <a:rPr lang="zh-CN" altLang="en-US" dirty="0" smtClean="0"/>
              <a:t>一、利用地形线形成剖面图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1</a:t>
            </a:r>
            <a:r>
              <a:rPr lang="zh-CN" altLang="en-US" dirty="0" smtClean="0"/>
              <a:t>、拉线读取、定点读取、选线读取其实</a:t>
            </a:r>
            <a:endParaRPr lang="en-US" altLang="zh-CN" dirty="0" smtClean="0"/>
          </a:p>
          <a:p>
            <a:pPr marL="45720" indent="0">
              <a:buNone/>
            </a:pPr>
            <a:r>
              <a:rPr lang="zh-CN" altLang="en-US" dirty="0" smtClean="0"/>
              <a:t>是同一种方法。</a:t>
            </a: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2</a:t>
            </a:r>
            <a:r>
              <a:rPr lang="zh-CN" altLang="en-US" dirty="0" smtClean="0"/>
              <a:t>、选折线读取，地形不是投影到剖面线，剖面上地形高程是按照勘探线与地形相交点的高程形成，长度是折线长度。</a:t>
            </a:r>
            <a:endParaRPr lang="en-US" altLang="zh-CN" dirty="0" smtClean="0"/>
          </a:p>
          <a:p>
            <a:pPr marL="45720" indent="0">
              <a:buNone/>
            </a:pPr>
            <a:endParaRPr lang="en-US" altLang="zh-CN" dirty="0" smtClean="0"/>
          </a:p>
          <a:p>
            <a:pPr marL="4572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</a:p>
          <a:p>
            <a:pPr marL="45720" indent="0">
              <a:buNone/>
            </a:pPr>
            <a:endParaRPr lang="en-US" altLang="zh-CN" dirty="0"/>
          </a:p>
          <a:p>
            <a:pPr marL="45720" indent="0">
              <a:buNone/>
            </a:pPr>
            <a:r>
              <a:rPr lang="en-US" altLang="zh-CN" dirty="0" smtClean="0"/>
              <a:t>      </a:t>
            </a:r>
            <a:endParaRPr lang="en-US" altLang="zh-C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559" y="764702"/>
            <a:ext cx="2728913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2" y="2795785"/>
            <a:ext cx="8532440" cy="279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756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923262" y="764704"/>
            <a:ext cx="3220738" cy="3744416"/>
          </a:xfrm>
        </p:spPr>
        <p:txBody>
          <a:bodyPr/>
          <a:lstStyle/>
          <a:p>
            <a:pPr marL="45720" indent="0">
              <a:buNone/>
            </a:pPr>
            <a:r>
              <a:rPr lang="en-US" altLang="zh-CN" dirty="0" smtClean="0"/>
              <a:t>       3</a:t>
            </a:r>
            <a:r>
              <a:rPr lang="zh-CN" altLang="en-US" dirty="0"/>
              <a:t>、垂直投影图，按照</a:t>
            </a:r>
            <a:r>
              <a:rPr lang="zh-CN" altLang="en-US" dirty="0" smtClean="0"/>
              <a:t>矿体的走向的线与地形线交点，垂直投影到纵剖面上。左图上蓝线是矿体走向，紫色线是纵剖面线，蓝色线与地形线相交点投影到紫色线上，形成剖面。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195736" y="5589240"/>
            <a:ext cx="6512511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开始绘制剖面图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0" r="-2787"/>
          <a:stretch/>
        </p:blipFill>
        <p:spPr bwMode="auto">
          <a:xfrm>
            <a:off x="0" y="8722"/>
            <a:ext cx="6080448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73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95736" y="5589240"/>
            <a:ext cx="6512511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开始绘制剖面图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67544" y="836712"/>
            <a:ext cx="8280920" cy="43924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zh-CN" altLang="en-US" sz="3600" b="1" dirty="0" smtClean="0"/>
              <a:t>读取地形线数据应注意</a:t>
            </a:r>
            <a:r>
              <a:rPr lang="en-US" altLang="zh-CN" sz="3600" b="1" dirty="0" smtClean="0"/>
              <a:t> </a:t>
            </a:r>
            <a:r>
              <a:rPr lang="zh-CN" altLang="en-US" sz="3600" b="1" dirty="0" smtClean="0"/>
              <a:t>的问题：</a:t>
            </a:r>
            <a:endParaRPr lang="en-US" altLang="zh-CN" sz="3600" b="1" dirty="0" smtClean="0"/>
          </a:p>
          <a:p>
            <a:pPr marL="45720" indent="0">
              <a:buFont typeface="Georgia" pitchFamily="18" charset="0"/>
              <a:buNone/>
            </a:pPr>
            <a:r>
              <a:rPr lang="en-US" altLang="zh-CN" sz="4000" dirty="0"/>
              <a:t> </a:t>
            </a:r>
            <a:r>
              <a:rPr lang="en-US" altLang="zh-CN" sz="4000" dirty="0" smtClean="0"/>
              <a:t>     1</a:t>
            </a:r>
            <a:r>
              <a:rPr lang="zh-CN" altLang="en-US" sz="4000" dirty="0" smtClean="0"/>
              <a:t>、勘探线是有方向，要注意勘探线方向与你剖面图方向一致。</a:t>
            </a:r>
            <a:endParaRPr lang="en-US" altLang="zh-CN" sz="4000" dirty="0" smtClean="0"/>
          </a:p>
          <a:p>
            <a:pPr marL="45720" indent="0">
              <a:buFont typeface="Georgia" pitchFamily="18" charset="0"/>
              <a:buNone/>
            </a:pPr>
            <a:endParaRPr lang="en-US" altLang="zh-CN" sz="4000" dirty="0" smtClean="0"/>
          </a:p>
          <a:p>
            <a:pPr marL="45720" indent="0">
              <a:buFont typeface="Georgia" pitchFamily="18" charset="0"/>
              <a:buNone/>
            </a:pPr>
            <a:endParaRPr lang="en-US" altLang="zh-CN" sz="4000" dirty="0" smtClean="0"/>
          </a:p>
          <a:p>
            <a:pPr marL="45720" indent="0">
              <a:buFont typeface="Georgia" pitchFamily="18" charset="0"/>
              <a:buNone/>
            </a:pPr>
            <a:endParaRPr lang="en-US" altLang="zh-CN" sz="4000" dirty="0"/>
          </a:p>
          <a:p>
            <a:pPr marL="45720" indent="0">
              <a:buFont typeface="Georgia" pitchFamily="18" charset="0"/>
              <a:buNone/>
            </a:pPr>
            <a:endParaRPr lang="en-US" altLang="zh-CN" sz="4000" dirty="0" smtClean="0"/>
          </a:p>
          <a:p>
            <a:pPr marL="45720" indent="0">
              <a:buFont typeface="Georgia" pitchFamily="18" charset="0"/>
              <a:buNone/>
            </a:pPr>
            <a:r>
              <a:rPr lang="en-US" altLang="zh-CN" sz="4000" dirty="0" smtClean="0"/>
              <a:t>2</a:t>
            </a:r>
            <a:r>
              <a:rPr lang="zh-CN" altLang="en-US" sz="4000" dirty="0" smtClean="0"/>
              <a:t>、勘探线线头不宜留大量空白区域，如果确实存在这样情况，人为增加小短线，赋给高程。</a:t>
            </a:r>
            <a:endParaRPr lang="en-US" altLang="zh-CN" sz="4000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22" y="2132856"/>
            <a:ext cx="3535363" cy="187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16832"/>
            <a:ext cx="3505200" cy="211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602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4" y="5301208"/>
            <a:ext cx="6512511" cy="1143000"/>
          </a:xfrm>
        </p:spPr>
        <p:txBody>
          <a:bodyPr/>
          <a:lstStyle/>
          <a:p>
            <a:r>
              <a:rPr lang="zh-CN" altLang="en-US" dirty="0" smtClean="0"/>
              <a:t>增加设计钻孔机探槽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23528" y="548680"/>
            <a:ext cx="8496944" cy="4608512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、读取完地形数据后，选择剖面信息，可以增加设计钻孔机设计探槽。填好数据后按存储保存数据，再在地形图上点另外一个设计钻孔位置进行下一个钻孔设计。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、探槽设计也是和钻孔设计类似。</a:t>
            </a:r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824" y="1628800"/>
            <a:ext cx="28194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68760"/>
            <a:ext cx="1951037" cy="229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717032"/>
            <a:ext cx="18669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166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804</TotalTime>
  <Words>963</Words>
  <Application>Microsoft Office PowerPoint</Application>
  <PresentationFormat>全屏显示(4:3)</PresentationFormat>
  <Paragraphs>107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气流</vt:lpstr>
      <vt:lpstr>剖面图及柱状图绘制技巧</vt:lpstr>
      <vt:lpstr>剖面图绘制准备工作</vt:lpstr>
      <vt:lpstr>PowerPoint 演示文稿</vt:lpstr>
      <vt:lpstr>PowerPoint 演示文稿</vt:lpstr>
      <vt:lpstr>PowerPoint 演示文稿</vt:lpstr>
      <vt:lpstr>开始绘制剖面图</vt:lpstr>
      <vt:lpstr>PowerPoint 演示文稿</vt:lpstr>
      <vt:lpstr>PowerPoint 演示文稿</vt:lpstr>
      <vt:lpstr>增加设计钻孔机探槽</vt:lpstr>
      <vt:lpstr>读取地质信息</vt:lpstr>
      <vt:lpstr>图切剖面</vt:lpstr>
      <vt:lpstr>绘制完工钻孔</vt:lpstr>
      <vt:lpstr>绘制完工钻孔</vt:lpstr>
      <vt:lpstr>绘制剖面图</vt:lpstr>
      <vt:lpstr>绘制剖面图</vt:lpstr>
      <vt:lpstr>绘制柱状图</vt:lpstr>
      <vt:lpstr>绘制柱状图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剖面图及柱状图绘制技巧</dc:title>
  <dc:creator>Tony Tong</dc:creator>
  <cp:lastModifiedBy>Tony Tong</cp:lastModifiedBy>
  <cp:revision>46</cp:revision>
  <dcterms:created xsi:type="dcterms:W3CDTF">2021-02-20T02:49:02Z</dcterms:created>
  <dcterms:modified xsi:type="dcterms:W3CDTF">2021-03-02T02:23:59Z</dcterms:modified>
</cp:coreProperties>
</file>