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7" r:id="rId3"/>
    <p:sldId id="263" r:id="rId4"/>
    <p:sldId id="256" r:id="rId5"/>
    <p:sldId id="259" r:id="rId6"/>
    <p:sldId id="260" r:id="rId7"/>
    <p:sldId id="261" r:id="rId8"/>
    <p:sldId id="262" r:id="rId9"/>
    <p:sldId id="264" r:id="rId10"/>
    <p:sldId id="266" r:id="rId11"/>
    <p:sldId id="265" r:id="rId12"/>
    <p:sldId id="25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501D"/>
    <a:srgbClr val="E9D0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0" autoAdjust="0"/>
    <p:restoredTop sz="94330" autoAdjust="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1B8C3-B5A2-4BCF-88EE-BE5D24083709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DF6E8D-16E0-49FE-A3C8-686DCFBFB4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635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三点，幼年，尿布，太阳，六点上学，各种学。九点晚年</a:t>
            </a:r>
            <a:endParaRPr lang="en-US" altLang="zh-CN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DF6E8D-16E0-49FE-A3C8-686DCFBFB4F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54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97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76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12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68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953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7178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1647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440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100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866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038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79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418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2645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286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966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5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86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20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9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7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0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973482-CB68-49AF-9766-69C96ED1A997}" type="datetimeFigureOut">
              <a:rPr lang="zh-CN" altLang="en-US" smtClean="0"/>
              <a:t>2012/12/4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79D32-CD51-4076-8AA0-088A1A8CCC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38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954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hyperlink" Target="http://www.rapidbbs.cn/forum.php?mod=forumdisplay&amp;fid=130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bbs.wps.cn/forum.php" TargetMode="External"/><Relationship Id="rId13" Type="http://schemas.openxmlformats.org/officeDocument/2006/relationships/hyperlink" Target="http://www.3721ppt.com/" TargetMode="External"/><Relationship Id="rId18" Type="http://schemas.openxmlformats.org/officeDocument/2006/relationships/hyperlink" Target="http://iloveppt.org/" TargetMode="External"/><Relationship Id="rId26" Type="http://schemas.openxmlformats.org/officeDocument/2006/relationships/hyperlink" Target="http://weibo.com/pptcreate" TargetMode="External"/><Relationship Id="rId3" Type="http://schemas.openxmlformats.org/officeDocument/2006/relationships/image" Target="../media/image11.png"/><Relationship Id="rId21" Type="http://schemas.openxmlformats.org/officeDocument/2006/relationships/hyperlink" Target="http://bbs.chaoxiaolv.com/" TargetMode="External"/><Relationship Id="rId7" Type="http://schemas.openxmlformats.org/officeDocument/2006/relationships/hyperlink" Target="http://e.weibo.com/wepan" TargetMode="External"/><Relationship Id="rId12" Type="http://schemas.openxmlformats.org/officeDocument/2006/relationships/hyperlink" Target="http://www.exceltip.net/" TargetMode="External"/><Relationship Id="rId17" Type="http://schemas.openxmlformats.org/officeDocument/2006/relationships/hyperlink" Target="http://www.access-cn.com/" TargetMode="External"/><Relationship Id="rId25" Type="http://schemas.openxmlformats.org/officeDocument/2006/relationships/hyperlink" Target="http://weibo.com/pptlove" TargetMode="External"/><Relationship Id="rId2" Type="http://schemas.openxmlformats.org/officeDocument/2006/relationships/image" Target="../media/image1.emf"/><Relationship Id="rId16" Type="http://schemas.openxmlformats.org/officeDocument/2006/relationships/hyperlink" Target="http://www.ppt123.net/" TargetMode="External"/><Relationship Id="rId20" Type="http://schemas.openxmlformats.org/officeDocument/2006/relationships/hyperlink" Target="http://www.51pptmoban.com/" TargetMode="External"/><Relationship Id="rId29" Type="http://schemas.openxmlformats.org/officeDocument/2006/relationships/hyperlink" Target="http://pptshare.qzone.qq.com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rapidbbs.cn/" TargetMode="External"/><Relationship Id="rId11" Type="http://schemas.openxmlformats.org/officeDocument/2006/relationships/hyperlink" Target="http://www.1ppt.com/" TargetMode="External"/><Relationship Id="rId24" Type="http://schemas.openxmlformats.org/officeDocument/2006/relationships/hyperlink" Target="http://weibo.com/208235676" TargetMode="External"/><Relationship Id="rId5" Type="http://schemas.openxmlformats.org/officeDocument/2006/relationships/image" Target="../media/image2.emf"/><Relationship Id="rId15" Type="http://schemas.openxmlformats.org/officeDocument/2006/relationships/hyperlink" Target="http://bbs.dbank.vmall.com/" TargetMode="External"/><Relationship Id="rId23" Type="http://schemas.openxmlformats.org/officeDocument/2006/relationships/hyperlink" Target="http://weibo.com/qiuyeppt" TargetMode="External"/><Relationship Id="rId28" Type="http://schemas.openxmlformats.org/officeDocument/2006/relationships/hyperlink" Target="http://t.qq.com/rapidbbs" TargetMode="External"/><Relationship Id="rId10" Type="http://schemas.openxmlformats.org/officeDocument/2006/relationships/hyperlink" Target="http://www.pptbz.com/" TargetMode="External"/><Relationship Id="rId19" Type="http://schemas.openxmlformats.org/officeDocument/2006/relationships/hyperlink" Target="http://www.zlcool.com/" TargetMode="External"/><Relationship Id="rId31" Type="http://schemas.openxmlformats.org/officeDocument/2006/relationships/hyperlink" Target="http://hi.baidu.com/new/paratop" TargetMode="External"/><Relationship Id="rId4" Type="http://schemas.openxmlformats.org/officeDocument/2006/relationships/image" Target="../media/image3.emf"/><Relationship Id="rId9" Type="http://schemas.openxmlformats.org/officeDocument/2006/relationships/hyperlink" Target="http://www.broadview.com.cn/" TargetMode="External"/><Relationship Id="rId14" Type="http://schemas.openxmlformats.org/officeDocument/2006/relationships/hyperlink" Target="http://www.rapidppt.com/" TargetMode="External"/><Relationship Id="rId22" Type="http://schemas.openxmlformats.org/officeDocument/2006/relationships/hyperlink" Target="http://www.soppt.cn/" TargetMode="External"/><Relationship Id="rId27" Type="http://schemas.openxmlformats.org/officeDocument/2006/relationships/hyperlink" Target="http://weibo.com/rapidppt" TargetMode="External"/><Relationship Id="rId30" Type="http://schemas.openxmlformats.org/officeDocument/2006/relationships/hyperlink" Target="http://www.rapidbbs.cn/www.Lonely-Fish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pattFill prst="ltDnDiag">
            <a:fgClr>
              <a:srgbClr val="0A4D9E"/>
            </a:fgClr>
            <a:bgClr>
              <a:srgbClr val="0B56B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100000">
                <a:schemeClr val="tx1">
                  <a:alpha val="2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8566" y="3856876"/>
            <a:ext cx="2442270" cy="2256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号"/>
          <p:cNvSpPr>
            <a:spLocks noChangeArrowheads="1"/>
          </p:cNvSpPr>
          <p:nvPr/>
        </p:nvSpPr>
        <p:spPr bwMode="auto">
          <a:xfrm>
            <a:off x="6362674" y="3307065"/>
            <a:ext cx="312906" cy="24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prstClr val="white"/>
                </a:solidFill>
                <a:latin typeface="方正稚艺简体" pitchFamily="65" charset="-122"/>
                <a:ea typeface="方正稚艺简体" pitchFamily="65" charset="-122"/>
              </a:rPr>
              <a:t>号</a:t>
            </a:r>
          </a:p>
        </p:txBody>
      </p:sp>
      <p:sp>
        <p:nvSpPr>
          <p:cNvPr id="8" name="矩形 7"/>
          <p:cNvSpPr/>
          <p:nvPr/>
        </p:nvSpPr>
        <p:spPr>
          <a:xfrm>
            <a:off x="3987222" y="1972254"/>
            <a:ext cx="109984" cy="2464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87378" y="194566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稚艺简体" pitchFamily="65" charset="-122"/>
                <a:ea typeface="方正稚艺简体" pitchFamily="65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FFFF00"/>
                </a:solidFill>
              </a:rPr>
              <a:t>第五届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07500" y="2248411"/>
            <a:ext cx="37529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6600" b="1" spc="50" dirty="0">
                <a:ln w="12700" cmpd="sng">
                  <a:solidFill>
                    <a:srgbClr val="0070C0"/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方正超粗黑简体" pitchFamily="65" charset="-122"/>
                <a:ea typeface="方正超粗黑简体" pitchFamily="65" charset="-122"/>
              </a:rPr>
              <a:t>锐普</a:t>
            </a:r>
            <a:r>
              <a:rPr lang="en-US" altLang="zh-CN" sz="6600" b="1" spc="50" dirty="0">
                <a:ln w="12700" cmpd="sng">
                  <a:solidFill>
                    <a:srgbClr val="0070C0"/>
                  </a:solidFill>
                  <a:prstDash val="solid"/>
                </a:ln>
                <a:solidFill>
                  <a:srgbClr val="F79646">
                    <a:tint val="1000"/>
                  </a:srgbClr>
                </a:solidFill>
                <a:effectLst>
                  <a:glow rad="63500">
                    <a:srgbClr val="4BACC6">
                      <a:satMod val="175000"/>
                      <a:alpha val="40000"/>
                    </a:srgbClr>
                  </a:glow>
                </a:effectLst>
                <a:latin typeface="方正超粗黑简体" pitchFamily="65" charset="-122"/>
                <a:ea typeface="方正超粗黑简体" pitchFamily="65" charset="-122"/>
              </a:rPr>
              <a:t>PPT</a:t>
            </a:r>
            <a:endParaRPr lang="zh-CN" altLang="en-US" sz="6600" b="1" spc="50" dirty="0">
              <a:ln w="12700" cmpd="sng">
                <a:solidFill>
                  <a:srgbClr val="0070C0"/>
                </a:solidFill>
                <a:prstDash val="solid"/>
              </a:ln>
              <a:solidFill>
                <a:srgbClr val="F79646">
                  <a:tint val="1000"/>
                </a:srgbClr>
              </a:solidFill>
              <a:effectLst>
                <a:glow rad="63500">
                  <a:srgbClr val="4BACC6">
                    <a:satMod val="175000"/>
                    <a:alpha val="40000"/>
                  </a:srgbClr>
                </a:glow>
              </a:effectLst>
              <a:latin typeface="方正超粗黑简体" pitchFamily="65" charset="-122"/>
              <a:ea typeface="方正超粗黑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326839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prstClr val="white"/>
                </a:solidFill>
                <a:latin typeface="方正稚艺简体" pitchFamily="65" charset="-122"/>
                <a:ea typeface="方正稚艺简体" pitchFamily="65" charset="-122"/>
              </a:rPr>
              <a:t>大赛参赛作品</a:t>
            </a:r>
          </a:p>
        </p:txBody>
      </p:sp>
      <p:sp>
        <p:nvSpPr>
          <p:cNvPr id="12" name="小白"/>
          <p:cNvSpPr>
            <a:spLocks noChangeArrowheads="1"/>
          </p:cNvSpPr>
          <p:nvPr/>
        </p:nvSpPr>
        <p:spPr bwMode="auto">
          <a:xfrm>
            <a:off x="6142150" y="3360774"/>
            <a:ext cx="302057" cy="263880"/>
          </a:xfrm>
          <a:custGeom>
            <a:avLst/>
            <a:gdLst/>
            <a:ahLst/>
            <a:cxnLst/>
            <a:rect l="l" t="t" r="r" b="b"/>
            <a:pathLst>
              <a:path w="496888" h="498476">
                <a:moveTo>
                  <a:pt x="247650" y="0"/>
                </a:moveTo>
                <a:lnTo>
                  <a:pt x="248444" y="0"/>
                </a:lnTo>
                <a:lnTo>
                  <a:pt x="496888" y="0"/>
                </a:lnTo>
                <a:lnTo>
                  <a:pt x="496888" y="249238"/>
                </a:lnTo>
                <a:cubicBezTo>
                  <a:pt x="496888" y="386888"/>
                  <a:pt x="385656" y="498476"/>
                  <a:pt x="248444" y="498476"/>
                </a:cubicBezTo>
                <a:cubicBezTo>
                  <a:pt x="111232" y="498476"/>
                  <a:pt x="0" y="386888"/>
                  <a:pt x="0" y="249238"/>
                </a:cubicBezTo>
                <a:cubicBezTo>
                  <a:pt x="0" y="111854"/>
                  <a:pt x="110803" y="431"/>
                  <a:pt x="24765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39952" y="379457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稚艺简体" pitchFamily="65" charset="-122"/>
                <a:ea typeface="方正稚艺简体" pitchFamily="65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white"/>
                </a:solidFill>
              </a:rPr>
              <a:t>作品名称：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0930" y="408758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稚艺简体" pitchFamily="65" charset="-122"/>
                <a:ea typeface="方正稚艺简体" pitchFamily="65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prstClr val="white"/>
                </a:solidFill>
              </a:rPr>
              <a:t>作者姓名：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88566" y="4141884"/>
            <a:ext cx="2442270" cy="2256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" y="76200"/>
            <a:ext cx="3248025" cy="2088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TextBox 16">
            <a:hlinkClick r:id="rId2"/>
          </p:cNvPr>
          <p:cNvSpPr txBox="1"/>
          <p:nvPr/>
        </p:nvSpPr>
        <p:spPr>
          <a:xfrm>
            <a:off x="213420" y="78908"/>
            <a:ext cx="37444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prstClr val="whit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http://www.rapidbbs.cn/forum.php?mod=forumdisplay&amp;fid=130</a:t>
            </a:r>
            <a:endParaRPr lang="zh-CN" altLang="en-US" sz="800" dirty="0">
              <a:solidFill>
                <a:prstClr val="white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767137" y="5888314"/>
            <a:ext cx="1393278" cy="106907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299297" y="5888314"/>
            <a:ext cx="1393278" cy="106907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572000" y="5888314"/>
            <a:ext cx="1393278" cy="106907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22488" y="5888314"/>
            <a:ext cx="1393278" cy="1069078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360" y="6329789"/>
            <a:ext cx="913264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556" y="6421752"/>
            <a:ext cx="591676" cy="162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639" y="6374624"/>
            <a:ext cx="659761" cy="26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392370"/>
            <a:ext cx="278872" cy="2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直接连接符 25"/>
          <p:cNvCxnSpPr/>
          <p:nvPr/>
        </p:nvCxnSpPr>
        <p:spPr>
          <a:xfrm>
            <a:off x="3353858" y="6352388"/>
            <a:ext cx="0" cy="288000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790143" y="6352388"/>
            <a:ext cx="0" cy="288000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72001" y="6352388"/>
            <a:ext cx="0" cy="288000"/>
          </a:xfrm>
          <a:prstGeom prst="line">
            <a:avLst/>
          </a:prstGeom>
          <a:ln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11" descr="E:\tao\文字修改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624" y="6372504"/>
            <a:ext cx="568518" cy="24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大黄"/>
          <p:cNvSpPr>
            <a:spLocks/>
          </p:cNvSpPr>
          <p:nvPr/>
        </p:nvSpPr>
        <p:spPr bwMode="auto">
          <a:xfrm>
            <a:off x="1500974" y="2044665"/>
            <a:ext cx="2394488" cy="2372207"/>
          </a:xfrm>
          <a:custGeom>
            <a:avLst/>
            <a:gdLst>
              <a:gd name="T0" fmla="*/ 404 w 808"/>
              <a:gd name="T1" fmla="*/ 0 h 808"/>
              <a:gd name="T2" fmla="*/ 404 w 808"/>
              <a:gd name="T3" fmla="*/ 0 h 808"/>
              <a:gd name="T4" fmla="*/ 404 w 808"/>
              <a:gd name="T5" fmla="*/ 0 h 808"/>
              <a:gd name="T6" fmla="*/ 0 w 808"/>
              <a:gd name="T7" fmla="*/ 404 h 808"/>
              <a:gd name="T8" fmla="*/ 404 w 808"/>
              <a:gd name="T9" fmla="*/ 808 h 808"/>
              <a:gd name="T10" fmla="*/ 808 w 808"/>
              <a:gd name="T11" fmla="*/ 404 h 808"/>
              <a:gd name="T12" fmla="*/ 808 w 808"/>
              <a:gd name="T13" fmla="*/ 0 h 808"/>
              <a:gd name="T14" fmla="*/ 404 w 808"/>
              <a:gd name="T15" fmla="*/ 0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8" h="808">
                <a:moveTo>
                  <a:pt x="404" y="0"/>
                </a:moveTo>
                <a:cubicBezTo>
                  <a:pt x="404" y="0"/>
                  <a:pt x="404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627"/>
                  <a:pt x="181" y="808"/>
                  <a:pt x="404" y="808"/>
                </a:cubicBezTo>
                <a:cubicBezTo>
                  <a:pt x="627" y="808"/>
                  <a:pt x="808" y="627"/>
                  <a:pt x="808" y="404"/>
                </a:cubicBezTo>
                <a:cubicBezTo>
                  <a:pt x="808" y="0"/>
                  <a:pt x="808" y="0"/>
                  <a:pt x="808" y="0"/>
                </a:cubicBezTo>
                <a:lnTo>
                  <a:pt x="4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1" name="大黄"/>
          <p:cNvSpPr>
            <a:spLocks/>
          </p:cNvSpPr>
          <p:nvPr/>
        </p:nvSpPr>
        <p:spPr bwMode="auto">
          <a:xfrm>
            <a:off x="1423915" y="1975446"/>
            <a:ext cx="2394488" cy="2394488"/>
          </a:xfrm>
          <a:custGeom>
            <a:avLst/>
            <a:gdLst>
              <a:gd name="T0" fmla="*/ 404 w 808"/>
              <a:gd name="T1" fmla="*/ 0 h 808"/>
              <a:gd name="T2" fmla="*/ 404 w 808"/>
              <a:gd name="T3" fmla="*/ 0 h 808"/>
              <a:gd name="T4" fmla="*/ 404 w 808"/>
              <a:gd name="T5" fmla="*/ 0 h 808"/>
              <a:gd name="T6" fmla="*/ 0 w 808"/>
              <a:gd name="T7" fmla="*/ 404 h 808"/>
              <a:gd name="T8" fmla="*/ 404 w 808"/>
              <a:gd name="T9" fmla="*/ 808 h 808"/>
              <a:gd name="T10" fmla="*/ 808 w 808"/>
              <a:gd name="T11" fmla="*/ 404 h 808"/>
              <a:gd name="T12" fmla="*/ 808 w 808"/>
              <a:gd name="T13" fmla="*/ 0 h 808"/>
              <a:gd name="T14" fmla="*/ 404 w 808"/>
              <a:gd name="T15" fmla="*/ 0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8" h="808">
                <a:moveTo>
                  <a:pt x="404" y="0"/>
                </a:moveTo>
                <a:cubicBezTo>
                  <a:pt x="404" y="0"/>
                  <a:pt x="404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627"/>
                  <a:pt x="181" y="808"/>
                  <a:pt x="404" y="808"/>
                </a:cubicBezTo>
                <a:cubicBezTo>
                  <a:pt x="627" y="808"/>
                  <a:pt x="808" y="627"/>
                  <a:pt x="808" y="404"/>
                </a:cubicBezTo>
                <a:cubicBezTo>
                  <a:pt x="808" y="0"/>
                  <a:pt x="808" y="0"/>
                  <a:pt x="808" y="0"/>
                </a:cubicBez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dirty="0">
              <a:solidFill>
                <a:prstClr val="black"/>
              </a:solidFill>
              <a:latin typeface="Calibri"/>
              <a:ea typeface="宋体"/>
            </a:endParaRPr>
          </a:p>
        </p:txBody>
      </p:sp>
      <p:pic>
        <p:nvPicPr>
          <p:cNvPr id="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660" y="2738959"/>
            <a:ext cx="1673208" cy="66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826156" y="317717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稚艺简体" pitchFamily="65" charset="-122"/>
                <a:ea typeface="方正稚艺简体" pitchFamily="65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演示器</a:t>
            </a:r>
            <a:endParaRPr lang="zh-CN" altLang="en-US" sz="1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050141" y="3310737"/>
            <a:ext cx="4780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prstClr val="black"/>
                </a:solidFill>
                <a:latin typeface="方正稚艺简体" pitchFamily="65" charset="-122"/>
                <a:ea typeface="方正稚艺简体" pitchFamily="65" charset="-122"/>
              </a:rPr>
              <a:t>146</a:t>
            </a:r>
            <a:endParaRPr lang="zh-CN" altLang="en-US" sz="1600" dirty="0">
              <a:solidFill>
                <a:prstClr val="black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299113" y="3794571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稚艺简体" pitchFamily="65" charset="-122"/>
                <a:ea typeface="方正稚艺简体" pitchFamily="65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prstClr val="white"/>
                </a:solidFill>
              </a:rPr>
              <a:t>轮回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00091" y="4087580"/>
            <a:ext cx="10647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稚艺简体" pitchFamily="65" charset="-122"/>
                <a:ea typeface="方正稚艺简体" pitchFamily="65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825495901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8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3314335" y="3495359"/>
            <a:ext cx="4910141" cy="1790992"/>
          </a:xfrm>
          <a:custGeom>
            <a:avLst/>
            <a:gdLst>
              <a:gd name="connsiteX0" fmla="*/ 87025 w 5304570"/>
              <a:gd name="connsiteY0" fmla="*/ 2670826 h 4598955"/>
              <a:gd name="connsiteX1" fmla="*/ 338816 w 5304570"/>
              <a:gd name="connsiteY1" fmla="*/ 2074478 h 4598955"/>
              <a:gd name="connsiteX2" fmla="*/ 2710956 w 5304570"/>
              <a:gd name="connsiteY2" fmla="*/ 629991 h 4598955"/>
              <a:gd name="connsiteX3" fmla="*/ 3850643 w 5304570"/>
              <a:gd name="connsiteY3" fmla="*/ 46895 h 4598955"/>
              <a:gd name="connsiteX4" fmla="*/ 4115686 w 5304570"/>
              <a:gd name="connsiteY4" fmla="*/ 60147 h 4598955"/>
              <a:gd name="connsiteX5" fmla="*/ 4301216 w 5304570"/>
              <a:gd name="connsiteY5" fmla="*/ 258930 h 4598955"/>
              <a:gd name="connsiteX6" fmla="*/ 5189112 w 5304570"/>
              <a:gd name="connsiteY6" fmla="*/ 1716669 h 4598955"/>
              <a:gd name="connsiteX7" fmla="*/ 5242121 w 5304570"/>
              <a:gd name="connsiteY7" fmla="*/ 2114234 h 4598955"/>
              <a:gd name="connsiteX8" fmla="*/ 4712034 w 5304570"/>
              <a:gd name="connsiteY8" fmla="*/ 2657573 h 4598955"/>
              <a:gd name="connsiteX9" fmla="*/ 2035095 w 5304570"/>
              <a:gd name="connsiteY9" fmla="*/ 4340599 h 4598955"/>
              <a:gd name="connsiteX10" fmla="*/ 1306225 w 5304570"/>
              <a:gd name="connsiteY10" fmla="*/ 4592391 h 4598955"/>
              <a:gd name="connsiteX11" fmla="*/ 1027930 w 5304570"/>
              <a:gd name="connsiteY11" fmla="*/ 4340599 h 4598955"/>
              <a:gd name="connsiteX12" fmla="*/ 87025 w 5304570"/>
              <a:gd name="connsiteY12" fmla="*/ 2670826 h 4598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304570" h="4598955">
                <a:moveTo>
                  <a:pt x="87025" y="2670826"/>
                </a:moveTo>
                <a:cubicBezTo>
                  <a:pt x="-27827" y="2293139"/>
                  <a:pt x="-98506" y="2414617"/>
                  <a:pt x="338816" y="2074478"/>
                </a:cubicBezTo>
                <a:cubicBezTo>
                  <a:pt x="776138" y="1734339"/>
                  <a:pt x="2125652" y="967921"/>
                  <a:pt x="2710956" y="629991"/>
                </a:cubicBezTo>
                <a:cubicBezTo>
                  <a:pt x="3296261" y="292060"/>
                  <a:pt x="3616521" y="141869"/>
                  <a:pt x="3850643" y="46895"/>
                </a:cubicBezTo>
                <a:cubicBezTo>
                  <a:pt x="4084765" y="-48079"/>
                  <a:pt x="4040591" y="24808"/>
                  <a:pt x="4115686" y="60147"/>
                </a:cubicBezTo>
                <a:cubicBezTo>
                  <a:pt x="4190781" y="95486"/>
                  <a:pt x="4122312" y="-17157"/>
                  <a:pt x="4301216" y="258930"/>
                </a:cubicBezTo>
                <a:cubicBezTo>
                  <a:pt x="4480120" y="535017"/>
                  <a:pt x="5032295" y="1407452"/>
                  <a:pt x="5189112" y="1716669"/>
                </a:cubicBezTo>
                <a:cubicBezTo>
                  <a:pt x="5345929" y="2025886"/>
                  <a:pt x="5321634" y="1957417"/>
                  <a:pt x="5242121" y="2114234"/>
                </a:cubicBezTo>
                <a:cubicBezTo>
                  <a:pt x="5162608" y="2271051"/>
                  <a:pt x="5246538" y="2286512"/>
                  <a:pt x="4712034" y="2657573"/>
                </a:cubicBezTo>
                <a:cubicBezTo>
                  <a:pt x="4177530" y="3028634"/>
                  <a:pt x="2602730" y="4018129"/>
                  <a:pt x="2035095" y="4340599"/>
                </a:cubicBezTo>
                <a:cubicBezTo>
                  <a:pt x="1467460" y="4663069"/>
                  <a:pt x="1474086" y="4592391"/>
                  <a:pt x="1306225" y="4592391"/>
                </a:cubicBezTo>
                <a:cubicBezTo>
                  <a:pt x="1138364" y="4592391"/>
                  <a:pt x="1231130" y="4663069"/>
                  <a:pt x="1027930" y="4340599"/>
                </a:cubicBezTo>
                <a:cubicBezTo>
                  <a:pt x="824730" y="4018129"/>
                  <a:pt x="201877" y="3048513"/>
                  <a:pt x="87025" y="2670826"/>
                </a:cubicBez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226103" y="2276872"/>
            <a:ext cx="2088232" cy="3177213"/>
          </a:xfrm>
          <a:custGeom>
            <a:avLst/>
            <a:gdLst>
              <a:gd name="connsiteX0" fmla="*/ 60586 w 2836180"/>
              <a:gd name="connsiteY0" fmla="*/ 1273836 h 4401349"/>
              <a:gd name="connsiteX1" fmla="*/ 815960 w 2836180"/>
              <a:gd name="connsiteY1" fmla="*/ 1247332 h 4401349"/>
              <a:gd name="connsiteX2" fmla="*/ 974986 w 2836180"/>
              <a:gd name="connsiteY2" fmla="*/ 1181071 h 4401349"/>
              <a:gd name="connsiteX3" fmla="*/ 1014743 w 2836180"/>
              <a:gd name="connsiteY3" fmla="*/ 1048549 h 4401349"/>
              <a:gd name="connsiteX4" fmla="*/ 1001491 w 2836180"/>
              <a:gd name="connsiteY4" fmla="*/ 200410 h 4401349"/>
              <a:gd name="connsiteX5" fmla="*/ 1014743 w 2836180"/>
              <a:gd name="connsiteY5" fmla="*/ 94392 h 4401349"/>
              <a:gd name="connsiteX6" fmla="*/ 1054499 w 2836180"/>
              <a:gd name="connsiteY6" fmla="*/ 28132 h 4401349"/>
              <a:gd name="connsiteX7" fmla="*/ 1134012 w 2836180"/>
              <a:gd name="connsiteY7" fmla="*/ 14879 h 4401349"/>
              <a:gd name="connsiteX8" fmla="*/ 1558082 w 2836180"/>
              <a:gd name="connsiteY8" fmla="*/ 1627 h 4401349"/>
              <a:gd name="connsiteX9" fmla="*/ 1637595 w 2836180"/>
              <a:gd name="connsiteY9" fmla="*/ 54636 h 4401349"/>
              <a:gd name="connsiteX10" fmla="*/ 1650847 w 2836180"/>
              <a:gd name="connsiteY10" fmla="*/ 173905 h 4401349"/>
              <a:gd name="connsiteX11" fmla="*/ 1664099 w 2836180"/>
              <a:gd name="connsiteY11" fmla="*/ 995540 h 4401349"/>
              <a:gd name="connsiteX12" fmla="*/ 1730360 w 2836180"/>
              <a:gd name="connsiteY12" fmla="*/ 1114810 h 4401349"/>
              <a:gd name="connsiteX13" fmla="*/ 1942395 w 2836180"/>
              <a:gd name="connsiteY13" fmla="*/ 1154566 h 4401349"/>
              <a:gd name="connsiteX14" fmla="*/ 2313456 w 2836180"/>
              <a:gd name="connsiteY14" fmla="*/ 1114810 h 4401349"/>
              <a:gd name="connsiteX15" fmla="*/ 2485734 w 2836180"/>
              <a:gd name="connsiteY15" fmla="*/ 1141314 h 4401349"/>
              <a:gd name="connsiteX16" fmla="*/ 2750778 w 2836180"/>
              <a:gd name="connsiteY16" fmla="*/ 1141314 h 4401349"/>
              <a:gd name="connsiteX17" fmla="*/ 2830291 w 2836180"/>
              <a:gd name="connsiteY17" fmla="*/ 1194323 h 4401349"/>
              <a:gd name="connsiteX18" fmla="*/ 2830291 w 2836180"/>
              <a:gd name="connsiteY18" fmla="*/ 1353349 h 4401349"/>
              <a:gd name="connsiteX19" fmla="*/ 2830291 w 2836180"/>
              <a:gd name="connsiteY19" fmla="*/ 1658149 h 4401349"/>
              <a:gd name="connsiteX20" fmla="*/ 2750778 w 2836180"/>
              <a:gd name="connsiteY20" fmla="*/ 1724410 h 4401349"/>
              <a:gd name="connsiteX21" fmla="*/ 2671265 w 2836180"/>
              <a:gd name="connsiteY21" fmla="*/ 1724410 h 4401349"/>
              <a:gd name="connsiteX22" fmla="*/ 1955647 w 2836180"/>
              <a:gd name="connsiteY22" fmla="*/ 1750914 h 4401349"/>
              <a:gd name="connsiteX23" fmla="*/ 1836378 w 2836180"/>
              <a:gd name="connsiteY23" fmla="*/ 1843679 h 4401349"/>
              <a:gd name="connsiteX24" fmla="*/ 1823125 w 2836180"/>
              <a:gd name="connsiteY24" fmla="*/ 1989453 h 4401349"/>
              <a:gd name="connsiteX25" fmla="*/ 1809873 w 2836180"/>
              <a:gd name="connsiteY25" fmla="*/ 2638810 h 4401349"/>
              <a:gd name="connsiteX26" fmla="*/ 1849630 w 2836180"/>
              <a:gd name="connsiteY26" fmla="*/ 4123053 h 4401349"/>
              <a:gd name="connsiteX27" fmla="*/ 1862882 w 2836180"/>
              <a:gd name="connsiteY27" fmla="*/ 4282079 h 4401349"/>
              <a:gd name="connsiteX28" fmla="*/ 1796621 w 2836180"/>
              <a:gd name="connsiteY28" fmla="*/ 4374845 h 4401349"/>
              <a:gd name="connsiteX29" fmla="*/ 1677352 w 2836180"/>
              <a:gd name="connsiteY29" fmla="*/ 4401349 h 4401349"/>
              <a:gd name="connsiteX30" fmla="*/ 1319543 w 2836180"/>
              <a:gd name="connsiteY30" fmla="*/ 4388097 h 4401349"/>
              <a:gd name="connsiteX31" fmla="*/ 1226778 w 2836180"/>
              <a:gd name="connsiteY31" fmla="*/ 4255575 h 4401349"/>
              <a:gd name="connsiteX32" fmla="*/ 1213525 w 2836180"/>
              <a:gd name="connsiteY32" fmla="*/ 4123053 h 4401349"/>
              <a:gd name="connsiteX33" fmla="*/ 1187021 w 2836180"/>
              <a:gd name="connsiteY33" fmla="*/ 3208653 h 4401349"/>
              <a:gd name="connsiteX34" fmla="*/ 1147265 w 2836180"/>
              <a:gd name="connsiteY34" fmla="*/ 1989453 h 4401349"/>
              <a:gd name="connsiteX35" fmla="*/ 1094256 w 2836180"/>
              <a:gd name="connsiteY35" fmla="*/ 1843679 h 4401349"/>
              <a:gd name="connsiteX36" fmla="*/ 921978 w 2836180"/>
              <a:gd name="connsiteY36" fmla="*/ 1817175 h 4401349"/>
              <a:gd name="connsiteX37" fmla="*/ 272621 w 2836180"/>
              <a:gd name="connsiteY37" fmla="*/ 1856932 h 4401349"/>
              <a:gd name="connsiteX38" fmla="*/ 87091 w 2836180"/>
              <a:gd name="connsiteY38" fmla="*/ 1817175 h 4401349"/>
              <a:gd name="connsiteX39" fmla="*/ 87091 w 2836180"/>
              <a:gd name="connsiteY39" fmla="*/ 1671401 h 4401349"/>
              <a:gd name="connsiteX40" fmla="*/ 47334 w 2836180"/>
              <a:gd name="connsiteY40" fmla="*/ 1393105 h 4401349"/>
              <a:gd name="connsiteX41" fmla="*/ 60586 w 2836180"/>
              <a:gd name="connsiteY41" fmla="*/ 1273836 h 4401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36180" h="4401349">
                <a:moveTo>
                  <a:pt x="60586" y="1273836"/>
                </a:moveTo>
                <a:cubicBezTo>
                  <a:pt x="188690" y="1249541"/>
                  <a:pt x="663560" y="1262793"/>
                  <a:pt x="815960" y="1247332"/>
                </a:cubicBezTo>
                <a:cubicBezTo>
                  <a:pt x="968360" y="1231871"/>
                  <a:pt x="941856" y="1214201"/>
                  <a:pt x="974986" y="1181071"/>
                </a:cubicBezTo>
                <a:cubicBezTo>
                  <a:pt x="1008116" y="1147941"/>
                  <a:pt x="1010326" y="1211992"/>
                  <a:pt x="1014743" y="1048549"/>
                </a:cubicBezTo>
                <a:cubicBezTo>
                  <a:pt x="1019160" y="885106"/>
                  <a:pt x="1001491" y="359436"/>
                  <a:pt x="1001491" y="200410"/>
                </a:cubicBezTo>
                <a:cubicBezTo>
                  <a:pt x="1001491" y="41384"/>
                  <a:pt x="1005908" y="123105"/>
                  <a:pt x="1014743" y="94392"/>
                </a:cubicBezTo>
                <a:cubicBezTo>
                  <a:pt x="1023578" y="65679"/>
                  <a:pt x="1034621" y="41384"/>
                  <a:pt x="1054499" y="28132"/>
                </a:cubicBezTo>
                <a:cubicBezTo>
                  <a:pt x="1074377" y="14880"/>
                  <a:pt x="1050082" y="19296"/>
                  <a:pt x="1134012" y="14879"/>
                </a:cubicBezTo>
                <a:cubicBezTo>
                  <a:pt x="1217942" y="10462"/>
                  <a:pt x="1474152" y="-4999"/>
                  <a:pt x="1558082" y="1627"/>
                </a:cubicBezTo>
                <a:cubicBezTo>
                  <a:pt x="1642012" y="8253"/>
                  <a:pt x="1622134" y="25923"/>
                  <a:pt x="1637595" y="54636"/>
                </a:cubicBezTo>
                <a:cubicBezTo>
                  <a:pt x="1653056" y="83349"/>
                  <a:pt x="1646430" y="17088"/>
                  <a:pt x="1650847" y="173905"/>
                </a:cubicBezTo>
                <a:cubicBezTo>
                  <a:pt x="1655264" y="330722"/>
                  <a:pt x="1650847" y="838722"/>
                  <a:pt x="1664099" y="995540"/>
                </a:cubicBezTo>
                <a:cubicBezTo>
                  <a:pt x="1677351" y="1152357"/>
                  <a:pt x="1683977" y="1088306"/>
                  <a:pt x="1730360" y="1114810"/>
                </a:cubicBezTo>
                <a:cubicBezTo>
                  <a:pt x="1776743" y="1141314"/>
                  <a:pt x="1845212" y="1154566"/>
                  <a:pt x="1942395" y="1154566"/>
                </a:cubicBezTo>
                <a:cubicBezTo>
                  <a:pt x="2039578" y="1154566"/>
                  <a:pt x="2222900" y="1117019"/>
                  <a:pt x="2313456" y="1114810"/>
                </a:cubicBezTo>
                <a:cubicBezTo>
                  <a:pt x="2404012" y="1112601"/>
                  <a:pt x="2412847" y="1136897"/>
                  <a:pt x="2485734" y="1141314"/>
                </a:cubicBezTo>
                <a:cubicBezTo>
                  <a:pt x="2558621" y="1145731"/>
                  <a:pt x="2693352" y="1132479"/>
                  <a:pt x="2750778" y="1141314"/>
                </a:cubicBezTo>
                <a:cubicBezTo>
                  <a:pt x="2808204" y="1150149"/>
                  <a:pt x="2817039" y="1158984"/>
                  <a:pt x="2830291" y="1194323"/>
                </a:cubicBezTo>
                <a:cubicBezTo>
                  <a:pt x="2843543" y="1229662"/>
                  <a:pt x="2830291" y="1353349"/>
                  <a:pt x="2830291" y="1353349"/>
                </a:cubicBezTo>
                <a:cubicBezTo>
                  <a:pt x="2830291" y="1430653"/>
                  <a:pt x="2843543" y="1596306"/>
                  <a:pt x="2830291" y="1658149"/>
                </a:cubicBezTo>
                <a:cubicBezTo>
                  <a:pt x="2817039" y="1719992"/>
                  <a:pt x="2777282" y="1713366"/>
                  <a:pt x="2750778" y="1724410"/>
                </a:cubicBezTo>
                <a:cubicBezTo>
                  <a:pt x="2724274" y="1735454"/>
                  <a:pt x="2671265" y="1724410"/>
                  <a:pt x="2671265" y="1724410"/>
                </a:cubicBezTo>
                <a:cubicBezTo>
                  <a:pt x="2538743" y="1728827"/>
                  <a:pt x="2094795" y="1731036"/>
                  <a:pt x="1955647" y="1750914"/>
                </a:cubicBezTo>
                <a:cubicBezTo>
                  <a:pt x="1816499" y="1770792"/>
                  <a:pt x="1858465" y="1803923"/>
                  <a:pt x="1836378" y="1843679"/>
                </a:cubicBezTo>
                <a:cubicBezTo>
                  <a:pt x="1814291" y="1883435"/>
                  <a:pt x="1827543" y="1856931"/>
                  <a:pt x="1823125" y="1989453"/>
                </a:cubicBezTo>
                <a:cubicBezTo>
                  <a:pt x="1818708" y="2121975"/>
                  <a:pt x="1805456" y="2283210"/>
                  <a:pt x="1809873" y="2638810"/>
                </a:cubicBezTo>
                <a:cubicBezTo>
                  <a:pt x="1814291" y="2994410"/>
                  <a:pt x="1840795" y="3849175"/>
                  <a:pt x="1849630" y="4123053"/>
                </a:cubicBezTo>
                <a:cubicBezTo>
                  <a:pt x="1858465" y="4396931"/>
                  <a:pt x="1871717" y="4240114"/>
                  <a:pt x="1862882" y="4282079"/>
                </a:cubicBezTo>
                <a:cubicBezTo>
                  <a:pt x="1854047" y="4324044"/>
                  <a:pt x="1827543" y="4354967"/>
                  <a:pt x="1796621" y="4374845"/>
                </a:cubicBezTo>
                <a:cubicBezTo>
                  <a:pt x="1765699" y="4394723"/>
                  <a:pt x="1756865" y="4399140"/>
                  <a:pt x="1677352" y="4401349"/>
                </a:cubicBezTo>
                <a:lnTo>
                  <a:pt x="1319543" y="4388097"/>
                </a:lnTo>
                <a:cubicBezTo>
                  <a:pt x="1244447" y="4363801"/>
                  <a:pt x="1244448" y="4299749"/>
                  <a:pt x="1226778" y="4255575"/>
                </a:cubicBezTo>
                <a:cubicBezTo>
                  <a:pt x="1209108" y="4211401"/>
                  <a:pt x="1220151" y="4297540"/>
                  <a:pt x="1213525" y="4123053"/>
                </a:cubicBezTo>
                <a:cubicBezTo>
                  <a:pt x="1206899" y="3948566"/>
                  <a:pt x="1198064" y="3564253"/>
                  <a:pt x="1187021" y="3208653"/>
                </a:cubicBezTo>
                <a:cubicBezTo>
                  <a:pt x="1175978" y="2853053"/>
                  <a:pt x="1162726" y="2216949"/>
                  <a:pt x="1147265" y="1989453"/>
                </a:cubicBezTo>
                <a:cubicBezTo>
                  <a:pt x="1131804" y="1761957"/>
                  <a:pt x="1131804" y="1872392"/>
                  <a:pt x="1094256" y="1843679"/>
                </a:cubicBezTo>
                <a:cubicBezTo>
                  <a:pt x="1056708" y="1814966"/>
                  <a:pt x="1058917" y="1814966"/>
                  <a:pt x="921978" y="1817175"/>
                </a:cubicBezTo>
                <a:cubicBezTo>
                  <a:pt x="785039" y="1819384"/>
                  <a:pt x="411769" y="1856932"/>
                  <a:pt x="272621" y="1856932"/>
                </a:cubicBezTo>
                <a:cubicBezTo>
                  <a:pt x="133473" y="1856932"/>
                  <a:pt x="118013" y="1848097"/>
                  <a:pt x="87091" y="1817175"/>
                </a:cubicBezTo>
                <a:cubicBezTo>
                  <a:pt x="56169" y="1786253"/>
                  <a:pt x="93717" y="1742079"/>
                  <a:pt x="87091" y="1671401"/>
                </a:cubicBezTo>
                <a:cubicBezTo>
                  <a:pt x="80465" y="1600723"/>
                  <a:pt x="47334" y="1465992"/>
                  <a:pt x="47334" y="1393105"/>
                </a:cubicBezTo>
                <a:cubicBezTo>
                  <a:pt x="47334" y="1320218"/>
                  <a:pt x="-67518" y="1298131"/>
                  <a:pt x="60586" y="127383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  <a:effectLst>
            <a:outerShdw blurRad="76200" dist="12700" sy="-23000" kx="-8004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3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43" y="188640"/>
            <a:ext cx="203041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泪滴形 20"/>
          <p:cNvSpPr/>
          <p:nvPr/>
        </p:nvSpPr>
        <p:spPr>
          <a:xfrm rot="19076452">
            <a:off x="2745937" y="870114"/>
            <a:ext cx="186613" cy="196017"/>
          </a:xfrm>
          <a:prstGeom prst="teardrop">
            <a:avLst>
              <a:gd name="adj" fmla="val 127511"/>
            </a:avLst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rot="19076452">
            <a:off x="1434309" y="847049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19076452">
            <a:off x="4976099" y="1160047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泪滴形 34"/>
          <p:cNvSpPr/>
          <p:nvPr/>
        </p:nvSpPr>
        <p:spPr>
          <a:xfrm rot="19076452">
            <a:off x="6648270" y="726405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55435" y="108477"/>
            <a:ext cx="8030351" cy="1652466"/>
            <a:chOff x="355435" y="108477"/>
            <a:chExt cx="8030351" cy="165246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" name="云形 2"/>
            <p:cNvSpPr/>
            <p:nvPr/>
          </p:nvSpPr>
          <p:spPr>
            <a:xfrm>
              <a:off x="355435" y="108477"/>
              <a:ext cx="2160240" cy="1008112"/>
            </a:xfrm>
            <a:prstGeom prst="cloud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云形 12"/>
            <p:cNvSpPr/>
            <p:nvPr/>
          </p:nvSpPr>
          <p:spPr>
            <a:xfrm>
              <a:off x="1979712" y="332656"/>
              <a:ext cx="1969319" cy="100038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6131 w 43256"/>
                <a:gd name="connsiteY19" fmla="*/ 5831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006 w 43256"/>
                <a:gd name="connsiteY17" fmla="*/ 8868 h 43219"/>
                <a:gd name="connsiteX18" fmla="*/ 14036 w 43256"/>
                <a:gd name="connsiteY18" fmla="*/ 5051 h 43219"/>
                <a:gd name="connsiteX19" fmla="*/ 16131 w 43256"/>
                <a:gd name="connsiteY19" fmla="*/ 5831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3066 w 43256"/>
                <a:gd name="connsiteY17" fmla="*/ 350 h 43219"/>
                <a:gd name="connsiteX18" fmla="*/ 14036 w 43256"/>
                <a:gd name="connsiteY18" fmla="*/ 5051 h 43219"/>
                <a:gd name="connsiteX19" fmla="*/ 16131 w 43256"/>
                <a:gd name="connsiteY19" fmla="*/ 5831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2492 w 43256"/>
                <a:gd name="connsiteY3" fmla="*/ 3283 h 43211"/>
                <a:gd name="connsiteX4" fmla="*/ 25785 w 43256"/>
                <a:gd name="connsiteY4" fmla="*/ 6298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3066 w 43256"/>
                <a:gd name="connsiteY17" fmla="*/ 342 h 43211"/>
                <a:gd name="connsiteX18" fmla="*/ 14036 w 43256"/>
                <a:gd name="connsiteY18" fmla="*/ 5043 h 43211"/>
                <a:gd name="connsiteX19" fmla="*/ 16131 w 43256"/>
                <a:gd name="connsiteY19" fmla="*/ 5823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3879 h 42869"/>
                <a:gd name="connsiteX1" fmla="*/ 5659 w 43256"/>
                <a:gd name="connsiteY1" fmla="*/ 6416 h 42869"/>
                <a:gd name="connsiteX2" fmla="*/ 14041 w 43256"/>
                <a:gd name="connsiteY2" fmla="*/ 4711 h 42869"/>
                <a:gd name="connsiteX3" fmla="*/ 22492 w 43256"/>
                <a:gd name="connsiteY3" fmla="*/ 2941 h 42869"/>
                <a:gd name="connsiteX4" fmla="*/ 25785 w 43256"/>
                <a:gd name="connsiteY4" fmla="*/ 5956 h 42869"/>
                <a:gd name="connsiteX5" fmla="*/ 29869 w 43256"/>
                <a:gd name="connsiteY5" fmla="*/ 1990 h 42869"/>
                <a:gd name="connsiteX6" fmla="*/ 35499 w 43256"/>
                <a:gd name="connsiteY6" fmla="*/ 5878 h 42869"/>
                <a:gd name="connsiteX7" fmla="*/ 38354 w 43256"/>
                <a:gd name="connsiteY7" fmla="*/ 5085 h 42869"/>
                <a:gd name="connsiteX8" fmla="*/ 42018 w 43256"/>
                <a:gd name="connsiteY8" fmla="*/ 9827 h 42869"/>
                <a:gd name="connsiteX9" fmla="*/ 41854 w 43256"/>
                <a:gd name="connsiteY9" fmla="*/ 14969 h 42869"/>
                <a:gd name="connsiteX10" fmla="*/ 43052 w 43256"/>
                <a:gd name="connsiteY10" fmla="*/ 22831 h 42869"/>
                <a:gd name="connsiteX11" fmla="*/ 37440 w 43256"/>
                <a:gd name="connsiteY11" fmla="*/ 29713 h 42869"/>
                <a:gd name="connsiteX12" fmla="*/ 35431 w 43256"/>
                <a:gd name="connsiteY12" fmla="*/ 35610 h 42869"/>
                <a:gd name="connsiteX13" fmla="*/ 28591 w 43256"/>
                <a:gd name="connsiteY13" fmla="*/ 36324 h 42869"/>
                <a:gd name="connsiteX14" fmla="*/ 23703 w 43256"/>
                <a:gd name="connsiteY14" fmla="*/ 42615 h 42869"/>
                <a:gd name="connsiteX15" fmla="*/ 16516 w 43256"/>
                <a:gd name="connsiteY15" fmla="*/ 38775 h 42869"/>
                <a:gd name="connsiteX16" fmla="*/ 5840 w 43256"/>
                <a:gd name="connsiteY16" fmla="*/ 34981 h 42869"/>
                <a:gd name="connsiteX17" fmla="*/ 1146 w 43256"/>
                <a:gd name="connsiteY17" fmla="*/ 30759 h 42869"/>
                <a:gd name="connsiteX18" fmla="*/ 2149 w 43256"/>
                <a:gd name="connsiteY18" fmla="*/ 25060 h 42869"/>
                <a:gd name="connsiteX19" fmla="*/ 31 w 43256"/>
                <a:gd name="connsiteY19" fmla="*/ 19213 h 42869"/>
                <a:gd name="connsiteX20" fmla="*/ 3899 w 43256"/>
                <a:gd name="connsiteY20" fmla="*/ 14016 h 42869"/>
                <a:gd name="connsiteX21" fmla="*/ 3936 w 43256"/>
                <a:gd name="connsiteY21" fmla="*/ 13879 h 42869"/>
                <a:gd name="connsiteX0" fmla="*/ 4729 w 43256"/>
                <a:gd name="connsiteY0" fmla="*/ 25686 h 42869"/>
                <a:gd name="connsiteX1" fmla="*/ 2196 w 43256"/>
                <a:gd name="connsiteY1" fmla="*/ 24889 h 42869"/>
                <a:gd name="connsiteX2" fmla="*/ 6964 w 43256"/>
                <a:gd name="connsiteY2" fmla="*/ 34408 h 42869"/>
                <a:gd name="connsiteX3" fmla="*/ 5856 w 43256"/>
                <a:gd name="connsiteY3" fmla="*/ 34789 h 42869"/>
                <a:gd name="connsiteX4" fmla="*/ 16514 w 43256"/>
                <a:gd name="connsiteY4" fmla="*/ 38599 h 42869"/>
                <a:gd name="connsiteX5" fmla="*/ 15846 w 43256"/>
                <a:gd name="connsiteY5" fmla="*/ 36859 h 42869"/>
                <a:gd name="connsiteX6" fmla="*/ 28863 w 43256"/>
                <a:gd name="connsiteY6" fmla="*/ 34260 h 42869"/>
                <a:gd name="connsiteX7" fmla="*/ 28596 w 43256"/>
                <a:gd name="connsiteY7" fmla="*/ 36169 h 42869"/>
                <a:gd name="connsiteX8" fmla="*/ 34165 w 43256"/>
                <a:gd name="connsiteY8" fmla="*/ 22463 h 42869"/>
                <a:gd name="connsiteX9" fmla="*/ 37416 w 43256"/>
                <a:gd name="connsiteY9" fmla="*/ 29599 h 42869"/>
                <a:gd name="connsiteX10" fmla="*/ 41834 w 43256"/>
                <a:gd name="connsiteY10" fmla="*/ 14863 h 42869"/>
                <a:gd name="connsiteX11" fmla="*/ 40386 w 43256"/>
                <a:gd name="connsiteY11" fmla="*/ 17539 h 42869"/>
                <a:gd name="connsiteX12" fmla="*/ 38360 w 43256"/>
                <a:gd name="connsiteY12" fmla="*/ 4935 h 42869"/>
                <a:gd name="connsiteX13" fmla="*/ 38436 w 43256"/>
                <a:gd name="connsiteY13" fmla="*/ 6199 h 42869"/>
                <a:gd name="connsiteX14" fmla="*/ 29114 w 43256"/>
                <a:gd name="connsiteY14" fmla="*/ 3461 h 42869"/>
                <a:gd name="connsiteX15" fmla="*/ 29856 w 43256"/>
                <a:gd name="connsiteY15" fmla="*/ 1849 h 42869"/>
                <a:gd name="connsiteX16" fmla="*/ 22177 w 43256"/>
                <a:gd name="connsiteY16" fmla="*/ 4229 h 42869"/>
                <a:gd name="connsiteX17" fmla="*/ 23066 w 43256"/>
                <a:gd name="connsiteY17" fmla="*/ 0 h 42869"/>
                <a:gd name="connsiteX18" fmla="*/ 14036 w 43256"/>
                <a:gd name="connsiteY18" fmla="*/ 4701 h 42869"/>
                <a:gd name="connsiteX19" fmla="*/ 16131 w 43256"/>
                <a:gd name="connsiteY19" fmla="*/ 5481 h 42869"/>
                <a:gd name="connsiteX20" fmla="*/ 4163 w 43256"/>
                <a:gd name="connsiteY20" fmla="*/ 15298 h 42869"/>
                <a:gd name="connsiteX21" fmla="*/ 3936 w 43256"/>
                <a:gd name="connsiteY21" fmla="*/ 13879 h 42869"/>
                <a:gd name="connsiteX0" fmla="*/ 2965 w 42285"/>
                <a:gd name="connsiteY0" fmla="*/ 13879 h 42869"/>
                <a:gd name="connsiteX1" fmla="*/ 4688 w 42285"/>
                <a:gd name="connsiteY1" fmla="*/ 6416 h 42869"/>
                <a:gd name="connsiteX2" fmla="*/ 13070 w 42285"/>
                <a:gd name="connsiteY2" fmla="*/ 4711 h 42869"/>
                <a:gd name="connsiteX3" fmla="*/ 21521 w 42285"/>
                <a:gd name="connsiteY3" fmla="*/ 2941 h 42869"/>
                <a:gd name="connsiteX4" fmla="*/ 24814 w 42285"/>
                <a:gd name="connsiteY4" fmla="*/ 5956 h 42869"/>
                <a:gd name="connsiteX5" fmla="*/ 28898 w 42285"/>
                <a:gd name="connsiteY5" fmla="*/ 1990 h 42869"/>
                <a:gd name="connsiteX6" fmla="*/ 34528 w 42285"/>
                <a:gd name="connsiteY6" fmla="*/ 5878 h 42869"/>
                <a:gd name="connsiteX7" fmla="*/ 37383 w 42285"/>
                <a:gd name="connsiteY7" fmla="*/ 5085 h 42869"/>
                <a:gd name="connsiteX8" fmla="*/ 41047 w 42285"/>
                <a:gd name="connsiteY8" fmla="*/ 9827 h 42869"/>
                <a:gd name="connsiteX9" fmla="*/ 40883 w 42285"/>
                <a:gd name="connsiteY9" fmla="*/ 14969 h 42869"/>
                <a:gd name="connsiteX10" fmla="*/ 42081 w 42285"/>
                <a:gd name="connsiteY10" fmla="*/ 22831 h 42869"/>
                <a:gd name="connsiteX11" fmla="*/ 36469 w 42285"/>
                <a:gd name="connsiteY11" fmla="*/ 29713 h 42869"/>
                <a:gd name="connsiteX12" fmla="*/ 34460 w 42285"/>
                <a:gd name="connsiteY12" fmla="*/ 35610 h 42869"/>
                <a:gd name="connsiteX13" fmla="*/ 27620 w 42285"/>
                <a:gd name="connsiteY13" fmla="*/ 36324 h 42869"/>
                <a:gd name="connsiteX14" fmla="*/ 22732 w 42285"/>
                <a:gd name="connsiteY14" fmla="*/ 42615 h 42869"/>
                <a:gd name="connsiteX15" fmla="*/ 15545 w 42285"/>
                <a:gd name="connsiteY15" fmla="*/ 38775 h 42869"/>
                <a:gd name="connsiteX16" fmla="*/ 4869 w 42285"/>
                <a:gd name="connsiteY16" fmla="*/ 34981 h 42869"/>
                <a:gd name="connsiteX17" fmla="*/ 175 w 42285"/>
                <a:gd name="connsiteY17" fmla="*/ 30759 h 42869"/>
                <a:gd name="connsiteX18" fmla="*/ 1178 w 42285"/>
                <a:gd name="connsiteY18" fmla="*/ 25060 h 42869"/>
                <a:gd name="connsiteX19" fmla="*/ 7275 w 42285"/>
                <a:gd name="connsiteY19" fmla="*/ 19781 h 42869"/>
                <a:gd name="connsiteX20" fmla="*/ 2928 w 42285"/>
                <a:gd name="connsiteY20" fmla="*/ 14016 h 42869"/>
                <a:gd name="connsiteX21" fmla="*/ 2965 w 42285"/>
                <a:gd name="connsiteY21" fmla="*/ 13879 h 42869"/>
                <a:gd name="connsiteX0" fmla="*/ 3758 w 42285"/>
                <a:gd name="connsiteY0" fmla="*/ 25686 h 42869"/>
                <a:gd name="connsiteX1" fmla="*/ 1225 w 42285"/>
                <a:gd name="connsiteY1" fmla="*/ 24889 h 42869"/>
                <a:gd name="connsiteX2" fmla="*/ 5993 w 42285"/>
                <a:gd name="connsiteY2" fmla="*/ 34408 h 42869"/>
                <a:gd name="connsiteX3" fmla="*/ 4885 w 42285"/>
                <a:gd name="connsiteY3" fmla="*/ 34789 h 42869"/>
                <a:gd name="connsiteX4" fmla="*/ 15543 w 42285"/>
                <a:gd name="connsiteY4" fmla="*/ 38599 h 42869"/>
                <a:gd name="connsiteX5" fmla="*/ 14875 w 42285"/>
                <a:gd name="connsiteY5" fmla="*/ 36859 h 42869"/>
                <a:gd name="connsiteX6" fmla="*/ 27892 w 42285"/>
                <a:gd name="connsiteY6" fmla="*/ 34260 h 42869"/>
                <a:gd name="connsiteX7" fmla="*/ 27625 w 42285"/>
                <a:gd name="connsiteY7" fmla="*/ 36169 h 42869"/>
                <a:gd name="connsiteX8" fmla="*/ 33194 w 42285"/>
                <a:gd name="connsiteY8" fmla="*/ 22463 h 42869"/>
                <a:gd name="connsiteX9" fmla="*/ 36445 w 42285"/>
                <a:gd name="connsiteY9" fmla="*/ 29599 h 42869"/>
                <a:gd name="connsiteX10" fmla="*/ 40863 w 42285"/>
                <a:gd name="connsiteY10" fmla="*/ 14863 h 42869"/>
                <a:gd name="connsiteX11" fmla="*/ 39415 w 42285"/>
                <a:gd name="connsiteY11" fmla="*/ 17539 h 42869"/>
                <a:gd name="connsiteX12" fmla="*/ 37389 w 42285"/>
                <a:gd name="connsiteY12" fmla="*/ 4935 h 42869"/>
                <a:gd name="connsiteX13" fmla="*/ 37465 w 42285"/>
                <a:gd name="connsiteY13" fmla="*/ 6199 h 42869"/>
                <a:gd name="connsiteX14" fmla="*/ 28143 w 42285"/>
                <a:gd name="connsiteY14" fmla="*/ 3461 h 42869"/>
                <a:gd name="connsiteX15" fmla="*/ 28885 w 42285"/>
                <a:gd name="connsiteY15" fmla="*/ 1849 h 42869"/>
                <a:gd name="connsiteX16" fmla="*/ 21206 w 42285"/>
                <a:gd name="connsiteY16" fmla="*/ 4229 h 42869"/>
                <a:gd name="connsiteX17" fmla="*/ 22095 w 42285"/>
                <a:gd name="connsiteY17" fmla="*/ 0 h 42869"/>
                <a:gd name="connsiteX18" fmla="*/ 13065 w 42285"/>
                <a:gd name="connsiteY18" fmla="*/ 4701 h 42869"/>
                <a:gd name="connsiteX19" fmla="*/ 15160 w 42285"/>
                <a:gd name="connsiteY19" fmla="*/ 5481 h 42869"/>
                <a:gd name="connsiteX20" fmla="*/ 3192 w 42285"/>
                <a:gd name="connsiteY20" fmla="*/ 15298 h 42869"/>
                <a:gd name="connsiteX21" fmla="*/ 2965 w 42285"/>
                <a:gd name="connsiteY21" fmla="*/ 13879 h 42869"/>
                <a:gd name="connsiteX0" fmla="*/ 3120 w 42440"/>
                <a:gd name="connsiteY0" fmla="*/ 13879 h 42869"/>
                <a:gd name="connsiteX1" fmla="*/ 4843 w 42440"/>
                <a:gd name="connsiteY1" fmla="*/ 6416 h 42869"/>
                <a:gd name="connsiteX2" fmla="*/ 13225 w 42440"/>
                <a:gd name="connsiteY2" fmla="*/ 4711 h 42869"/>
                <a:gd name="connsiteX3" fmla="*/ 21676 w 42440"/>
                <a:gd name="connsiteY3" fmla="*/ 2941 h 42869"/>
                <a:gd name="connsiteX4" fmla="*/ 24969 w 42440"/>
                <a:gd name="connsiteY4" fmla="*/ 5956 h 42869"/>
                <a:gd name="connsiteX5" fmla="*/ 29053 w 42440"/>
                <a:gd name="connsiteY5" fmla="*/ 1990 h 42869"/>
                <a:gd name="connsiteX6" fmla="*/ 34683 w 42440"/>
                <a:gd name="connsiteY6" fmla="*/ 5878 h 42869"/>
                <a:gd name="connsiteX7" fmla="*/ 37538 w 42440"/>
                <a:gd name="connsiteY7" fmla="*/ 5085 h 42869"/>
                <a:gd name="connsiteX8" fmla="*/ 41202 w 42440"/>
                <a:gd name="connsiteY8" fmla="*/ 9827 h 42869"/>
                <a:gd name="connsiteX9" fmla="*/ 41038 w 42440"/>
                <a:gd name="connsiteY9" fmla="*/ 14969 h 42869"/>
                <a:gd name="connsiteX10" fmla="*/ 42236 w 42440"/>
                <a:gd name="connsiteY10" fmla="*/ 22831 h 42869"/>
                <a:gd name="connsiteX11" fmla="*/ 36624 w 42440"/>
                <a:gd name="connsiteY11" fmla="*/ 29713 h 42869"/>
                <a:gd name="connsiteX12" fmla="*/ 34615 w 42440"/>
                <a:gd name="connsiteY12" fmla="*/ 35610 h 42869"/>
                <a:gd name="connsiteX13" fmla="*/ 27775 w 42440"/>
                <a:gd name="connsiteY13" fmla="*/ 36324 h 42869"/>
                <a:gd name="connsiteX14" fmla="*/ 22887 w 42440"/>
                <a:gd name="connsiteY14" fmla="*/ 42615 h 42869"/>
                <a:gd name="connsiteX15" fmla="*/ 15700 w 42440"/>
                <a:gd name="connsiteY15" fmla="*/ 38775 h 42869"/>
                <a:gd name="connsiteX16" fmla="*/ 5024 w 42440"/>
                <a:gd name="connsiteY16" fmla="*/ 34981 h 42869"/>
                <a:gd name="connsiteX17" fmla="*/ 6075 w 42440"/>
                <a:gd name="connsiteY17" fmla="*/ 30644 h 42869"/>
                <a:gd name="connsiteX18" fmla="*/ 330 w 42440"/>
                <a:gd name="connsiteY18" fmla="*/ 30759 h 42869"/>
                <a:gd name="connsiteX19" fmla="*/ 1333 w 42440"/>
                <a:gd name="connsiteY19" fmla="*/ 25060 h 42869"/>
                <a:gd name="connsiteX20" fmla="*/ 7430 w 42440"/>
                <a:gd name="connsiteY20" fmla="*/ 19781 h 42869"/>
                <a:gd name="connsiteX21" fmla="*/ 3083 w 42440"/>
                <a:gd name="connsiteY21" fmla="*/ 14016 h 42869"/>
                <a:gd name="connsiteX22" fmla="*/ 3120 w 42440"/>
                <a:gd name="connsiteY22" fmla="*/ 13879 h 42869"/>
                <a:gd name="connsiteX0" fmla="*/ 3913 w 42440"/>
                <a:gd name="connsiteY0" fmla="*/ 25686 h 42869"/>
                <a:gd name="connsiteX1" fmla="*/ 1380 w 42440"/>
                <a:gd name="connsiteY1" fmla="*/ 24889 h 42869"/>
                <a:gd name="connsiteX2" fmla="*/ 6148 w 42440"/>
                <a:gd name="connsiteY2" fmla="*/ 34408 h 42869"/>
                <a:gd name="connsiteX3" fmla="*/ 5040 w 42440"/>
                <a:gd name="connsiteY3" fmla="*/ 34789 h 42869"/>
                <a:gd name="connsiteX4" fmla="*/ 15698 w 42440"/>
                <a:gd name="connsiteY4" fmla="*/ 38599 h 42869"/>
                <a:gd name="connsiteX5" fmla="*/ 15030 w 42440"/>
                <a:gd name="connsiteY5" fmla="*/ 36859 h 42869"/>
                <a:gd name="connsiteX6" fmla="*/ 28047 w 42440"/>
                <a:gd name="connsiteY6" fmla="*/ 34260 h 42869"/>
                <a:gd name="connsiteX7" fmla="*/ 27780 w 42440"/>
                <a:gd name="connsiteY7" fmla="*/ 36169 h 42869"/>
                <a:gd name="connsiteX8" fmla="*/ 33349 w 42440"/>
                <a:gd name="connsiteY8" fmla="*/ 22463 h 42869"/>
                <a:gd name="connsiteX9" fmla="*/ 36600 w 42440"/>
                <a:gd name="connsiteY9" fmla="*/ 29599 h 42869"/>
                <a:gd name="connsiteX10" fmla="*/ 41018 w 42440"/>
                <a:gd name="connsiteY10" fmla="*/ 14863 h 42869"/>
                <a:gd name="connsiteX11" fmla="*/ 39570 w 42440"/>
                <a:gd name="connsiteY11" fmla="*/ 17539 h 42869"/>
                <a:gd name="connsiteX12" fmla="*/ 37544 w 42440"/>
                <a:gd name="connsiteY12" fmla="*/ 4935 h 42869"/>
                <a:gd name="connsiteX13" fmla="*/ 37620 w 42440"/>
                <a:gd name="connsiteY13" fmla="*/ 6199 h 42869"/>
                <a:gd name="connsiteX14" fmla="*/ 28298 w 42440"/>
                <a:gd name="connsiteY14" fmla="*/ 3461 h 42869"/>
                <a:gd name="connsiteX15" fmla="*/ 29040 w 42440"/>
                <a:gd name="connsiteY15" fmla="*/ 1849 h 42869"/>
                <a:gd name="connsiteX16" fmla="*/ 21361 w 42440"/>
                <a:gd name="connsiteY16" fmla="*/ 4229 h 42869"/>
                <a:gd name="connsiteX17" fmla="*/ 22250 w 42440"/>
                <a:gd name="connsiteY17" fmla="*/ 0 h 42869"/>
                <a:gd name="connsiteX18" fmla="*/ 13220 w 42440"/>
                <a:gd name="connsiteY18" fmla="*/ 4701 h 42869"/>
                <a:gd name="connsiteX19" fmla="*/ 15315 w 42440"/>
                <a:gd name="connsiteY19" fmla="*/ 5481 h 42869"/>
                <a:gd name="connsiteX20" fmla="*/ 3347 w 42440"/>
                <a:gd name="connsiteY20" fmla="*/ 15298 h 42869"/>
                <a:gd name="connsiteX21" fmla="*/ 3120 w 42440"/>
                <a:gd name="connsiteY21" fmla="*/ 13879 h 42869"/>
                <a:gd name="connsiteX0" fmla="*/ 3120 w 42440"/>
                <a:gd name="connsiteY0" fmla="*/ 13879 h 42869"/>
                <a:gd name="connsiteX1" fmla="*/ 4843 w 42440"/>
                <a:gd name="connsiteY1" fmla="*/ 6416 h 42869"/>
                <a:gd name="connsiteX2" fmla="*/ 13225 w 42440"/>
                <a:gd name="connsiteY2" fmla="*/ 4711 h 42869"/>
                <a:gd name="connsiteX3" fmla="*/ 21676 w 42440"/>
                <a:gd name="connsiteY3" fmla="*/ 2941 h 42869"/>
                <a:gd name="connsiteX4" fmla="*/ 24969 w 42440"/>
                <a:gd name="connsiteY4" fmla="*/ 5956 h 42869"/>
                <a:gd name="connsiteX5" fmla="*/ 29053 w 42440"/>
                <a:gd name="connsiteY5" fmla="*/ 1990 h 42869"/>
                <a:gd name="connsiteX6" fmla="*/ 34683 w 42440"/>
                <a:gd name="connsiteY6" fmla="*/ 5878 h 42869"/>
                <a:gd name="connsiteX7" fmla="*/ 37538 w 42440"/>
                <a:gd name="connsiteY7" fmla="*/ 5085 h 42869"/>
                <a:gd name="connsiteX8" fmla="*/ 41202 w 42440"/>
                <a:gd name="connsiteY8" fmla="*/ 9827 h 42869"/>
                <a:gd name="connsiteX9" fmla="*/ 41038 w 42440"/>
                <a:gd name="connsiteY9" fmla="*/ 14969 h 42869"/>
                <a:gd name="connsiteX10" fmla="*/ 42236 w 42440"/>
                <a:gd name="connsiteY10" fmla="*/ 22831 h 42869"/>
                <a:gd name="connsiteX11" fmla="*/ 36624 w 42440"/>
                <a:gd name="connsiteY11" fmla="*/ 29713 h 42869"/>
                <a:gd name="connsiteX12" fmla="*/ 34615 w 42440"/>
                <a:gd name="connsiteY12" fmla="*/ 35610 h 42869"/>
                <a:gd name="connsiteX13" fmla="*/ 27775 w 42440"/>
                <a:gd name="connsiteY13" fmla="*/ 36324 h 42869"/>
                <a:gd name="connsiteX14" fmla="*/ 22887 w 42440"/>
                <a:gd name="connsiteY14" fmla="*/ 42615 h 42869"/>
                <a:gd name="connsiteX15" fmla="*/ 15700 w 42440"/>
                <a:gd name="connsiteY15" fmla="*/ 38775 h 42869"/>
                <a:gd name="connsiteX16" fmla="*/ 5024 w 42440"/>
                <a:gd name="connsiteY16" fmla="*/ 34981 h 42869"/>
                <a:gd name="connsiteX17" fmla="*/ 6075 w 42440"/>
                <a:gd name="connsiteY17" fmla="*/ 30644 h 42869"/>
                <a:gd name="connsiteX18" fmla="*/ 330 w 42440"/>
                <a:gd name="connsiteY18" fmla="*/ 30759 h 42869"/>
                <a:gd name="connsiteX19" fmla="*/ 1333 w 42440"/>
                <a:gd name="connsiteY19" fmla="*/ 25060 h 42869"/>
                <a:gd name="connsiteX20" fmla="*/ 7430 w 42440"/>
                <a:gd name="connsiteY20" fmla="*/ 19781 h 42869"/>
                <a:gd name="connsiteX21" fmla="*/ 3083 w 42440"/>
                <a:gd name="connsiteY21" fmla="*/ 14016 h 42869"/>
                <a:gd name="connsiteX22" fmla="*/ 3120 w 42440"/>
                <a:gd name="connsiteY22" fmla="*/ 13879 h 42869"/>
                <a:gd name="connsiteX0" fmla="*/ 9478 w 42440"/>
                <a:gd name="connsiteY0" fmla="*/ 21711 h 42869"/>
                <a:gd name="connsiteX1" fmla="*/ 1380 w 42440"/>
                <a:gd name="connsiteY1" fmla="*/ 24889 h 42869"/>
                <a:gd name="connsiteX2" fmla="*/ 6148 w 42440"/>
                <a:gd name="connsiteY2" fmla="*/ 34408 h 42869"/>
                <a:gd name="connsiteX3" fmla="*/ 5040 w 42440"/>
                <a:gd name="connsiteY3" fmla="*/ 34789 h 42869"/>
                <a:gd name="connsiteX4" fmla="*/ 15698 w 42440"/>
                <a:gd name="connsiteY4" fmla="*/ 38599 h 42869"/>
                <a:gd name="connsiteX5" fmla="*/ 15030 w 42440"/>
                <a:gd name="connsiteY5" fmla="*/ 36859 h 42869"/>
                <a:gd name="connsiteX6" fmla="*/ 28047 w 42440"/>
                <a:gd name="connsiteY6" fmla="*/ 34260 h 42869"/>
                <a:gd name="connsiteX7" fmla="*/ 27780 w 42440"/>
                <a:gd name="connsiteY7" fmla="*/ 36169 h 42869"/>
                <a:gd name="connsiteX8" fmla="*/ 33349 w 42440"/>
                <a:gd name="connsiteY8" fmla="*/ 22463 h 42869"/>
                <a:gd name="connsiteX9" fmla="*/ 36600 w 42440"/>
                <a:gd name="connsiteY9" fmla="*/ 29599 h 42869"/>
                <a:gd name="connsiteX10" fmla="*/ 41018 w 42440"/>
                <a:gd name="connsiteY10" fmla="*/ 14863 h 42869"/>
                <a:gd name="connsiteX11" fmla="*/ 39570 w 42440"/>
                <a:gd name="connsiteY11" fmla="*/ 17539 h 42869"/>
                <a:gd name="connsiteX12" fmla="*/ 37544 w 42440"/>
                <a:gd name="connsiteY12" fmla="*/ 4935 h 42869"/>
                <a:gd name="connsiteX13" fmla="*/ 37620 w 42440"/>
                <a:gd name="connsiteY13" fmla="*/ 6199 h 42869"/>
                <a:gd name="connsiteX14" fmla="*/ 28298 w 42440"/>
                <a:gd name="connsiteY14" fmla="*/ 3461 h 42869"/>
                <a:gd name="connsiteX15" fmla="*/ 29040 w 42440"/>
                <a:gd name="connsiteY15" fmla="*/ 1849 h 42869"/>
                <a:gd name="connsiteX16" fmla="*/ 21361 w 42440"/>
                <a:gd name="connsiteY16" fmla="*/ 4229 h 42869"/>
                <a:gd name="connsiteX17" fmla="*/ 22250 w 42440"/>
                <a:gd name="connsiteY17" fmla="*/ 0 h 42869"/>
                <a:gd name="connsiteX18" fmla="*/ 13220 w 42440"/>
                <a:gd name="connsiteY18" fmla="*/ 4701 h 42869"/>
                <a:gd name="connsiteX19" fmla="*/ 15315 w 42440"/>
                <a:gd name="connsiteY19" fmla="*/ 5481 h 42869"/>
                <a:gd name="connsiteX20" fmla="*/ 3347 w 42440"/>
                <a:gd name="connsiteY20" fmla="*/ 15298 h 42869"/>
                <a:gd name="connsiteX21" fmla="*/ 3120 w 42440"/>
                <a:gd name="connsiteY21" fmla="*/ 13879 h 42869"/>
                <a:gd name="connsiteX0" fmla="*/ 3120 w 42440"/>
                <a:gd name="connsiteY0" fmla="*/ 13879 h 42869"/>
                <a:gd name="connsiteX1" fmla="*/ 4843 w 42440"/>
                <a:gd name="connsiteY1" fmla="*/ 6416 h 42869"/>
                <a:gd name="connsiteX2" fmla="*/ 13225 w 42440"/>
                <a:gd name="connsiteY2" fmla="*/ 4711 h 42869"/>
                <a:gd name="connsiteX3" fmla="*/ 21676 w 42440"/>
                <a:gd name="connsiteY3" fmla="*/ 2941 h 42869"/>
                <a:gd name="connsiteX4" fmla="*/ 24969 w 42440"/>
                <a:gd name="connsiteY4" fmla="*/ 5956 h 42869"/>
                <a:gd name="connsiteX5" fmla="*/ 29053 w 42440"/>
                <a:gd name="connsiteY5" fmla="*/ 1990 h 42869"/>
                <a:gd name="connsiteX6" fmla="*/ 34683 w 42440"/>
                <a:gd name="connsiteY6" fmla="*/ 5878 h 42869"/>
                <a:gd name="connsiteX7" fmla="*/ 37538 w 42440"/>
                <a:gd name="connsiteY7" fmla="*/ 5085 h 42869"/>
                <a:gd name="connsiteX8" fmla="*/ 41202 w 42440"/>
                <a:gd name="connsiteY8" fmla="*/ 9827 h 42869"/>
                <a:gd name="connsiteX9" fmla="*/ 41038 w 42440"/>
                <a:gd name="connsiteY9" fmla="*/ 14969 h 42869"/>
                <a:gd name="connsiteX10" fmla="*/ 42236 w 42440"/>
                <a:gd name="connsiteY10" fmla="*/ 22831 h 42869"/>
                <a:gd name="connsiteX11" fmla="*/ 36624 w 42440"/>
                <a:gd name="connsiteY11" fmla="*/ 29713 h 42869"/>
                <a:gd name="connsiteX12" fmla="*/ 34615 w 42440"/>
                <a:gd name="connsiteY12" fmla="*/ 35610 h 42869"/>
                <a:gd name="connsiteX13" fmla="*/ 27775 w 42440"/>
                <a:gd name="connsiteY13" fmla="*/ 36324 h 42869"/>
                <a:gd name="connsiteX14" fmla="*/ 22887 w 42440"/>
                <a:gd name="connsiteY14" fmla="*/ 42615 h 42869"/>
                <a:gd name="connsiteX15" fmla="*/ 15700 w 42440"/>
                <a:gd name="connsiteY15" fmla="*/ 38775 h 42869"/>
                <a:gd name="connsiteX16" fmla="*/ 5024 w 42440"/>
                <a:gd name="connsiteY16" fmla="*/ 34981 h 42869"/>
                <a:gd name="connsiteX17" fmla="*/ 6075 w 42440"/>
                <a:gd name="connsiteY17" fmla="*/ 30644 h 42869"/>
                <a:gd name="connsiteX18" fmla="*/ 330 w 42440"/>
                <a:gd name="connsiteY18" fmla="*/ 30759 h 42869"/>
                <a:gd name="connsiteX19" fmla="*/ 1333 w 42440"/>
                <a:gd name="connsiteY19" fmla="*/ 25060 h 42869"/>
                <a:gd name="connsiteX20" fmla="*/ 7430 w 42440"/>
                <a:gd name="connsiteY20" fmla="*/ 19781 h 42869"/>
                <a:gd name="connsiteX21" fmla="*/ 3083 w 42440"/>
                <a:gd name="connsiteY21" fmla="*/ 14016 h 42869"/>
                <a:gd name="connsiteX22" fmla="*/ 3120 w 42440"/>
                <a:gd name="connsiteY22" fmla="*/ 13879 h 42869"/>
                <a:gd name="connsiteX0" fmla="*/ 9478 w 42440"/>
                <a:gd name="connsiteY0" fmla="*/ 21711 h 42869"/>
                <a:gd name="connsiteX1" fmla="*/ 7740 w 42440"/>
                <a:gd name="connsiteY1" fmla="*/ 26025 h 42869"/>
                <a:gd name="connsiteX2" fmla="*/ 6148 w 42440"/>
                <a:gd name="connsiteY2" fmla="*/ 34408 h 42869"/>
                <a:gd name="connsiteX3" fmla="*/ 5040 w 42440"/>
                <a:gd name="connsiteY3" fmla="*/ 34789 h 42869"/>
                <a:gd name="connsiteX4" fmla="*/ 15698 w 42440"/>
                <a:gd name="connsiteY4" fmla="*/ 38599 h 42869"/>
                <a:gd name="connsiteX5" fmla="*/ 15030 w 42440"/>
                <a:gd name="connsiteY5" fmla="*/ 36859 h 42869"/>
                <a:gd name="connsiteX6" fmla="*/ 28047 w 42440"/>
                <a:gd name="connsiteY6" fmla="*/ 34260 h 42869"/>
                <a:gd name="connsiteX7" fmla="*/ 27780 w 42440"/>
                <a:gd name="connsiteY7" fmla="*/ 36169 h 42869"/>
                <a:gd name="connsiteX8" fmla="*/ 33349 w 42440"/>
                <a:gd name="connsiteY8" fmla="*/ 22463 h 42869"/>
                <a:gd name="connsiteX9" fmla="*/ 36600 w 42440"/>
                <a:gd name="connsiteY9" fmla="*/ 29599 h 42869"/>
                <a:gd name="connsiteX10" fmla="*/ 41018 w 42440"/>
                <a:gd name="connsiteY10" fmla="*/ 14863 h 42869"/>
                <a:gd name="connsiteX11" fmla="*/ 39570 w 42440"/>
                <a:gd name="connsiteY11" fmla="*/ 17539 h 42869"/>
                <a:gd name="connsiteX12" fmla="*/ 37544 w 42440"/>
                <a:gd name="connsiteY12" fmla="*/ 4935 h 42869"/>
                <a:gd name="connsiteX13" fmla="*/ 37620 w 42440"/>
                <a:gd name="connsiteY13" fmla="*/ 6199 h 42869"/>
                <a:gd name="connsiteX14" fmla="*/ 28298 w 42440"/>
                <a:gd name="connsiteY14" fmla="*/ 3461 h 42869"/>
                <a:gd name="connsiteX15" fmla="*/ 29040 w 42440"/>
                <a:gd name="connsiteY15" fmla="*/ 1849 h 42869"/>
                <a:gd name="connsiteX16" fmla="*/ 21361 w 42440"/>
                <a:gd name="connsiteY16" fmla="*/ 4229 h 42869"/>
                <a:gd name="connsiteX17" fmla="*/ 22250 w 42440"/>
                <a:gd name="connsiteY17" fmla="*/ 0 h 42869"/>
                <a:gd name="connsiteX18" fmla="*/ 13220 w 42440"/>
                <a:gd name="connsiteY18" fmla="*/ 4701 h 42869"/>
                <a:gd name="connsiteX19" fmla="*/ 15315 w 42440"/>
                <a:gd name="connsiteY19" fmla="*/ 5481 h 42869"/>
                <a:gd name="connsiteX20" fmla="*/ 3347 w 42440"/>
                <a:gd name="connsiteY20" fmla="*/ 15298 h 42869"/>
                <a:gd name="connsiteX21" fmla="*/ 3120 w 42440"/>
                <a:gd name="connsiteY21" fmla="*/ 13879 h 42869"/>
                <a:gd name="connsiteX0" fmla="*/ 1987 w 41307"/>
                <a:gd name="connsiteY0" fmla="*/ 13879 h 42869"/>
                <a:gd name="connsiteX1" fmla="*/ 3710 w 41307"/>
                <a:gd name="connsiteY1" fmla="*/ 6416 h 42869"/>
                <a:gd name="connsiteX2" fmla="*/ 12092 w 41307"/>
                <a:gd name="connsiteY2" fmla="*/ 4711 h 42869"/>
                <a:gd name="connsiteX3" fmla="*/ 20543 w 41307"/>
                <a:gd name="connsiteY3" fmla="*/ 2941 h 42869"/>
                <a:gd name="connsiteX4" fmla="*/ 23836 w 41307"/>
                <a:gd name="connsiteY4" fmla="*/ 5956 h 42869"/>
                <a:gd name="connsiteX5" fmla="*/ 27920 w 41307"/>
                <a:gd name="connsiteY5" fmla="*/ 1990 h 42869"/>
                <a:gd name="connsiteX6" fmla="*/ 33550 w 41307"/>
                <a:gd name="connsiteY6" fmla="*/ 5878 h 42869"/>
                <a:gd name="connsiteX7" fmla="*/ 36405 w 41307"/>
                <a:gd name="connsiteY7" fmla="*/ 5085 h 42869"/>
                <a:gd name="connsiteX8" fmla="*/ 40069 w 41307"/>
                <a:gd name="connsiteY8" fmla="*/ 9827 h 42869"/>
                <a:gd name="connsiteX9" fmla="*/ 39905 w 41307"/>
                <a:gd name="connsiteY9" fmla="*/ 14969 h 42869"/>
                <a:gd name="connsiteX10" fmla="*/ 41103 w 41307"/>
                <a:gd name="connsiteY10" fmla="*/ 22831 h 42869"/>
                <a:gd name="connsiteX11" fmla="*/ 35491 w 41307"/>
                <a:gd name="connsiteY11" fmla="*/ 29713 h 42869"/>
                <a:gd name="connsiteX12" fmla="*/ 33482 w 41307"/>
                <a:gd name="connsiteY12" fmla="*/ 35610 h 42869"/>
                <a:gd name="connsiteX13" fmla="*/ 26642 w 41307"/>
                <a:gd name="connsiteY13" fmla="*/ 36324 h 42869"/>
                <a:gd name="connsiteX14" fmla="*/ 21754 w 41307"/>
                <a:gd name="connsiteY14" fmla="*/ 42615 h 42869"/>
                <a:gd name="connsiteX15" fmla="*/ 14567 w 41307"/>
                <a:gd name="connsiteY15" fmla="*/ 38775 h 42869"/>
                <a:gd name="connsiteX16" fmla="*/ 3891 w 41307"/>
                <a:gd name="connsiteY16" fmla="*/ 34981 h 42869"/>
                <a:gd name="connsiteX17" fmla="*/ 4942 w 41307"/>
                <a:gd name="connsiteY17" fmla="*/ 30644 h 42869"/>
                <a:gd name="connsiteX18" fmla="*/ 7942 w 41307"/>
                <a:gd name="connsiteY18" fmla="*/ 30191 h 42869"/>
                <a:gd name="connsiteX19" fmla="*/ 200 w 41307"/>
                <a:gd name="connsiteY19" fmla="*/ 25060 h 42869"/>
                <a:gd name="connsiteX20" fmla="*/ 6297 w 41307"/>
                <a:gd name="connsiteY20" fmla="*/ 19781 h 42869"/>
                <a:gd name="connsiteX21" fmla="*/ 1950 w 41307"/>
                <a:gd name="connsiteY21" fmla="*/ 14016 h 42869"/>
                <a:gd name="connsiteX22" fmla="*/ 1987 w 41307"/>
                <a:gd name="connsiteY22" fmla="*/ 13879 h 42869"/>
                <a:gd name="connsiteX0" fmla="*/ 8345 w 41307"/>
                <a:gd name="connsiteY0" fmla="*/ 21711 h 42869"/>
                <a:gd name="connsiteX1" fmla="*/ 6607 w 41307"/>
                <a:gd name="connsiteY1" fmla="*/ 26025 h 42869"/>
                <a:gd name="connsiteX2" fmla="*/ 5015 w 41307"/>
                <a:gd name="connsiteY2" fmla="*/ 34408 h 42869"/>
                <a:gd name="connsiteX3" fmla="*/ 3907 w 41307"/>
                <a:gd name="connsiteY3" fmla="*/ 34789 h 42869"/>
                <a:gd name="connsiteX4" fmla="*/ 14565 w 41307"/>
                <a:gd name="connsiteY4" fmla="*/ 38599 h 42869"/>
                <a:gd name="connsiteX5" fmla="*/ 13897 w 41307"/>
                <a:gd name="connsiteY5" fmla="*/ 36859 h 42869"/>
                <a:gd name="connsiteX6" fmla="*/ 26914 w 41307"/>
                <a:gd name="connsiteY6" fmla="*/ 34260 h 42869"/>
                <a:gd name="connsiteX7" fmla="*/ 26647 w 41307"/>
                <a:gd name="connsiteY7" fmla="*/ 36169 h 42869"/>
                <a:gd name="connsiteX8" fmla="*/ 32216 w 41307"/>
                <a:gd name="connsiteY8" fmla="*/ 22463 h 42869"/>
                <a:gd name="connsiteX9" fmla="*/ 35467 w 41307"/>
                <a:gd name="connsiteY9" fmla="*/ 29599 h 42869"/>
                <a:gd name="connsiteX10" fmla="*/ 39885 w 41307"/>
                <a:gd name="connsiteY10" fmla="*/ 14863 h 42869"/>
                <a:gd name="connsiteX11" fmla="*/ 38437 w 41307"/>
                <a:gd name="connsiteY11" fmla="*/ 17539 h 42869"/>
                <a:gd name="connsiteX12" fmla="*/ 36411 w 41307"/>
                <a:gd name="connsiteY12" fmla="*/ 4935 h 42869"/>
                <a:gd name="connsiteX13" fmla="*/ 36487 w 41307"/>
                <a:gd name="connsiteY13" fmla="*/ 6199 h 42869"/>
                <a:gd name="connsiteX14" fmla="*/ 27165 w 41307"/>
                <a:gd name="connsiteY14" fmla="*/ 3461 h 42869"/>
                <a:gd name="connsiteX15" fmla="*/ 27907 w 41307"/>
                <a:gd name="connsiteY15" fmla="*/ 1849 h 42869"/>
                <a:gd name="connsiteX16" fmla="*/ 20228 w 41307"/>
                <a:gd name="connsiteY16" fmla="*/ 4229 h 42869"/>
                <a:gd name="connsiteX17" fmla="*/ 21117 w 41307"/>
                <a:gd name="connsiteY17" fmla="*/ 0 h 42869"/>
                <a:gd name="connsiteX18" fmla="*/ 12087 w 41307"/>
                <a:gd name="connsiteY18" fmla="*/ 4701 h 42869"/>
                <a:gd name="connsiteX19" fmla="*/ 14182 w 41307"/>
                <a:gd name="connsiteY19" fmla="*/ 5481 h 42869"/>
                <a:gd name="connsiteX20" fmla="*/ 2214 w 41307"/>
                <a:gd name="connsiteY20" fmla="*/ 15298 h 42869"/>
                <a:gd name="connsiteX21" fmla="*/ 1987 w 41307"/>
                <a:gd name="connsiteY21" fmla="*/ 13879 h 42869"/>
                <a:gd name="connsiteX0" fmla="*/ 1987 w 41307"/>
                <a:gd name="connsiteY0" fmla="*/ 13879 h 42869"/>
                <a:gd name="connsiteX1" fmla="*/ 3710 w 41307"/>
                <a:gd name="connsiteY1" fmla="*/ 6416 h 42869"/>
                <a:gd name="connsiteX2" fmla="*/ 12092 w 41307"/>
                <a:gd name="connsiteY2" fmla="*/ 4711 h 42869"/>
                <a:gd name="connsiteX3" fmla="*/ 20543 w 41307"/>
                <a:gd name="connsiteY3" fmla="*/ 2941 h 42869"/>
                <a:gd name="connsiteX4" fmla="*/ 23836 w 41307"/>
                <a:gd name="connsiteY4" fmla="*/ 5956 h 42869"/>
                <a:gd name="connsiteX5" fmla="*/ 27920 w 41307"/>
                <a:gd name="connsiteY5" fmla="*/ 1990 h 42869"/>
                <a:gd name="connsiteX6" fmla="*/ 33550 w 41307"/>
                <a:gd name="connsiteY6" fmla="*/ 5878 h 42869"/>
                <a:gd name="connsiteX7" fmla="*/ 36405 w 41307"/>
                <a:gd name="connsiteY7" fmla="*/ 5085 h 42869"/>
                <a:gd name="connsiteX8" fmla="*/ 40069 w 41307"/>
                <a:gd name="connsiteY8" fmla="*/ 9827 h 42869"/>
                <a:gd name="connsiteX9" fmla="*/ 39905 w 41307"/>
                <a:gd name="connsiteY9" fmla="*/ 14969 h 42869"/>
                <a:gd name="connsiteX10" fmla="*/ 41103 w 41307"/>
                <a:gd name="connsiteY10" fmla="*/ 22831 h 42869"/>
                <a:gd name="connsiteX11" fmla="*/ 35491 w 41307"/>
                <a:gd name="connsiteY11" fmla="*/ 29713 h 42869"/>
                <a:gd name="connsiteX12" fmla="*/ 33482 w 41307"/>
                <a:gd name="connsiteY12" fmla="*/ 35610 h 42869"/>
                <a:gd name="connsiteX13" fmla="*/ 26642 w 41307"/>
                <a:gd name="connsiteY13" fmla="*/ 36324 h 42869"/>
                <a:gd name="connsiteX14" fmla="*/ 21754 w 41307"/>
                <a:gd name="connsiteY14" fmla="*/ 42615 h 42869"/>
                <a:gd name="connsiteX15" fmla="*/ 14567 w 41307"/>
                <a:gd name="connsiteY15" fmla="*/ 38775 h 42869"/>
                <a:gd name="connsiteX16" fmla="*/ 3891 w 41307"/>
                <a:gd name="connsiteY16" fmla="*/ 34981 h 42869"/>
                <a:gd name="connsiteX17" fmla="*/ 4942 w 41307"/>
                <a:gd name="connsiteY17" fmla="*/ 30644 h 42869"/>
                <a:gd name="connsiteX18" fmla="*/ 7942 w 41307"/>
                <a:gd name="connsiteY18" fmla="*/ 30191 h 42869"/>
                <a:gd name="connsiteX19" fmla="*/ 7327 w 41307"/>
                <a:gd name="connsiteY19" fmla="*/ 26101 h 42869"/>
                <a:gd name="connsiteX20" fmla="*/ 200 w 41307"/>
                <a:gd name="connsiteY20" fmla="*/ 25060 h 42869"/>
                <a:gd name="connsiteX21" fmla="*/ 6297 w 41307"/>
                <a:gd name="connsiteY21" fmla="*/ 19781 h 42869"/>
                <a:gd name="connsiteX22" fmla="*/ 1950 w 41307"/>
                <a:gd name="connsiteY22" fmla="*/ 14016 h 42869"/>
                <a:gd name="connsiteX23" fmla="*/ 1987 w 41307"/>
                <a:gd name="connsiteY23" fmla="*/ 13879 h 42869"/>
                <a:gd name="connsiteX0" fmla="*/ 8345 w 41307"/>
                <a:gd name="connsiteY0" fmla="*/ 21711 h 42869"/>
                <a:gd name="connsiteX1" fmla="*/ 6607 w 41307"/>
                <a:gd name="connsiteY1" fmla="*/ 26025 h 42869"/>
                <a:gd name="connsiteX2" fmla="*/ 5015 w 41307"/>
                <a:gd name="connsiteY2" fmla="*/ 34408 h 42869"/>
                <a:gd name="connsiteX3" fmla="*/ 3907 w 41307"/>
                <a:gd name="connsiteY3" fmla="*/ 34789 h 42869"/>
                <a:gd name="connsiteX4" fmla="*/ 14565 w 41307"/>
                <a:gd name="connsiteY4" fmla="*/ 38599 h 42869"/>
                <a:gd name="connsiteX5" fmla="*/ 13897 w 41307"/>
                <a:gd name="connsiteY5" fmla="*/ 36859 h 42869"/>
                <a:gd name="connsiteX6" fmla="*/ 26914 w 41307"/>
                <a:gd name="connsiteY6" fmla="*/ 34260 h 42869"/>
                <a:gd name="connsiteX7" fmla="*/ 26647 w 41307"/>
                <a:gd name="connsiteY7" fmla="*/ 36169 h 42869"/>
                <a:gd name="connsiteX8" fmla="*/ 32216 w 41307"/>
                <a:gd name="connsiteY8" fmla="*/ 22463 h 42869"/>
                <a:gd name="connsiteX9" fmla="*/ 35467 w 41307"/>
                <a:gd name="connsiteY9" fmla="*/ 29599 h 42869"/>
                <a:gd name="connsiteX10" fmla="*/ 39885 w 41307"/>
                <a:gd name="connsiteY10" fmla="*/ 14863 h 42869"/>
                <a:gd name="connsiteX11" fmla="*/ 38437 w 41307"/>
                <a:gd name="connsiteY11" fmla="*/ 17539 h 42869"/>
                <a:gd name="connsiteX12" fmla="*/ 36411 w 41307"/>
                <a:gd name="connsiteY12" fmla="*/ 4935 h 42869"/>
                <a:gd name="connsiteX13" fmla="*/ 36487 w 41307"/>
                <a:gd name="connsiteY13" fmla="*/ 6199 h 42869"/>
                <a:gd name="connsiteX14" fmla="*/ 27165 w 41307"/>
                <a:gd name="connsiteY14" fmla="*/ 3461 h 42869"/>
                <a:gd name="connsiteX15" fmla="*/ 27907 w 41307"/>
                <a:gd name="connsiteY15" fmla="*/ 1849 h 42869"/>
                <a:gd name="connsiteX16" fmla="*/ 20228 w 41307"/>
                <a:gd name="connsiteY16" fmla="*/ 4229 h 42869"/>
                <a:gd name="connsiteX17" fmla="*/ 21117 w 41307"/>
                <a:gd name="connsiteY17" fmla="*/ 0 h 42869"/>
                <a:gd name="connsiteX18" fmla="*/ 12087 w 41307"/>
                <a:gd name="connsiteY18" fmla="*/ 4701 h 42869"/>
                <a:gd name="connsiteX19" fmla="*/ 14182 w 41307"/>
                <a:gd name="connsiteY19" fmla="*/ 5481 h 42869"/>
                <a:gd name="connsiteX20" fmla="*/ 2214 w 41307"/>
                <a:gd name="connsiteY20" fmla="*/ 15298 h 42869"/>
                <a:gd name="connsiteX21" fmla="*/ 1987 w 41307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2325 w 39741"/>
                <a:gd name="connsiteY16" fmla="*/ 34981 h 42869"/>
                <a:gd name="connsiteX17" fmla="*/ 3376 w 39741"/>
                <a:gd name="connsiteY17" fmla="*/ 30644 h 42869"/>
                <a:gd name="connsiteX18" fmla="*/ 6376 w 39741"/>
                <a:gd name="connsiteY18" fmla="*/ 30191 h 42869"/>
                <a:gd name="connsiteX19" fmla="*/ 5761 w 39741"/>
                <a:gd name="connsiteY19" fmla="*/ 26101 h 42869"/>
                <a:gd name="connsiteX20" fmla="*/ 8705 w 39741"/>
                <a:gd name="connsiteY20" fmla="*/ 22221 h 42869"/>
                <a:gd name="connsiteX21" fmla="*/ 4731 w 39741"/>
                <a:gd name="connsiteY21" fmla="*/ 19781 h 42869"/>
                <a:gd name="connsiteX22" fmla="*/ 384 w 39741"/>
                <a:gd name="connsiteY22" fmla="*/ 14016 h 42869"/>
                <a:gd name="connsiteX23" fmla="*/ 421 w 39741"/>
                <a:gd name="connsiteY23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3449 w 39741"/>
                <a:gd name="connsiteY2" fmla="*/ 34408 h 42869"/>
                <a:gd name="connsiteX3" fmla="*/ 2341 w 39741"/>
                <a:gd name="connsiteY3" fmla="*/ 34789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2325 w 39741"/>
                <a:gd name="connsiteY16" fmla="*/ 34981 h 42869"/>
                <a:gd name="connsiteX17" fmla="*/ 3376 w 39741"/>
                <a:gd name="connsiteY17" fmla="*/ 30644 h 42869"/>
                <a:gd name="connsiteX18" fmla="*/ 6376 w 39741"/>
                <a:gd name="connsiteY18" fmla="*/ 30191 h 42869"/>
                <a:gd name="connsiteX19" fmla="*/ 5761 w 39741"/>
                <a:gd name="connsiteY19" fmla="*/ 26101 h 42869"/>
                <a:gd name="connsiteX20" fmla="*/ 8705 w 39741"/>
                <a:gd name="connsiteY20" fmla="*/ 22221 h 42869"/>
                <a:gd name="connsiteX21" fmla="*/ 4731 w 39741"/>
                <a:gd name="connsiteY21" fmla="*/ 19781 h 42869"/>
                <a:gd name="connsiteX22" fmla="*/ 384 w 39741"/>
                <a:gd name="connsiteY22" fmla="*/ 14016 h 42869"/>
                <a:gd name="connsiteX23" fmla="*/ 421 w 39741"/>
                <a:gd name="connsiteY23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3449 w 39741"/>
                <a:gd name="connsiteY2" fmla="*/ 34408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2325 w 39741"/>
                <a:gd name="connsiteY17" fmla="*/ 34981 h 42869"/>
                <a:gd name="connsiteX18" fmla="*/ 3376 w 39741"/>
                <a:gd name="connsiteY18" fmla="*/ 30644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3449 w 39741"/>
                <a:gd name="connsiteY2" fmla="*/ 34408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2325 w 39741"/>
                <a:gd name="connsiteY17" fmla="*/ 34981 h 42869"/>
                <a:gd name="connsiteX18" fmla="*/ 3376 w 39741"/>
                <a:gd name="connsiteY18" fmla="*/ 30644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3376 w 39741"/>
                <a:gd name="connsiteY18" fmla="*/ 30644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10796 w 39741"/>
                <a:gd name="connsiteY18" fmla="*/ 23261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10796 w 39741"/>
                <a:gd name="connsiteY18" fmla="*/ 23261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9231 w 39741"/>
                <a:gd name="connsiteY3" fmla="*/ 29678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10796 w 39741"/>
                <a:gd name="connsiteY18" fmla="*/ 23261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9279 w 39741"/>
                <a:gd name="connsiteY2" fmla="*/ 23618 h 42869"/>
                <a:gd name="connsiteX3" fmla="*/ 9231 w 39741"/>
                <a:gd name="connsiteY3" fmla="*/ 29678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6821 w 39741"/>
                <a:gd name="connsiteY18" fmla="*/ 26668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9279 w 39741"/>
                <a:gd name="connsiteY2" fmla="*/ 23618 h 42869"/>
                <a:gd name="connsiteX3" fmla="*/ 9231 w 39741"/>
                <a:gd name="connsiteY3" fmla="*/ 29678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62 w 39382"/>
                <a:gd name="connsiteY0" fmla="*/ 13879 h 42869"/>
                <a:gd name="connsiteX1" fmla="*/ 1785 w 39382"/>
                <a:gd name="connsiteY1" fmla="*/ 6416 h 42869"/>
                <a:gd name="connsiteX2" fmla="*/ 10167 w 39382"/>
                <a:gd name="connsiteY2" fmla="*/ 4711 h 42869"/>
                <a:gd name="connsiteX3" fmla="*/ 18618 w 39382"/>
                <a:gd name="connsiteY3" fmla="*/ 2941 h 42869"/>
                <a:gd name="connsiteX4" fmla="*/ 21911 w 39382"/>
                <a:gd name="connsiteY4" fmla="*/ 5956 h 42869"/>
                <a:gd name="connsiteX5" fmla="*/ 25995 w 39382"/>
                <a:gd name="connsiteY5" fmla="*/ 1990 h 42869"/>
                <a:gd name="connsiteX6" fmla="*/ 31625 w 39382"/>
                <a:gd name="connsiteY6" fmla="*/ 5878 h 42869"/>
                <a:gd name="connsiteX7" fmla="*/ 34480 w 39382"/>
                <a:gd name="connsiteY7" fmla="*/ 5085 h 42869"/>
                <a:gd name="connsiteX8" fmla="*/ 38144 w 39382"/>
                <a:gd name="connsiteY8" fmla="*/ 9827 h 42869"/>
                <a:gd name="connsiteX9" fmla="*/ 37980 w 39382"/>
                <a:gd name="connsiteY9" fmla="*/ 14969 h 42869"/>
                <a:gd name="connsiteX10" fmla="*/ 39178 w 39382"/>
                <a:gd name="connsiteY10" fmla="*/ 22831 h 42869"/>
                <a:gd name="connsiteX11" fmla="*/ 33566 w 39382"/>
                <a:gd name="connsiteY11" fmla="*/ 29713 h 42869"/>
                <a:gd name="connsiteX12" fmla="*/ 31557 w 39382"/>
                <a:gd name="connsiteY12" fmla="*/ 35610 h 42869"/>
                <a:gd name="connsiteX13" fmla="*/ 24717 w 39382"/>
                <a:gd name="connsiteY13" fmla="*/ 36324 h 42869"/>
                <a:gd name="connsiteX14" fmla="*/ 19829 w 39382"/>
                <a:gd name="connsiteY14" fmla="*/ 42615 h 42869"/>
                <a:gd name="connsiteX15" fmla="*/ 12642 w 39382"/>
                <a:gd name="connsiteY15" fmla="*/ 38775 h 42869"/>
                <a:gd name="connsiteX16" fmla="*/ 10968 w 39382"/>
                <a:gd name="connsiteY16" fmla="*/ 31212 h 42869"/>
                <a:gd name="connsiteX17" fmla="*/ 6736 w 39382"/>
                <a:gd name="connsiteY17" fmla="*/ 29870 h 42869"/>
                <a:gd name="connsiteX18" fmla="*/ 6462 w 39382"/>
                <a:gd name="connsiteY18" fmla="*/ 26668 h 42869"/>
                <a:gd name="connsiteX19" fmla="*/ 6017 w 39382"/>
                <a:gd name="connsiteY19" fmla="*/ 30191 h 42869"/>
                <a:gd name="connsiteX20" fmla="*/ 5402 w 39382"/>
                <a:gd name="connsiteY20" fmla="*/ 26101 h 42869"/>
                <a:gd name="connsiteX21" fmla="*/ 8346 w 39382"/>
                <a:gd name="connsiteY21" fmla="*/ 22221 h 42869"/>
                <a:gd name="connsiteX22" fmla="*/ 4372 w 39382"/>
                <a:gd name="connsiteY22" fmla="*/ 19781 h 42869"/>
                <a:gd name="connsiteX23" fmla="*/ 2014 w 39382"/>
                <a:gd name="connsiteY23" fmla="*/ 21558 h 42869"/>
                <a:gd name="connsiteX24" fmla="*/ 25 w 39382"/>
                <a:gd name="connsiteY24" fmla="*/ 14016 h 42869"/>
                <a:gd name="connsiteX25" fmla="*/ 62 w 39382"/>
                <a:gd name="connsiteY25" fmla="*/ 13879 h 42869"/>
                <a:gd name="connsiteX0" fmla="*/ 6420 w 39382"/>
                <a:gd name="connsiteY0" fmla="*/ 21711 h 42869"/>
                <a:gd name="connsiteX1" fmla="*/ 4682 w 39382"/>
                <a:gd name="connsiteY1" fmla="*/ 26025 h 42869"/>
                <a:gd name="connsiteX2" fmla="*/ 8920 w 39382"/>
                <a:gd name="connsiteY2" fmla="*/ 23618 h 42869"/>
                <a:gd name="connsiteX3" fmla="*/ 8872 w 39382"/>
                <a:gd name="connsiteY3" fmla="*/ 29678 h 42869"/>
                <a:gd name="connsiteX4" fmla="*/ 12640 w 39382"/>
                <a:gd name="connsiteY4" fmla="*/ 38599 h 42869"/>
                <a:gd name="connsiteX5" fmla="*/ 11972 w 39382"/>
                <a:gd name="connsiteY5" fmla="*/ 36859 h 42869"/>
                <a:gd name="connsiteX6" fmla="*/ 24989 w 39382"/>
                <a:gd name="connsiteY6" fmla="*/ 34260 h 42869"/>
                <a:gd name="connsiteX7" fmla="*/ 24722 w 39382"/>
                <a:gd name="connsiteY7" fmla="*/ 36169 h 42869"/>
                <a:gd name="connsiteX8" fmla="*/ 30291 w 39382"/>
                <a:gd name="connsiteY8" fmla="*/ 22463 h 42869"/>
                <a:gd name="connsiteX9" fmla="*/ 33542 w 39382"/>
                <a:gd name="connsiteY9" fmla="*/ 29599 h 42869"/>
                <a:gd name="connsiteX10" fmla="*/ 37960 w 39382"/>
                <a:gd name="connsiteY10" fmla="*/ 14863 h 42869"/>
                <a:gd name="connsiteX11" fmla="*/ 36512 w 39382"/>
                <a:gd name="connsiteY11" fmla="*/ 17539 h 42869"/>
                <a:gd name="connsiteX12" fmla="*/ 34486 w 39382"/>
                <a:gd name="connsiteY12" fmla="*/ 4935 h 42869"/>
                <a:gd name="connsiteX13" fmla="*/ 34562 w 39382"/>
                <a:gd name="connsiteY13" fmla="*/ 6199 h 42869"/>
                <a:gd name="connsiteX14" fmla="*/ 25240 w 39382"/>
                <a:gd name="connsiteY14" fmla="*/ 3461 h 42869"/>
                <a:gd name="connsiteX15" fmla="*/ 25982 w 39382"/>
                <a:gd name="connsiteY15" fmla="*/ 1849 h 42869"/>
                <a:gd name="connsiteX16" fmla="*/ 18303 w 39382"/>
                <a:gd name="connsiteY16" fmla="*/ 4229 h 42869"/>
                <a:gd name="connsiteX17" fmla="*/ 19192 w 39382"/>
                <a:gd name="connsiteY17" fmla="*/ 0 h 42869"/>
                <a:gd name="connsiteX18" fmla="*/ 10162 w 39382"/>
                <a:gd name="connsiteY18" fmla="*/ 4701 h 42869"/>
                <a:gd name="connsiteX19" fmla="*/ 12257 w 39382"/>
                <a:gd name="connsiteY19" fmla="*/ 5481 h 42869"/>
                <a:gd name="connsiteX20" fmla="*/ 289 w 39382"/>
                <a:gd name="connsiteY20" fmla="*/ 15298 h 42869"/>
                <a:gd name="connsiteX21" fmla="*/ 62 w 39382"/>
                <a:gd name="connsiteY21" fmla="*/ 13879 h 4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382" h="42869">
                  <a:moveTo>
                    <a:pt x="62" y="13879"/>
                  </a:moveTo>
                  <a:cubicBezTo>
                    <a:pt x="-209" y="11166"/>
                    <a:pt x="423" y="8430"/>
                    <a:pt x="1785" y="6416"/>
                  </a:cubicBezTo>
                  <a:cubicBezTo>
                    <a:pt x="3937" y="3235"/>
                    <a:pt x="7426" y="2526"/>
                    <a:pt x="10167" y="4711"/>
                  </a:cubicBezTo>
                  <a:cubicBezTo>
                    <a:pt x="11840" y="418"/>
                    <a:pt x="16076" y="-469"/>
                    <a:pt x="18618" y="2941"/>
                  </a:cubicBezTo>
                  <a:cubicBezTo>
                    <a:pt x="19259" y="1192"/>
                    <a:pt x="20490" y="6230"/>
                    <a:pt x="21911" y="5956"/>
                  </a:cubicBezTo>
                  <a:cubicBezTo>
                    <a:pt x="23475" y="5654"/>
                    <a:pt x="25037" y="279"/>
                    <a:pt x="25995" y="1990"/>
                  </a:cubicBezTo>
                  <a:cubicBezTo>
                    <a:pt x="27377" y="-224"/>
                    <a:pt x="29663" y="4728"/>
                    <a:pt x="31625" y="5878"/>
                  </a:cubicBezTo>
                  <a:cubicBezTo>
                    <a:pt x="33120" y="6754"/>
                    <a:pt x="34192" y="2909"/>
                    <a:pt x="34480" y="5085"/>
                  </a:cubicBezTo>
                  <a:cubicBezTo>
                    <a:pt x="36208" y="5727"/>
                    <a:pt x="37584" y="7507"/>
                    <a:pt x="38144" y="9827"/>
                  </a:cubicBezTo>
                  <a:cubicBezTo>
                    <a:pt x="38551" y="11511"/>
                    <a:pt x="38493" y="13340"/>
                    <a:pt x="37980" y="14969"/>
                  </a:cubicBezTo>
                  <a:cubicBezTo>
                    <a:pt x="39241" y="17203"/>
                    <a:pt x="39682" y="20099"/>
                    <a:pt x="39178" y="22831"/>
                  </a:cubicBezTo>
                  <a:cubicBezTo>
                    <a:pt x="38508" y="26463"/>
                    <a:pt x="36290" y="29183"/>
                    <a:pt x="33566" y="29713"/>
                  </a:cubicBezTo>
                  <a:cubicBezTo>
                    <a:pt x="33553" y="31980"/>
                    <a:pt x="32820" y="34130"/>
                    <a:pt x="31557" y="35610"/>
                  </a:cubicBezTo>
                  <a:cubicBezTo>
                    <a:pt x="29638" y="37859"/>
                    <a:pt x="26866" y="38148"/>
                    <a:pt x="24717" y="36324"/>
                  </a:cubicBezTo>
                  <a:cubicBezTo>
                    <a:pt x="24022" y="39457"/>
                    <a:pt x="22161" y="41852"/>
                    <a:pt x="19829" y="42615"/>
                  </a:cubicBezTo>
                  <a:cubicBezTo>
                    <a:pt x="17081" y="43514"/>
                    <a:pt x="14213" y="41982"/>
                    <a:pt x="12642" y="38775"/>
                  </a:cubicBezTo>
                  <a:cubicBezTo>
                    <a:pt x="10017" y="38105"/>
                    <a:pt x="12747" y="31844"/>
                    <a:pt x="10968" y="31212"/>
                  </a:cubicBezTo>
                  <a:cubicBezTo>
                    <a:pt x="9189" y="30580"/>
                    <a:pt x="6913" y="31195"/>
                    <a:pt x="6736" y="29870"/>
                  </a:cubicBezTo>
                  <a:cubicBezTo>
                    <a:pt x="4337" y="28609"/>
                    <a:pt x="7244" y="27372"/>
                    <a:pt x="6462" y="26668"/>
                  </a:cubicBezTo>
                  <a:cubicBezTo>
                    <a:pt x="5680" y="25964"/>
                    <a:pt x="6194" y="30285"/>
                    <a:pt x="6017" y="30191"/>
                  </a:cubicBezTo>
                  <a:cubicBezTo>
                    <a:pt x="5840" y="30097"/>
                    <a:pt x="6692" y="26956"/>
                    <a:pt x="5402" y="26101"/>
                  </a:cubicBezTo>
                  <a:cubicBezTo>
                    <a:pt x="4112" y="25246"/>
                    <a:pt x="7502" y="23274"/>
                    <a:pt x="8346" y="22221"/>
                  </a:cubicBezTo>
                  <a:cubicBezTo>
                    <a:pt x="6852" y="21024"/>
                    <a:pt x="4164" y="22134"/>
                    <a:pt x="4372" y="19781"/>
                  </a:cubicBezTo>
                  <a:cubicBezTo>
                    <a:pt x="3405" y="19103"/>
                    <a:pt x="2738" y="22519"/>
                    <a:pt x="2014" y="21558"/>
                  </a:cubicBezTo>
                  <a:cubicBezTo>
                    <a:pt x="1290" y="20597"/>
                    <a:pt x="439" y="14728"/>
                    <a:pt x="25" y="14016"/>
                  </a:cubicBezTo>
                  <a:cubicBezTo>
                    <a:pt x="37" y="13970"/>
                    <a:pt x="50" y="13925"/>
                    <a:pt x="62" y="13879"/>
                  </a:cubicBezTo>
                  <a:close/>
                </a:path>
                <a:path w="39382" h="42869" fill="none" extrusionOk="0">
                  <a:moveTo>
                    <a:pt x="6420" y="21711"/>
                  </a:moveTo>
                  <a:cubicBezTo>
                    <a:pt x="5536" y="21805"/>
                    <a:pt x="5447" y="26638"/>
                    <a:pt x="4682" y="26025"/>
                  </a:cubicBezTo>
                  <a:moveTo>
                    <a:pt x="8920" y="23618"/>
                  </a:moveTo>
                  <a:cubicBezTo>
                    <a:pt x="8565" y="23811"/>
                    <a:pt x="9252" y="29618"/>
                    <a:pt x="8872" y="29678"/>
                  </a:cubicBezTo>
                  <a:moveTo>
                    <a:pt x="12640" y="38599"/>
                  </a:moveTo>
                  <a:cubicBezTo>
                    <a:pt x="12373" y="38053"/>
                    <a:pt x="12149" y="37470"/>
                    <a:pt x="11972" y="36859"/>
                  </a:cubicBezTo>
                  <a:moveTo>
                    <a:pt x="24989" y="34260"/>
                  </a:moveTo>
                  <a:cubicBezTo>
                    <a:pt x="24950" y="34907"/>
                    <a:pt x="24860" y="35547"/>
                    <a:pt x="24722" y="36169"/>
                  </a:cubicBezTo>
                  <a:moveTo>
                    <a:pt x="30291" y="22463"/>
                  </a:moveTo>
                  <a:cubicBezTo>
                    <a:pt x="32295" y="23791"/>
                    <a:pt x="33560" y="26567"/>
                    <a:pt x="33542" y="29599"/>
                  </a:cubicBezTo>
                  <a:moveTo>
                    <a:pt x="37960" y="14863"/>
                  </a:moveTo>
                  <a:cubicBezTo>
                    <a:pt x="37635" y="15895"/>
                    <a:pt x="37140" y="16811"/>
                    <a:pt x="36512" y="17539"/>
                  </a:cubicBezTo>
                  <a:moveTo>
                    <a:pt x="34486" y="4935"/>
                  </a:moveTo>
                  <a:cubicBezTo>
                    <a:pt x="34541" y="5352"/>
                    <a:pt x="34567" y="5775"/>
                    <a:pt x="34562" y="6199"/>
                  </a:cubicBezTo>
                  <a:moveTo>
                    <a:pt x="25240" y="3461"/>
                  </a:moveTo>
                  <a:cubicBezTo>
                    <a:pt x="25429" y="2878"/>
                    <a:pt x="25678" y="2335"/>
                    <a:pt x="25982" y="1849"/>
                  </a:cubicBezTo>
                  <a:moveTo>
                    <a:pt x="18303" y="4229"/>
                  </a:moveTo>
                  <a:cubicBezTo>
                    <a:pt x="18380" y="3747"/>
                    <a:pt x="19031" y="441"/>
                    <a:pt x="19192" y="0"/>
                  </a:cubicBezTo>
                  <a:moveTo>
                    <a:pt x="10162" y="4701"/>
                  </a:moveTo>
                  <a:cubicBezTo>
                    <a:pt x="10634" y="5077"/>
                    <a:pt x="11865" y="4962"/>
                    <a:pt x="12257" y="5481"/>
                  </a:cubicBezTo>
                  <a:moveTo>
                    <a:pt x="289" y="15298"/>
                  </a:moveTo>
                  <a:cubicBezTo>
                    <a:pt x="186" y="14834"/>
                    <a:pt x="110" y="14360"/>
                    <a:pt x="62" y="13879"/>
                  </a:cubicBezTo>
                </a:path>
              </a:pathLst>
            </a:cu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云形 5"/>
            <p:cNvSpPr/>
            <p:nvPr/>
          </p:nvSpPr>
          <p:spPr>
            <a:xfrm rot="4366846">
              <a:off x="4059893" y="-183000"/>
              <a:ext cx="720080" cy="2024379"/>
            </a:xfrm>
            <a:prstGeom prst="cloud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云形 12"/>
            <p:cNvSpPr/>
            <p:nvPr/>
          </p:nvSpPr>
          <p:spPr>
            <a:xfrm>
              <a:off x="4784745" y="256499"/>
              <a:ext cx="1969319" cy="100038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" fmla="*/ 4693 w 43200"/>
                <a:gd name="connsiteY0" fmla="*/ 26177 h 43200"/>
                <a:gd name="connsiteX1" fmla="*/ 2160 w 43200"/>
                <a:gd name="connsiteY1" fmla="*/ 25380 h 43200"/>
                <a:gd name="connsiteX2" fmla="*/ 6928 w 43200"/>
                <a:gd name="connsiteY2" fmla="*/ 34899 h 43200"/>
                <a:gd name="connsiteX3" fmla="*/ 5820 w 43200"/>
                <a:gd name="connsiteY3" fmla="*/ 35280 h 43200"/>
                <a:gd name="connsiteX4" fmla="*/ 16478 w 43200"/>
                <a:gd name="connsiteY4" fmla="*/ 39090 h 43200"/>
                <a:gd name="connsiteX5" fmla="*/ 15810 w 43200"/>
                <a:gd name="connsiteY5" fmla="*/ 37350 h 43200"/>
                <a:gd name="connsiteX6" fmla="*/ 28827 w 43200"/>
                <a:gd name="connsiteY6" fmla="*/ 34751 h 43200"/>
                <a:gd name="connsiteX7" fmla="*/ 28560 w 43200"/>
                <a:gd name="connsiteY7" fmla="*/ 36660 h 43200"/>
                <a:gd name="connsiteX8" fmla="*/ 34129 w 43200"/>
                <a:gd name="connsiteY8" fmla="*/ 22954 h 43200"/>
                <a:gd name="connsiteX9" fmla="*/ 37380 w 43200"/>
                <a:gd name="connsiteY9" fmla="*/ 30090 h 43200"/>
                <a:gd name="connsiteX10" fmla="*/ 41798 w 43200"/>
                <a:gd name="connsiteY10" fmla="*/ 15354 h 43200"/>
                <a:gd name="connsiteX11" fmla="*/ 40350 w 43200"/>
                <a:gd name="connsiteY11" fmla="*/ 18030 h 43200"/>
                <a:gd name="connsiteX12" fmla="*/ 38324 w 43200"/>
                <a:gd name="connsiteY12" fmla="*/ 5426 h 43200"/>
                <a:gd name="connsiteX13" fmla="*/ 38400 w 43200"/>
                <a:gd name="connsiteY13" fmla="*/ 6690 h 43200"/>
                <a:gd name="connsiteX14" fmla="*/ 29078 w 43200"/>
                <a:gd name="connsiteY14" fmla="*/ 3952 h 43200"/>
                <a:gd name="connsiteX15" fmla="*/ 29820 w 43200"/>
                <a:gd name="connsiteY15" fmla="*/ 2340 h 43200"/>
                <a:gd name="connsiteX16" fmla="*/ 22141 w 43200"/>
                <a:gd name="connsiteY16" fmla="*/ 4720 h 43200"/>
                <a:gd name="connsiteX17" fmla="*/ 22500 w 43200"/>
                <a:gd name="connsiteY17" fmla="*/ 3330 h 43200"/>
                <a:gd name="connsiteX18" fmla="*/ 14000 w 43200"/>
                <a:gd name="connsiteY18" fmla="*/ 5192 h 43200"/>
                <a:gd name="connsiteX19" fmla="*/ 15300 w 43200"/>
                <a:gd name="connsiteY19" fmla="*/ 6540 h 43200"/>
                <a:gd name="connsiteX20" fmla="*/ 4127 w 43200"/>
                <a:gd name="connsiteY20" fmla="*/ 15789 h 43200"/>
                <a:gd name="connsiteX21" fmla="*/ 3900 w 43200"/>
                <a:gd name="connsiteY21" fmla="*/ 14370 h 43200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536 w 43256"/>
                <a:gd name="connsiteY17" fmla="*/ 3189 h 43219"/>
                <a:gd name="connsiteX18" fmla="*/ 14036 w 43256"/>
                <a:gd name="connsiteY18" fmla="*/ 5051 h 43219"/>
                <a:gd name="connsiteX19" fmla="*/ 16131 w 43256"/>
                <a:gd name="connsiteY19" fmla="*/ 5831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2006 w 43256"/>
                <a:gd name="connsiteY17" fmla="*/ 8868 h 43219"/>
                <a:gd name="connsiteX18" fmla="*/ 14036 w 43256"/>
                <a:gd name="connsiteY18" fmla="*/ 5051 h 43219"/>
                <a:gd name="connsiteX19" fmla="*/ 16131 w 43256"/>
                <a:gd name="connsiteY19" fmla="*/ 5831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9 h 43219"/>
                <a:gd name="connsiteX1" fmla="*/ 5659 w 43256"/>
                <a:gd name="connsiteY1" fmla="*/ 6766 h 43219"/>
                <a:gd name="connsiteX2" fmla="*/ 14041 w 43256"/>
                <a:gd name="connsiteY2" fmla="*/ 5061 h 43219"/>
                <a:gd name="connsiteX3" fmla="*/ 22492 w 43256"/>
                <a:gd name="connsiteY3" fmla="*/ 3291 h 43219"/>
                <a:gd name="connsiteX4" fmla="*/ 25785 w 43256"/>
                <a:gd name="connsiteY4" fmla="*/ 59 h 43219"/>
                <a:gd name="connsiteX5" fmla="*/ 29869 w 43256"/>
                <a:gd name="connsiteY5" fmla="*/ 2340 h 43219"/>
                <a:gd name="connsiteX6" fmla="*/ 35499 w 43256"/>
                <a:gd name="connsiteY6" fmla="*/ 549 h 43219"/>
                <a:gd name="connsiteX7" fmla="*/ 38354 w 43256"/>
                <a:gd name="connsiteY7" fmla="*/ 5435 h 43219"/>
                <a:gd name="connsiteX8" fmla="*/ 42018 w 43256"/>
                <a:gd name="connsiteY8" fmla="*/ 10177 h 43219"/>
                <a:gd name="connsiteX9" fmla="*/ 41854 w 43256"/>
                <a:gd name="connsiteY9" fmla="*/ 15319 h 43219"/>
                <a:gd name="connsiteX10" fmla="*/ 43052 w 43256"/>
                <a:gd name="connsiteY10" fmla="*/ 23181 h 43219"/>
                <a:gd name="connsiteX11" fmla="*/ 37440 w 43256"/>
                <a:gd name="connsiteY11" fmla="*/ 30063 h 43219"/>
                <a:gd name="connsiteX12" fmla="*/ 35431 w 43256"/>
                <a:gd name="connsiteY12" fmla="*/ 35960 h 43219"/>
                <a:gd name="connsiteX13" fmla="*/ 28591 w 43256"/>
                <a:gd name="connsiteY13" fmla="*/ 36674 h 43219"/>
                <a:gd name="connsiteX14" fmla="*/ 23703 w 43256"/>
                <a:gd name="connsiteY14" fmla="*/ 42965 h 43219"/>
                <a:gd name="connsiteX15" fmla="*/ 16516 w 43256"/>
                <a:gd name="connsiteY15" fmla="*/ 39125 h 43219"/>
                <a:gd name="connsiteX16" fmla="*/ 5840 w 43256"/>
                <a:gd name="connsiteY16" fmla="*/ 35331 h 43219"/>
                <a:gd name="connsiteX17" fmla="*/ 1146 w 43256"/>
                <a:gd name="connsiteY17" fmla="*/ 31109 h 43219"/>
                <a:gd name="connsiteX18" fmla="*/ 2149 w 43256"/>
                <a:gd name="connsiteY18" fmla="*/ 25410 h 43219"/>
                <a:gd name="connsiteX19" fmla="*/ 31 w 43256"/>
                <a:gd name="connsiteY19" fmla="*/ 19563 h 43219"/>
                <a:gd name="connsiteX20" fmla="*/ 3899 w 43256"/>
                <a:gd name="connsiteY20" fmla="*/ 14366 h 43219"/>
                <a:gd name="connsiteX21" fmla="*/ 3936 w 43256"/>
                <a:gd name="connsiteY21" fmla="*/ 14229 h 43219"/>
                <a:gd name="connsiteX0" fmla="*/ 4729 w 43256"/>
                <a:gd name="connsiteY0" fmla="*/ 26036 h 43219"/>
                <a:gd name="connsiteX1" fmla="*/ 2196 w 43256"/>
                <a:gd name="connsiteY1" fmla="*/ 25239 h 43219"/>
                <a:gd name="connsiteX2" fmla="*/ 6964 w 43256"/>
                <a:gd name="connsiteY2" fmla="*/ 34758 h 43219"/>
                <a:gd name="connsiteX3" fmla="*/ 5856 w 43256"/>
                <a:gd name="connsiteY3" fmla="*/ 35139 h 43219"/>
                <a:gd name="connsiteX4" fmla="*/ 16514 w 43256"/>
                <a:gd name="connsiteY4" fmla="*/ 38949 h 43219"/>
                <a:gd name="connsiteX5" fmla="*/ 15846 w 43256"/>
                <a:gd name="connsiteY5" fmla="*/ 37209 h 43219"/>
                <a:gd name="connsiteX6" fmla="*/ 28863 w 43256"/>
                <a:gd name="connsiteY6" fmla="*/ 34610 h 43219"/>
                <a:gd name="connsiteX7" fmla="*/ 28596 w 43256"/>
                <a:gd name="connsiteY7" fmla="*/ 36519 h 43219"/>
                <a:gd name="connsiteX8" fmla="*/ 34165 w 43256"/>
                <a:gd name="connsiteY8" fmla="*/ 22813 h 43219"/>
                <a:gd name="connsiteX9" fmla="*/ 37416 w 43256"/>
                <a:gd name="connsiteY9" fmla="*/ 29949 h 43219"/>
                <a:gd name="connsiteX10" fmla="*/ 41834 w 43256"/>
                <a:gd name="connsiteY10" fmla="*/ 15213 h 43219"/>
                <a:gd name="connsiteX11" fmla="*/ 40386 w 43256"/>
                <a:gd name="connsiteY11" fmla="*/ 17889 h 43219"/>
                <a:gd name="connsiteX12" fmla="*/ 38360 w 43256"/>
                <a:gd name="connsiteY12" fmla="*/ 5285 h 43219"/>
                <a:gd name="connsiteX13" fmla="*/ 38436 w 43256"/>
                <a:gd name="connsiteY13" fmla="*/ 6549 h 43219"/>
                <a:gd name="connsiteX14" fmla="*/ 29114 w 43256"/>
                <a:gd name="connsiteY14" fmla="*/ 3811 h 43219"/>
                <a:gd name="connsiteX15" fmla="*/ 29856 w 43256"/>
                <a:gd name="connsiteY15" fmla="*/ 2199 h 43219"/>
                <a:gd name="connsiteX16" fmla="*/ 22177 w 43256"/>
                <a:gd name="connsiteY16" fmla="*/ 4579 h 43219"/>
                <a:gd name="connsiteX17" fmla="*/ 23066 w 43256"/>
                <a:gd name="connsiteY17" fmla="*/ 350 h 43219"/>
                <a:gd name="connsiteX18" fmla="*/ 14036 w 43256"/>
                <a:gd name="connsiteY18" fmla="*/ 5051 h 43219"/>
                <a:gd name="connsiteX19" fmla="*/ 16131 w 43256"/>
                <a:gd name="connsiteY19" fmla="*/ 5831 h 43219"/>
                <a:gd name="connsiteX20" fmla="*/ 4163 w 43256"/>
                <a:gd name="connsiteY20" fmla="*/ 15648 h 43219"/>
                <a:gd name="connsiteX21" fmla="*/ 3936 w 43256"/>
                <a:gd name="connsiteY21" fmla="*/ 14229 h 43219"/>
                <a:gd name="connsiteX0" fmla="*/ 3936 w 43256"/>
                <a:gd name="connsiteY0" fmla="*/ 14221 h 43211"/>
                <a:gd name="connsiteX1" fmla="*/ 5659 w 43256"/>
                <a:gd name="connsiteY1" fmla="*/ 6758 h 43211"/>
                <a:gd name="connsiteX2" fmla="*/ 14041 w 43256"/>
                <a:gd name="connsiteY2" fmla="*/ 5053 h 43211"/>
                <a:gd name="connsiteX3" fmla="*/ 22492 w 43256"/>
                <a:gd name="connsiteY3" fmla="*/ 3283 h 43211"/>
                <a:gd name="connsiteX4" fmla="*/ 25785 w 43256"/>
                <a:gd name="connsiteY4" fmla="*/ 6298 h 43211"/>
                <a:gd name="connsiteX5" fmla="*/ 29869 w 43256"/>
                <a:gd name="connsiteY5" fmla="*/ 2332 h 43211"/>
                <a:gd name="connsiteX6" fmla="*/ 35499 w 43256"/>
                <a:gd name="connsiteY6" fmla="*/ 541 h 43211"/>
                <a:gd name="connsiteX7" fmla="*/ 38354 w 43256"/>
                <a:gd name="connsiteY7" fmla="*/ 5427 h 43211"/>
                <a:gd name="connsiteX8" fmla="*/ 42018 w 43256"/>
                <a:gd name="connsiteY8" fmla="*/ 10169 h 43211"/>
                <a:gd name="connsiteX9" fmla="*/ 41854 w 43256"/>
                <a:gd name="connsiteY9" fmla="*/ 15311 h 43211"/>
                <a:gd name="connsiteX10" fmla="*/ 43052 w 43256"/>
                <a:gd name="connsiteY10" fmla="*/ 23173 h 43211"/>
                <a:gd name="connsiteX11" fmla="*/ 37440 w 43256"/>
                <a:gd name="connsiteY11" fmla="*/ 30055 h 43211"/>
                <a:gd name="connsiteX12" fmla="*/ 35431 w 43256"/>
                <a:gd name="connsiteY12" fmla="*/ 35952 h 43211"/>
                <a:gd name="connsiteX13" fmla="*/ 28591 w 43256"/>
                <a:gd name="connsiteY13" fmla="*/ 36666 h 43211"/>
                <a:gd name="connsiteX14" fmla="*/ 23703 w 43256"/>
                <a:gd name="connsiteY14" fmla="*/ 42957 h 43211"/>
                <a:gd name="connsiteX15" fmla="*/ 16516 w 43256"/>
                <a:gd name="connsiteY15" fmla="*/ 39117 h 43211"/>
                <a:gd name="connsiteX16" fmla="*/ 5840 w 43256"/>
                <a:gd name="connsiteY16" fmla="*/ 35323 h 43211"/>
                <a:gd name="connsiteX17" fmla="*/ 1146 w 43256"/>
                <a:gd name="connsiteY17" fmla="*/ 31101 h 43211"/>
                <a:gd name="connsiteX18" fmla="*/ 2149 w 43256"/>
                <a:gd name="connsiteY18" fmla="*/ 25402 h 43211"/>
                <a:gd name="connsiteX19" fmla="*/ 31 w 43256"/>
                <a:gd name="connsiteY19" fmla="*/ 19555 h 43211"/>
                <a:gd name="connsiteX20" fmla="*/ 3899 w 43256"/>
                <a:gd name="connsiteY20" fmla="*/ 14358 h 43211"/>
                <a:gd name="connsiteX21" fmla="*/ 3936 w 43256"/>
                <a:gd name="connsiteY21" fmla="*/ 14221 h 43211"/>
                <a:gd name="connsiteX0" fmla="*/ 4729 w 43256"/>
                <a:gd name="connsiteY0" fmla="*/ 26028 h 43211"/>
                <a:gd name="connsiteX1" fmla="*/ 2196 w 43256"/>
                <a:gd name="connsiteY1" fmla="*/ 25231 h 43211"/>
                <a:gd name="connsiteX2" fmla="*/ 6964 w 43256"/>
                <a:gd name="connsiteY2" fmla="*/ 34750 h 43211"/>
                <a:gd name="connsiteX3" fmla="*/ 5856 w 43256"/>
                <a:gd name="connsiteY3" fmla="*/ 35131 h 43211"/>
                <a:gd name="connsiteX4" fmla="*/ 16514 w 43256"/>
                <a:gd name="connsiteY4" fmla="*/ 38941 h 43211"/>
                <a:gd name="connsiteX5" fmla="*/ 15846 w 43256"/>
                <a:gd name="connsiteY5" fmla="*/ 37201 h 43211"/>
                <a:gd name="connsiteX6" fmla="*/ 28863 w 43256"/>
                <a:gd name="connsiteY6" fmla="*/ 34602 h 43211"/>
                <a:gd name="connsiteX7" fmla="*/ 28596 w 43256"/>
                <a:gd name="connsiteY7" fmla="*/ 36511 h 43211"/>
                <a:gd name="connsiteX8" fmla="*/ 34165 w 43256"/>
                <a:gd name="connsiteY8" fmla="*/ 22805 h 43211"/>
                <a:gd name="connsiteX9" fmla="*/ 37416 w 43256"/>
                <a:gd name="connsiteY9" fmla="*/ 29941 h 43211"/>
                <a:gd name="connsiteX10" fmla="*/ 41834 w 43256"/>
                <a:gd name="connsiteY10" fmla="*/ 15205 h 43211"/>
                <a:gd name="connsiteX11" fmla="*/ 40386 w 43256"/>
                <a:gd name="connsiteY11" fmla="*/ 17881 h 43211"/>
                <a:gd name="connsiteX12" fmla="*/ 38360 w 43256"/>
                <a:gd name="connsiteY12" fmla="*/ 5277 h 43211"/>
                <a:gd name="connsiteX13" fmla="*/ 38436 w 43256"/>
                <a:gd name="connsiteY13" fmla="*/ 6541 h 43211"/>
                <a:gd name="connsiteX14" fmla="*/ 29114 w 43256"/>
                <a:gd name="connsiteY14" fmla="*/ 3803 h 43211"/>
                <a:gd name="connsiteX15" fmla="*/ 29856 w 43256"/>
                <a:gd name="connsiteY15" fmla="*/ 2191 h 43211"/>
                <a:gd name="connsiteX16" fmla="*/ 22177 w 43256"/>
                <a:gd name="connsiteY16" fmla="*/ 4571 h 43211"/>
                <a:gd name="connsiteX17" fmla="*/ 23066 w 43256"/>
                <a:gd name="connsiteY17" fmla="*/ 342 h 43211"/>
                <a:gd name="connsiteX18" fmla="*/ 14036 w 43256"/>
                <a:gd name="connsiteY18" fmla="*/ 5043 h 43211"/>
                <a:gd name="connsiteX19" fmla="*/ 16131 w 43256"/>
                <a:gd name="connsiteY19" fmla="*/ 5823 h 43211"/>
                <a:gd name="connsiteX20" fmla="*/ 4163 w 43256"/>
                <a:gd name="connsiteY20" fmla="*/ 15640 h 43211"/>
                <a:gd name="connsiteX21" fmla="*/ 3936 w 43256"/>
                <a:gd name="connsiteY21" fmla="*/ 14221 h 43211"/>
                <a:gd name="connsiteX0" fmla="*/ 3936 w 43256"/>
                <a:gd name="connsiteY0" fmla="*/ 13879 h 42869"/>
                <a:gd name="connsiteX1" fmla="*/ 5659 w 43256"/>
                <a:gd name="connsiteY1" fmla="*/ 6416 h 42869"/>
                <a:gd name="connsiteX2" fmla="*/ 14041 w 43256"/>
                <a:gd name="connsiteY2" fmla="*/ 4711 h 42869"/>
                <a:gd name="connsiteX3" fmla="*/ 22492 w 43256"/>
                <a:gd name="connsiteY3" fmla="*/ 2941 h 42869"/>
                <a:gd name="connsiteX4" fmla="*/ 25785 w 43256"/>
                <a:gd name="connsiteY4" fmla="*/ 5956 h 42869"/>
                <a:gd name="connsiteX5" fmla="*/ 29869 w 43256"/>
                <a:gd name="connsiteY5" fmla="*/ 1990 h 42869"/>
                <a:gd name="connsiteX6" fmla="*/ 35499 w 43256"/>
                <a:gd name="connsiteY6" fmla="*/ 5878 h 42869"/>
                <a:gd name="connsiteX7" fmla="*/ 38354 w 43256"/>
                <a:gd name="connsiteY7" fmla="*/ 5085 h 42869"/>
                <a:gd name="connsiteX8" fmla="*/ 42018 w 43256"/>
                <a:gd name="connsiteY8" fmla="*/ 9827 h 42869"/>
                <a:gd name="connsiteX9" fmla="*/ 41854 w 43256"/>
                <a:gd name="connsiteY9" fmla="*/ 14969 h 42869"/>
                <a:gd name="connsiteX10" fmla="*/ 43052 w 43256"/>
                <a:gd name="connsiteY10" fmla="*/ 22831 h 42869"/>
                <a:gd name="connsiteX11" fmla="*/ 37440 w 43256"/>
                <a:gd name="connsiteY11" fmla="*/ 29713 h 42869"/>
                <a:gd name="connsiteX12" fmla="*/ 35431 w 43256"/>
                <a:gd name="connsiteY12" fmla="*/ 35610 h 42869"/>
                <a:gd name="connsiteX13" fmla="*/ 28591 w 43256"/>
                <a:gd name="connsiteY13" fmla="*/ 36324 h 42869"/>
                <a:gd name="connsiteX14" fmla="*/ 23703 w 43256"/>
                <a:gd name="connsiteY14" fmla="*/ 42615 h 42869"/>
                <a:gd name="connsiteX15" fmla="*/ 16516 w 43256"/>
                <a:gd name="connsiteY15" fmla="*/ 38775 h 42869"/>
                <a:gd name="connsiteX16" fmla="*/ 5840 w 43256"/>
                <a:gd name="connsiteY16" fmla="*/ 34981 h 42869"/>
                <a:gd name="connsiteX17" fmla="*/ 1146 w 43256"/>
                <a:gd name="connsiteY17" fmla="*/ 30759 h 42869"/>
                <a:gd name="connsiteX18" fmla="*/ 2149 w 43256"/>
                <a:gd name="connsiteY18" fmla="*/ 25060 h 42869"/>
                <a:gd name="connsiteX19" fmla="*/ 31 w 43256"/>
                <a:gd name="connsiteY19" fmla="*/ 19213 h 42869"/>
                <a:gd name="connsiteX20" fmla="*/ 3899 w 43256"/>
                <a:gd name="connsiteY20" fmla="*/ 14016 h 42869"/>
                <a:gd name="connsiteX21" fmla="*/ 3936 w 43256"/>
                <a:gd name="connsiteY21" fmla="*/ 13879 h 42869"/>
                <a:gd name="connsiteX0" fmla="*/ 4729 w 43256"/>
                <a:gd name="connsiteY0" fmla="*/ 25686 h 42869"/>
                <a:gd name="connsiteX1" fmla="*/ 2196 w 43256"/>
                <a:gd name="connsiteY1" fmla="*/ 24889 h 42869"/>
                <a:gd name="connsiteX2" fmla="*/ 6964 w 43256"/>
                <a:gd name="connsiteY2" fmla="*/ 34408 h 42869"/>
                <a:gd name="connsiteX3" fmla="*/ 5856 w 43256"/>
                <a:gd name="connsiteY3" fmla="*/ 34789 h 42869"/>
                <a:gd name="connsiteX4" fmla="*/ 16514 w 43256"/>
                <a:gd name="connsiteY4" fmla="*/ 38599 h 42869"/>
                <a:gd name="connsiteX5" fmla="*/ 15846 w 43256"/>
                <a:gd name="connsiteY5" fmla="*/ 36859 h 42869"/>
                <a:gd name="connsiteX6" fmla="*/ 28863 w 43256"/>
                <a:gd name="connsiteY6" fmla="*/ 34260 h 42869"/>
                <a:gd name="connsiteX7" fmla="*/ 28596 w 43256"/>
                <a:gd name="connsiteY7" fmla="*/ 36169 h 42869"/>
                <a:gd name="connsiteX8" fmla="*/ 34165 w 43256"/>
                <a:gd name="connsiteY8" fmla="*/ 22463 h 42869"/>
                <a:gd name="connsiteX9" fmla="*/ 37416 w 43256"/>
                <a:gd name="connsiteY9" fmla="*/ 29599 h 42869"/>
                <a:gd name="connsiteX10" fmla="*/ 41834 w 43256"/>
                <a:gd name="connsiteY10" fmla="*/ 14863 h 42869"/>
                <a:gd name="connsiteX11" fmla="*/ 40386 w 43256"/>
                <a:gd name="connsiteY11" fmla="*/ 17539 h 42869"/>
                <a:gd name="connsiteX12" fmla="*/ 38360 w 43256"/>
                <a:gd name="connsiteY12" fmla="*/ 4935 h 42869"/>
                <a:gd name="connsiteX13" fmla="*/ 38436 w 43256"/>
                <a:gd name="connsiteY13" fmla="*/ 6199 h 42869"/>
                <a:gd name="connsiteX14" fmla="*/ 29114 w 43256"/>
                <a:gd name="connsiteY14" fmla="*/ 3461 h 42869"/>
                <a:gd name="connsiteX15" fmla="*/ 29856 w 43256"/>
                <a:gd name="connsiteY15" fmla="*/ 1849 h 42869"/>
                <a:gd name="connsiteX16" fmla="*/ 22177 w 43256"/>
                <a:gd name="connsiteY16" fmla="*/ 4229 h 42869"/>
                <a:gd name="connsiteX17" fmla="*/ 23066 w 43256"/>
                <a:gd name="connsiteY17" fmla="*/ 0 h 42869"/>
                <a:gd name="connsiteX18" fmla="*/ 14036 w 43256"/>
                <a:gd name="connsiteY18" fmla="*/ 4701 h 42869"/>
                <a:gd name="connsiteX19" fmla="*/ 16131 w 43256"/>
                <a:gd name="connsiteY19" fmla="*/ 5481 h 42869"/>
                <a:gd name="connsiteX20" fmla="*/ 4163 w 43256"/>
                <a:gd name="connsiteY20" fmla="*/ 15298 h 42869"/>
                <a:gd name="connsiteX21" fmla="*/ 3936 w 43256"/>
                <a:gd name="connsiteY21" fmla="*/ 13879 h 42869"/>
                <a:gd name="connsiteX0" fmla="*/ 2965 w 42285"/>
                <a:gd name="connsiteY0" fmla="*/ 13879 h 42869"/>
                <a:gd name="connsiteX1" fmla="*/ 4688 w 42285"/>
                <a:gd name="connsiteY1" fmla="*/ 6416 h 42869"/>
                <a:gd name="connsiteX2" fmla="*/ 13070 w 42285"/>
                <a:gd name="connsiteY2" fmla="*/ 4711 h 42869"/>
                <a:gd name="connsiteX3" fmla="*/ 21521 w 42285"/>
                <a:gd name="connsiteY3" fmla="*/ 2941 h 42869"/>
                <a:gd name="connsiteX4" fmla="*/ 24814 w 42285"/>
                <a:gd name="connsiteY4" fmla="*/ 5956 h 42869"/>
                <a:gd name="connsiteX5" fmla="*/ 28898 w 42285"/>
                <a:gd name="connsiteY5" fmla="*/ 1990 h 42869"/>
                <a:gd name="connsiteX6" fmla="*/ 34528 w 42285"/>
                <a:gd name="connsiteY6" fmla="*/ 5878 h 42869"/>
                <a:gd name="connsiteX7" fmla="*/ 37383 w 42285"/>
                <a:gd name="connsiteY7" fmla="*/ 5085 h 42869"/>
                <a:gd name="connsiteX8" fmla="*/ 41047 w 42285"/>
                <a:gd name="connsiteY8" fmla="*/ 9827 h 42869"/>
                <a:gd name="connsiteX9" fmla="*/ 40883 w 42285"/>
                <a:gd name="connsiteY9" fmla="*/ 14969 h 42869"/>
                <a:gd name="connsiteX10" fmla="*/ 42081 w 42285"/>
                <a:gd name="connsiteY10" fmla="*/ 22831 h 42869"/>
                <a:gd name="connsiteX11" fmla="*/ 36469 w 42285"/>
                <a:gd name="connsiteY11" fmla="*/ 29713 h 42869"/>
                <a:gd name="connsiteX12" fmla="*/ 34460 w 42285"/>
                <a:gd name="connsiteY12" fmla="*/ 35610 h 42869"/>
                <a:gd name="connsiteX13" fmla="*/ 27620 w 42285"/>
                <a:gd name="connsiteY13" fmla="*/ 36324 h 42869"/>
                <a:gd name="connsiteX14" fmla="*/ 22732 w 42285"/>
                <a:gd name="connsiteY14" fmla="*/ 42615 h 42869"/>
                <a:gd name="connsiteX15" fmla="*/ 15545 w 42285"/>
                <a:gd name="connsiteY15" fmla="*/ 38775 h 42869"/>
                <a:gd name="connsiteX16" fmla="*/ 4869 w 42285"/>
                <a:gd name="connsiteY16" fmla="*/ 34981 h 42869"/>
                <a:gd name="connsiteX17" fmla="*/ 175 w 42285"/>
                <a:gd name="connsiteY17" fmla="*/ 30759 h 42869"/>
                <a:gd name="connsiteX18" fmla="*/ 1178 w 42285"/>
                <a:gd name="connsiteY18" fmla="*/ 25060 h 42869"/>
                <a:gd name="connsiteX19" fmla="*/ 7275 w 42285"/>
                <a:gd name="connsiteY19" fmla="*/ 19781 h 42869"/>
                <a:gd name="connsiteX20" fmla="*/ 2928 w 42285"/>
                <a:gd name="connsiteY20" fmla="*/ 14016 h 42869"/>
                <a:gd name="connsiteX21" fmla="*/ 2965 w 42285"/>
                <a:gd name="connsiteY21" fmla="*/ 13879 h 42869"/>
                <a:gd name="connsiteX0" fmla="*/ 3758 w 42285"/>
                <a:gd name="connsiteY0" fmla="*/ 25686 h 42869"/>
                <a:gd name="connsiteX1" fmla="*/ 1225 w 42285"/>
                <a:gd name="connsiteY1" fmla="*/ 24889 h 42869"/>
                <a:gd name="connsiteX2" fmla="*/ 5993 w 42285"/>
                <a:gd name="connsiteY2" fmla="*/ 34408 h 42869"/>
                <a:gd name="connsiteX3" fmla="*/ 4885 w 42285"/>
                <a:gd name="connsiteY3" fmla="*/ 34789 h 42869"/>
                <a:gd name="connsiteX4" fmla="*/ 15543 w 42285"/>
                <a:gd name="connsiteY4" fmla="*/ 38599 h 42869"/>
                <a:gd name="connsiteX5" fmla="*/ 14875 w 42285"/>
                <a:gd name="connsiteY5" fmla="*/ 36859 h 42869"/>
                <a:gd name="connsiteX6" fmla="*/ 27892 w 42285"/>
                <a:gd name="connsiteY6" fmla="*/ 34260 h 42869"/>
                <a:gd name="connsiteX7" fmla="*/ 27625 w 42285"/>
                <a:gd name="connsiteY7" fmla="*/ 36169 h 42869"/>
                <a:gd name="connsiteX8" fmla="*/ 33194 w 42285"/>
                <a:gd name="connsiteY8" fmla="*/ 22463 h 42869"/>
                <a:gd name="connsiteX9" fmla="*/ 36445 w 42285"/>
                <a:gd name="connsiteY9" fmla="*/ 29599 h 42869"/>
                <a:gd name="connsiteX10" fmla="*/ 40863 w 42285"/>
                <a:gd name="connsiteY10" fmla="*/ 14863 h 42869"/>
                <a:gd name="connsiteX11" fmla="*/ 39415 w 42285"/>
                <a:gd name="connsiteY11" fmla="*/ 17539 h 42869"/>
                <a:gd name="connsiteX12" fmla="*/ 37389 w 42285"/>
                <a:gd name="connsiteY12" fmla="*/ 4935 h 42869"/>
                <a:gd name="connsiteX13" fmla="*/ 37465 w 42285"/>
                <a:gd name="connsiteY13" fmla="*/ 6199 h 42869"/>
                <a:gd name="connsiteX14" fmla="*/ 28143 w 42285"/>
                <a:gd name="connsiteY14" fmla="*/ 3461 h 42869"/>
                <a:gd name="connsiteX15" fmla="*/ 28885 w 42285"/>
                <a:gd name="connsiteY15" fmla="*/ 1849 h 42869"/>
                <a:gd name="connsiteX16" fmla="*/ 21206 w 42285"/>
                <a:gd name="connsiteY16" fmla="*/ 4229 h 42869"/>
                <a:gd name="connsiteX17" fmla="*/ 22095 w 42285"/>
                <a:gd name="connsiteY17" fmla="*/ 0 h 42869"/>
                <a:gd name="connsiteX18" fmla="*/ 13065 w 42285"/>
                <a:gd name="connsiteY18" fmla="*/ 4701 h 42869"/>
                <a:gd name="connsiteX19" fmla="*/ 15160 w 42285"/>
                <a:gd name="connsiteY19" fmla="*/ 5481 h 42869"/>
                <a:gd name="connsiteX20" fmla="*/ 3192 w 42285"/>
                <a:gd name="connsiteY20" fmla="*/ 15298 h 42869"/>
                <a:gd name="connsiteX21" fmla="*/ 2965 w 42285"/>
                <a:gd name="connsiteY21" fmla="*/ 13879 h 42869"/>
                <a:gd name="connsiteX0" fmla="*/ 3120 w 42440"/>
                <a:gd name="connsiteY0" fmla="*/ 13879 h 42869"/>
                <a:gd name="connsiteX1" fmla="*/ 4843 w 42440"/>
                <a:gd name="connsiteY1" fmla="*/ 6416 h 42869"/>
                <a:gd name="connsiteX2" fmla="*/ 13225 w 42440"/>
                <a:gd name="connsiteY2" fmla="*/ 4711 h 42869"/>
                <a:gd name="connsiteX3" fmla="*/ 21676 w 42440"/>
                <a:gd name="connsiteY3" fmla="*/ 2941 h 42869"/>
                <a:gd name="connsiteX4" fmla="*/ 24969 w 42440"/>
                <a:gd name="connsiteY4" fmla="*/ 5956 h 42869"/>
                <a:gd name="connsiteX5" fmla="*/ 29053 w 42440"/>
                <a:gd name="connsiteY5" fmla="*/ 1990 h 42869"/>
                <a:gd name="connsiteX6" fmla="*/ 34683 w 42440"/>
                <a:gd name="connsiteY6" fmla="*/ 5878 h 42869"/>
                <a:gd name="connsiteX7" fmla="*/ 37538 w 42440"/>
                <a:gd name="connsiteY7" fmla="*/ 5085 h 42869"/>
                <a:gd name="connsiteX8" fmla="*/ 41202 w 42440"/>
                <a:gd name="connsiteY8" fmla="*/ 9827 h 42869"/>
                <a:gd name="connsiteX9" fmla="*/ 41038 w 42440"/>
                <a:gd name="connsiteY9" fmla="*/ 14969 h 42869"/>
                <a:gd name="connsiteX10" fmla="*/ 42236 w 42440"/>
                <a:gd name="connsiteY10" fmla="*/ 22831 h 42869"/>
                <a:gd name="connsiteX11" fmla="*/ 36624 w 42440"/>
                <a:gd name="connsiteY11" fmla="*/ 29713 h 42869"/>
                <a:gd name="connsiteX12" fmla="*/ 34615 w 42440"/>
                <a:gd name="connsiteY12" fmla="*/ 35610 h 42869"/>
                <a:gd name="connsiteX13" fmla="*/ 27775 w 42440"/>
                <a:gd name="connsiteY13" fmla="*/ 36324 h 42869"/>
                <a:gd name="connsiteX14" fmla="*/ 22887 w 42440"/>
                <a:gd name="connsiteY14" fmla="*/ 42615 h 42869"/>
                <a:gd name="connsiteX15" fmla="*/ 15700 w 42440"/>
                <a:gd name="connsiteY15" fmla="*/ 38775 h 42869"/>
                <a:gd name="connsiteX16" fmla="*/ 5024 w 42440"/>
                <a:gd name="connsiteY16" fmla="*/ 34981 h 42869"/>
                <a:gd name="connsiteX17" fmla="*/ 6075 w 42440"/>
                <a:gd name="connsiteY17" fmla="*/ 30644 h 42869"/>
                <a:gd name="connsiteX18" fmla="*/ 330 w 42440"/>
                <a:gd name="connsiteY18" fmla="*/ 30759 h 42869"/>
                <a:gd name="connsiteX19" fmla="*/ 1333 w 42440"/>
                <a:gd name="connsiteY19" fmla="*/ 25060 h 42869"/>
                <a:gd name="connsiteX20" fmla="*/ 7430 w 42440"/>
                <a:gd name="connsiteY20" fmla="*/ 19781 h 42869"/>
                <a:gd name="connsiteX21" fmla="*/ 3083 w 42440"/>
                <a:gd name="connsiteY21" fmla="*/ 14016 h 42869"/>
                <a:gd name="connsiteX22" fmla="*/ 3120 w 42440"/>
                <a:gd name="connsiteY22" fmla="*/ 13879 h 42869"/>
                <a:gd name="connsiteX0" fmla="*/ 3913 w 42440"/>
                <a:gd name="connsiteY0" fmla="*/ 25686 h 42869"/>
                <a:gd name="connsiteX1" fmla="*/ 1380 w 42440"/>
                <a:gd name="connsiteY1" fmla="*/ 24889 h 42869"/>
                <a:gd name="connsiteX2" fmla="*/ 6148 w 42440"/>
                <a:gd name="connsiteY2" fmla="*/ 34408 h 42869"/>
                <a:gd name="connsiteX3" fmla="*/ 5040 w 42440"/>
                <a:gd name="connsiteY3" fmla="*/ 34789 h 42869"/>
                <a:gd name="connsiteX4" fmla="*/ 15698 w 42440"/>
                <a:gd name="connsiteY4" fmla="*/ 38599 h 42869"/>
                <a:gd name="connsiteX5" fmla="*/ 15030 w 42440"/>
                <a:gd name="connsiteY5" fmla="*/ 36859 h 42869"/>
                <a:gd name="connsiteX6" fmla="*/ 28047 w 42440"/>
                <a:gd name="connsiteY6" fmla="*/ 34260 h 42869"/>
                <a:gd name="connsiteX7" fmla="*/ 27780 w 42440"/>
                <a:gd name="connsiteY7" fmla="*/ 36169 h 42869"/>
                <a:gd name="connsiteX8" fmla="*/ 33349 w 42440"/>
                <a:gd name="connsiteY8" fmla="*/ 22463 h 42869"/>
                <a:gd name="connsiteX9" fmla="*/ 36600 w 42440"/>
                <a:gd name="connsiteY9" fmla="*/ 29599 h 42869"/>
                <a:gd name="connsiteX10" fmla="*/ 41018 w 42440"/>
                <a:gd name="connsiteY10" fmla="*/ 14863 h 42869"/>
                <a:gd name="connsiteX11" fmla="*/ 39570 w 42440"/>
                <a:gd name="connsiteY11" fmla="*/ 17539 h 42869"/>
                <a:gd name="connsiteX12" fmla="*/ 37544 w 42440"/>
                <a:gd name="connsiteY12" fmla="*/ 4935 h 42869"/>
                <a:gd name="connsiteX13" fmla="*/ 37620 w 42440"/>
                <a:gd name="connsiteY13" fmla="*/ 6199 h 42869"/>
                <a:gd name="connsiteX14" fmla="*/ 28298 w 42440"/>
                <a:gd name="connsiteY14" fmla="*/ 3461 h 42869"/>
                <a:gd name="connsiteX15" fmla="*/ 29040 w 42440"/>
                <a:gd name="connsiteY15" fmla="*/ 1849 h 42869"/>
                <a:gd name="connsiteX16" fmla="*/ 21361 w 42440"/>
                <a:gd name="connsiteY16" fmla="*/ 4229 h 42869"/>
                <a:gd name="connsiteX17" fmla="*/ 22250 w 42440"/>
                <a:gd name="connsiteY17" fmla="*/ 0 h 42869"/>
                <a:gd name="connsiteX18" fmla="*/ 13220 w 42440"/>
                <a:gd name="connsiteY18" fmla="*/ 4701 h 42869"/>
                <a:gd name="connsiteX19" fmla="*/ 15315 w 42440"/>
                <a:gd name="connsiteY19" fmla="*/ 5481 h 42869"/>
                <a:gd name="connsiteX20" fmla="*/ 3347 w 42440"/>
                <a:gd name="connsiteY20" fmla="*/ 15298 h 42869"/>
                <a:gd name="connsiteX21" fmla="*/ 3120 w 42440"/>
                <a:gd name="connsiteY21" fmla="*/ 13879 h 42869"/>
                <a:gd name="connsiteX0" fmla="*/ 3120 w 42440"/>
                <a:gd name="connsiteY0" fmla="*/ 13879 h 42869"/>
                <a:gd name="connsiteX1" fmla="*/ 4843 w 42440"/>
                <a:gd name="connsiteY1" fmla="*/ 6416 h 42869"/>
                <a:gd name="connsiteX2" fmla="*/ 13225 w 42440"/>
                <a:gd name="connsiteY2" fmla="*/ 4711 h 42869"/>
                <a:gd name="connsiteX3" fmla="*/ 21676 w 42440"/>
                <a:gd name="connsiteY3" fmla="*/ 2941 h 42869"/>
                <a:gd name="connsiteX4" fmla="*/ 24969 w 42440"/>
                <a:gd name="connsiteY4" fmla="*/ 5956 h 42869"/>
                <a:gd name="connsiteX5" fmla="*/ 29053 w 42440"/>
                <a:gd name="connsiteY5" fmla="*/ 1990 h 42869"/>
                <a:gd name="connsiteX6" fmla="*/ 34683 w 42440"/>
                <a:gd name="connsiteY6" fmla="*/ 5878 h 42869"/>
                <a:gd name="connsiteX7" fmla="*/ 37538 w 42440"/>
                <a:gd name="connsiteY7" fmla="*/ 5085 h 42869"/>
                <a:gd name="connsiteX8" fmla="*/ 41202 w 42440"/>
                <a:gd name="connsiteY8" fmla="*/ 9827 h 42869"/>
                <a:gd name="connsiteX9" fmla="*/ 41038 w 42440"/>
                <a:gd name="connsiteY9" fmla="*/ 14969 h 42869"/>
                <a:gd name="connsiteX10" fmla="*/ 42236 w 42440"/>
                <a:gd name="connsiteY10" fmla="*/ 22831 h 42869"/>
                <a:gd name="connsiteX11" fmla="*/ 36624 w 42440"/>
                <a:gd name="connsiteY11" fmla="*/ 29713 h 42869"/>
                <a:gd name="connsiteX12" fmla="*/ 34615 w 42440"/>
                <a:gd name="connsiteY12" fmla="*/ 35610 h 42869"/>
                <a:gd name="connsiteX13" fmla="*/ 27775 w 42440"/>
                <a:gd name="connsiteY13" fmla="*/ 36324 h 42869"/>
                <a:gd name="connsiteX14" fmla="*/ 22887 w 42440"/>
                <a:gd name="connsiteY14" fmla="*/ 42615 h 42869"/>
                <a:gd name="connsiteX15" fmla="*/ 15700 w 42440"/>
                <a:gd name="connsiteY15" fmla="*/ 38775 h 42869"/>
                <a:gd name="connsiteX16" fmla="*/ 5024 w 42440"/>
                <a:gd name="connsiteY16" fmla="*/ 34981 h 42869"/>
                <a:gd name="connsiteX17" fmla="*/ 6075 w 42440"/>
                <a:gd name="connsiteY17" fmla="*/ 30644 h 42869"/>
                <a:gd name="connsiteX18" fmla="*/ 330 w 42440"/>
                <a:gd name="connsiteY18" fmla="*/ 30759 h 42869"/>
                <a:gd name="connsiteX19" fmla="*/ 1333 w 42440"/>
                <a:gd name="connsiteY19" fmla="*/ 25060 h 42869"/>
                <a:gd name="connsiteX20" fmla="*/ 7430 w 42440"/>
                <a:gd name="connsiteY20" fmla="*/ 19781 h 42869"/>
                <a:gd name="connsiteX21" fmla="*/ 3083 w 42440"/>
                <a:gd name="connsiteY21" fmla="*/ 14016 h 42869"/>
                <a:gd name="connsiteX22" fmla="*/ 3120 w 42440"/>
                <a:gd name="connsiteY22" fmla="*/ 13879 h 42869"/>
                <a:gd name="connsiteX0" fmla="*/ 9478 w 42440"/>
                <a:gd name="connsiteY0" fmla="*/ 21711 h 42869"/>
                <a:gd name="connsiteX1" fmla="*/ 1380 w 42440"/>
                <a:gd name="connsiteY1" fmla="*/ 24889 h 42869"/>
                <a:gd name="connsiteX2" fmla="*/ 6148 w 42440"/>
                <a:gd name="connsiteY2" fmla="*/ 34408 h 42869"/>
                <a:gd name="connsiteX3" fmla="*/ 5040 w 42440"/>
                <a:gd name="connsiteY3" fmla="*/ 34789 h 42869"/>
                <a:gd name="connsiteX4" fmla="*/ 15698 w 42440"/>
                <a:gd name="connsiteY4" fmla="*/ 38599 h 42869"/>
                <a:gd name="connsiteX5" fmla="*/ 15030 w 42440"/>
                <a:gd name="connsiteY5" fmla="*/ 36859 h 42869"/>
                <a:gd name="connsiteX6" fmla="*/ 28047 w 42440"/>
                <a:gd name="connsiteY6" fmla="*/ 34260 h 42869"/>
                <a:gd name="connsiteX7" fmla="*/ 27780 w 42440"/>
                <a:gd name="connsiteY7" fmla="*/ 36169 h 42869"/>
                <a:gd name="connsiteX8" fmla="*/ 33349 w 42440"/>
                <a:gd name="connsiteY8" fmla="*/ 22463 h 42869"/>
                <a:gd name="connsiteX9" fmla="*/ 36600 w 42440"/>
                <a:gd name="connsiteY9" fmla="*/ 29599 h 42869"/>
                <a:gd name="connsiteX10" fmla="*/ 41018 w 42440"/>
                <a:gd name="connsiteY10" fmla="*/ 14863 h 42869"/>
                <a:gd name="connsiteX11" fmla="*/ 39570 w 42440"/>
                <a:gd name="connsiteY11" fmla="*/ 17539 h 42869"/>
                <a:gd name="connsiteX12" fmla="*/ 37544 w 42440"/>
                <a:gd name="connsiteY12" fmla="*/ 4935 h 42869"/>
                <a:gd name="connsiteX13" fmla="*/ 37620 w 42440"/>
                <a:gd name="connsiteY13" fmla="*/ 6199 h 42869"/>
                <a:gd name="connsiteX14" fmla="*/ 28298 w 42440"/>
                <a:gd name="connsiteY14" fmla="*/ 3461 h 42869"/>
                <a:gd name="connsiteX15" fmla="*/ 29040 w 42440"/>
                <a:gd name="connsiteY15" fmla="*/ 1849 h 42869"/>
                <a:gd name="connsiteX16" fmla="*/ 21361 w 42440"/>
                <a:gd name="connsiteY16" fmla="*/ 4229 h 42869"/>
                <a:gd name="connsiteX17" fmla="*/ 22250 w 42440"/>
                <a:gd name="connsiteY17" fmla="*/ 0 h 42869"/>
                <a:gd name="connsiteX18" fmla="*/ 13220 w 42440"/>
                <a:gd name="connsiteY18" fmla="*/ 4701 h 42869"/>
                <a:gd name="connsiteX19" fmla="*/ 15315 w 42440"/>
                <a:gd name="connsiteY19" fmla="*/ 5481 h 42869"/>
                <a:gd name="connsiteX20" fmla="*/ 3347 w 42440"/>
                <a:gd name="connsiteY20" fmla="*/ 15298 h 42869"/>
                <a:gd name="connsiteX21" fmla="*/ 3120 w 42440"/>
                <a:gd name="connsiteY21" fmla="*/ 13879 h 42869"/>
                <a:gd name="connsiteX0" fmla="*/ 3120 w 42440"/>
                <a:gd name="connsiteY0" fmla="*/ 13879 h 42869"/>
                <a:gd name="connsiteX1" fmla="*/ 4843 w 42440"/>
                <a:gd name="connsiteY1" fmla="*/ 6416 h 42869"/>
                <a:gd name="connsiteX2" fmla="*/ 13225 w 42440"/>
                <a:gd name="connsiteY2" fmla="*/ 4711 h 42869"/>
                <a:gd name="connsiteX3" fmla="*/ 21676 w 42440"/>
                <a:gd name="connsiteY3" fmla="*/ 2941 h 42869"/>
                <a:gd name="connsiteX4" fmla="*/ 24969 w 42440"/>
                <a:gd name="connsiteY4" fmla="*/ 5956 h 42869"/>
                <a:gd name="connsiteX5" fmla="*/ 29053 w 42440"/>
                <a:gd name="connsiteY5" fmla="*/ 1990 h 42869"/>
                <a:gd name="connsiteX6" fmla="*/ 34683 w 42440"/>
                <a:gd name="connsiteY6" fmla="*/ 5878 h 42869"/>
                <a:gd name="connsiteX7" fmla="*/ 37538 w 42440"/>
                <a:gd name="connsiteY7" fmla="*/ 5085 h 42869"/>
                <a:gd name="connsiteX8" fmla="*/ 41202 w 42440"/>
                <a:gd name="connsiteY8" fmla="*/ 9827 h 42869"/>
                <a:gd name="connsiteX9" fmla="*/ 41038 w 42440"/>
                <a:gd name="connsiteY9" fmla="*/ 14969 h 42869"/>
                <a:gd name="connsiteX10" fmla="*/ 42236 w 42440"/>
                <a:gd name="connsiteY10" fmla="*/ 22831 h 42869"/>
                <a:gd name="connsiteX11" fmla="*/ 36624 w 42440"/>
                <a:gd name="connsiteY11" fmla="*/ 29713 h 42869"/>
                <a:gd name="connsiteX12" fmla="*/ 34615 w 42440"/>
                <a:gd name="connsiteY12" fmla="*/ 35610 h 42869"/>
                <a:gd name="connsiteX13" fmla="*/ 27775 w 42440"/>
                <a:gd name="connsiteY13" fmla="*/ 36324 h 42869"/>
                <a:gd name="connsiteX14" fmla="*/ 22887 w 42440"/>
                <a:gd name="connsiteY14" fmla="*/ 42615 h 42869"/>
                <a:gd name="connsiteX15" fmla="*/ 15700 w 42440"/>
                <a:gd name="connsiteY15" fmla="*/ 38775 h 42869"/>
                <a:gd name="connsiteX16" fmla="*/ 5024 w 42440"/>
                <a:gd name="connsiteY16" fmla="*/ 34981 h 42869"/>
                <a:gd name="connsiteX17" fmla="*/ 6075 w 42440"/>
                <a:gd name="connsiteY17" fmla="*/ 30644 h 42869"/>
                <a:gd name="connsiteX18" fmla="*/ 330 w 42440"/>
                <a:gd name="connsiteY18" fmla="*/ 30759 h 42869"/>
                <a:gd name="connsiteX19" fmla="*/ 1333 w 42440"/>
                <a:gd name="connsiteY19" fmla="*/ 25060 h 42869"/>
                <a:gd name="connsiteX20" fmla="*/ 7430 w 42440"/>
                <a:gd name="connsiteY20" fmla="*/ 19781 h 42869"/>
                <a:gd name="connsiteX21" fmla="*/ 3083 w 42440"/>
                <a:gd name="connsiteY21" fmla="*/ 14016 h 42869"/>
                <a:gd name="connsiteX22" fmla="*/ 3120 w 42440"/>
                <a:gd name="connsiteY22" fmla="*/ 13879 h 42869"/>
                <a:gd name="connsiteX0" fmla="*/ 9478 w 42440"/>
                <a:gd name="connsiteY0" fmla="*/ 21711 h 42869"/>
                <a:gd name="connsiteX1" fmla="*/ 7740 w 42440"/>
                <a:gd name="connsiteY1" fmla="*/ 26025 h 42869"/>
                <a:gd name="connsiteX2" fmla="*/ 6148 w 42440"/>
                <a:gd name="connsiteY2" fmla="*/ 34408 h 42869"/>
                <a:gd name="connsiteX3" fmla="*/ 5040 w 42440"/>
                <a:gd name="connsiteY3" fmla="*/ 34789 h 42869"/>
                <a:gd name="connsiteX4" fmla="*/ 15698 w 42440"/>
                <a:gd name="connsiteY4" fmla="*/ 38599 h 42869"/>
                <a:gd name="connsiteX5" fmla="*/ 15030 w 42440"/>
                <a:gd name="connsiteY5" fmla="*/ 36859 h 42869"/>
                <a:gd name="connsiteX6" fmla="*/ 28047 w 42440"/>
                <a:gd name="connsiteY6" fmla="*/ 34260 h 42869"/>
                <a:gd name="connsiteX7" fmla="*/ 27780 w 42440"/>
                <a:gd name="connsiteY7" fmla="*/ 36169 h 42869"/>
                <a:gd name="connsiteX8" fmla="*/ 33349 w 42440"/>
                <a:gd name="connsiteY8" fmla="*/ 22463 h 42869"/>
                <a:gd name="connsiteX9" fmla="*/ 36600 w 42440"/>
                <a:gd name="connsiteY9" fmla="*/ 29599 h 42869"/>
                <a:gd name="connsiteX10" fmla="*/ 41018 w 42440"/>
                <a:gd name="connsiteY10" fmla="*/ 14863 h 42869"/>
                <a:gd name="connsiteX11" fmla="*/ 39570 w 42440"/>
                <a:gd name="connsiteY11" fmla="*/ 17539 h 42869"/>
                <a:gd name="connsiteX12" fmla="*/ 37544 w 42440"/>
                <a:gd name="connsiteY12" fmla="*/ 4935 h 42869"/>
                <a:gd name="connsiteX13" fmla="*/ 37620 w 42440"/>
                <a:gd name="connsiteY13" fmla="*/ 6199 h 42869"/>
                <a:gd name="connsiteX14" fmla="*/ 28298 w 42440"/>
                <a:gd name="connsiteY14" fmla="*/ 3461 h 42869"/>
                <a:gd name="connsiteX15" fmla="*/ 29040 w 42440"/>
                <a:gd name="connsiteY15" fmla="*/ 1849 h 42869"/>
                <a:gd name="connsiteX16" fmla="*/ 21361 w 42440"/>
                <a:gd name="connsiteY16" fmla="*/ 4229 h 42869"/>
                <a:gd name="connsiteX17" fmla="*/ 22250 w 42440"/>
                <a:gd name="connsiteY17" fmla="*/ 0 h 42869"/>
                <a:gd name="connsiteX18" fmla="*/ 13220 w 42440"/>
                <a:gd name="connsiteY18" fmla="*/ 4701 h 42869"/>
                <a:gd name="connsiteX19" fmla="*/ 15315 w 42440"/>
                <a:gd name="connsiteY19" fmla="*/ 5481 h 42869"/>
                <a:gd name="connsiteX20" fmla="*/ 3347 w 42440"/>
                <a:gd name="connsiteY20" fmla="*/ 15298 h 42869"/>
                <a:gd name="connsiteX21" fmla="*/ 3120 w 42440"/>
                <a:gd name="connsiteY21" fmla="*/ 13879 h 42869"/>
                <a:gd name="connsiteX0" fmla="*/ 1987 w 41307"/>
                <a:gd name="connsiteY0" fmla="*/ 13879 h 42869"/>
                <a:gd name="connsiteX1" fmla="*/ 3710 w 41307"/>
                <a:gd name="connsiteY1" fmla="*/ 6416 h 42869"/>
                <a:gd name="connsiteX2" fmla="*/ 12092 w 41307"/>
                <a:gd name="connsiteY2" fmla="*/ 4711 h 42869"/>
                <a:gd name="connsiteX3" fmla="*/ 20543 w 41307"/>
                <a:gd name="connsiteY3" fmla="*/ 2941 h 42869"/>
                <a:gd name="connsiteX4" fmla="*/ 23836 w 41307"/>
                <a:gd name="connsiteY4" fmla="*/ 5956 h 42869"/>
                <a:gd name="connsiteX5" fmla="*/ 27920 w 41307"/>
                <a:gd name="connsiteY5" fmla="*/ 1990 h 42869"/>
                <a:gd name="connsiteX6" fmla="*/ 33550 w 41307"/>
                <a:gd name="connsiteY6" fmla="*/ 5878 h 42869"/>
                <a:gd name="connsiteX7" fmla="*/ 36405 w 41307"/>
                <a:gd name="connsiteY7" fmla="*/ 5085 h 42869"/>
                <a:gd name="connsiteX8" fmla="*/ 40069 w 41307"/>
                <a:gd name="connsiteY8" fmla="*/ 9827 h 42869"/>
                <a:gd name="connsiteX9" fmla="*/ 39905 w 41307"/>
                <a:gd name="connsiteY9" fmla="*/ 14969 h 42869"/>
                <a:gd name="connsiteX10" fmla="*/ 41103 w 41307"/>
                <a:gd name="connsiteY10" fmla="*/ 22831 h 42869"/>
                <a:gd name="connsiteX11" fmla="*/ 35491 w 41307"/>
                <a:gd name="connsiteY11" fmla="*/ 29713 h 42869"/>
                <a:gd name="connsiteX12" fmla="*/ 33482 w 41307"/>
                <a:gd name="connsiteY12" fmla="*/ 35610 h 42869"/>
                <a:gd name="connsiteX13" fmla="*/ 26642 w 41307"/>
                <a:gd name="connsiteY13" fmla="*/ 36324 h 42869"/>
                <a:gd name="connsiteX14" fmla="*/ 21754 w 41307"/>
                <a:gd name="connsiteY14" fmla="*/ 42615 h 42869"/>
                <a:gd name="connsiteX15" fmla="*/ 14567 w 41307"/>
                <a:gd name="connsiteY15" fmla="*/ 38775 h 42869"/>
                <a:gd name="connsiteX16" fmla="*/ 3891 w 41307"/>
                <a:gd name="connsiteY16" fmla="*/ 34981 h 42869"/>
                <a:gd name="connsiteX17" fmla="*/ 4942 w 41307"/>
                <a:gd name="connsiteY17" fmla="*/ 30644 h 42869"/>
                <a:gd name="connsiteX18" fmla="*/ 7942 w 41307"/>
                <a:gd name="connsiteY18" fmla="*/ 30191 h 42869"/>
                <a:gd name="connsiteX19" fmla="*/ 200 w 41307"/>
                <a:gd name="connsiteY19" fmla="*/ 25060 h 42869"/>
                <a:gd name="connsiteX20" fmla="*/ 6297 w 41307"/>
                <a:gd name="connsiteY20" fmla="*/ 19781 h 42869"/>
                <a:gd name="connsiteX21" fmla="*/ 1950 w 41307"/>
                <a:gd name="connsiteY21" fmla="*/ 14016 h 42869"/>
                <a:gd name="connsiteX22" fmla="*/ 1987 w 41307"/>
                <a:gd name="connsiteY22" fmla="*/ 13879 h 42869"/>
                <a:gd name="connsiteX0" fmla="*/ 8345 w 41307"/>
                <a:gd name="connsiteY0" fmla="*/ 21711 h 42869"/>
                <a:gd name="connsiteX1" fmla="*/ 6607 w 41307"/>
                <a:gd name="connsiteY1" fmla="*/ 26025 h 42869"/>
                <a:gd name="connsiteX2" fmla="*/ 5015 w 41307"/>
                <a:gd name="connsiteY2" fmla="*/ 34408 h 42869"/>
                <a:gd name="connsiteX3" fmla="*/ 3907 w 41307"/>
                <a:gd name="connsiteY3" fmla="*/ 34789 h 42869"/>
                <a:gd name="connsiteX4" fmla="*/ 14565 w 41307"/>
                <a:gd name="connsiteY4" fmla="*/ 38599 h 42869"/>
                <a:gd name="connsiteX5" fmla="*/ 13897 w 41307"/>
                <a:gd name="connsiteY5" fmla="*/ 36859 h 42869"/>
                <a:gd name="connsiteX6" fmla="*/ 26914 w 41307"/>
                <a:gd name="connsiteY6" fmla="*/ 34260 h 42869"/>
                <a:gd name="connsiteX7" fmla="*/ 26647 w 41307"/>
                <a:gd name="connsiteY7" fmla="*/ 36169 h 42869"/>
                <a:gd name="connsiteX8" fmla="*/ 32216 w 41307"/>
                <a:gd name="connsiteY8" fmla="*/ 22463 h 42869"/>
                <a:gd name="connsiteX9" fmla="*/ 35467 w 41307"/>
                <a:gd name="connsiteY9" fmla="*/ 29599 h 42869"/>
                <a:gd name="connsiteX10" fmla="*/ 39885 w 41307"/>
                <a:gd name="connsiteY10" fmla="*/ 14863 h 42869"/>
                <a:gd name="connsiteX11" fmla="*/ 38437 w 41307"/>
                <a:gd name="connsiteY11" fmla="*/ 17539 h 42869"/>
                <a:gd name="connsiteX12" fmla="*/ 36411 w 41307"/>
                <a:gd name="connsiteY12" fmla="*/ 4935 h 42869"/>
                <a:gd name="connsiteX13" fmla="*/ 36487 w 41307"/>
                <a:gd name="connsiteY13" fmla="*/ 6199 h 42869"/>
                <a:gd name="connsiteX14" fmla="*/ 27165 w 41307"/>
                <a:gd name="connsiteY14" fmla="*/ 3461 h 42869"/>
                <a:gd name="connsiteX15" fmla="*/ 27907 w 41307"/>
                <a:gd name="connsiteY15" fmla="*/ 1849 h 42869"/>
                <a:gd name="connsiteX16" fmla="*/ 20228 w 41307"/>
                <a:gd name="connsiteY16" fmla="*/ 4229 h 42869"/>
                <a:gd name="connsiteX17" fmla="*/ 21117 w 41307"/>
                <a:gd name="connsiteY17" fmla="*/ 0 h 42869"/>
                <a:gd name="connsiteX18" fmla="*/ 12087 w 41307"/>
                <a:gd name="connsiteY18" fmla="*/ 4701 h 42869"/>
                <a:gd name="connsiteX19" fmla="*/ 14182 w 41307"/>
                <a:gd name="connsiteY19" fmla="*/ 5481 h 42869"/>
                <a:gd name="connsiteX20" fmla="*/ 2214 w 41307"/>
                <a:gd name="connsiteY20" fmla="*/ 15298 h 42869"/>
                <a:gd name="connsiteX21" fmla="*/ 1987 w 41307"/>
                <a:gd name="connsiteY21" fmla="*/ 13879 h 42869"/>
                <a:gd name="connsiteX0" fmla="*/ 1987 w 41307"/>
                <a:gd name="connsiteY0" fmla="*/ 13879 h 42869"/>
                <a:gd name="connsiteX1" fmla="*/ 3710 w 41307"/>
                <a:gd name="connsiteY1" fmla="*/ 6416 h 42869"/>
                <a:gd name="connsiteX2" fmla="*/ 12092 w 41307"/>
                <a:gd name="connsiteY2" fmla="*/ 4711 h 42869"/>
                <a:gd name="connsiteX3" fmla="*/ 20543 w 41307"/>
                <a:gd name="connsiteY3" fmla="*/ 2941 h 42869"/>
                <a:gd name="connsiteX4" fmla="*/ 23836 w 41307"/>
                <a:gd name="connsiteY4" fmla="*/ 5956 h 42869"/>
                <a:gd name="connsiteX5" fmla="*/ 27920 w 41307"/>
                <a:gd name="connsiteY5" fmla="*/ 1990 h 42869"/>
                <a:gd name="connsiteX6" fmla="*/ 33550 w 41307"/>
                <a:gd name="connsiteY6" fmla="*/ 5878 h 42869"/>
                <a:gd name="connsiteX7" fmla="*/ 36405 w 41307"/>
                <a:gd name="connsiteY7" fmla="*/ 5085 h 42869"/>
                <a:gd name="connsiteX8" fmla="*/ 40069 w 41307"/>
                <a:gd name="connsiteY8" fmla="*/ 9827 h 42869"/>
                <a:gd name="connsiteX9" fmla="*/ 39905 w 41307"/>
                <a:gd name="connsiteY9" fmla="*/ 14969 h 42869"/>
                <a:gd name="connsiteX10" fmla="*/ 41103 w 41307"/>
                <a:gd name="connsiteY10" fmla="*/ 22831 h 42869"/>
                <a:gd name="connsiteX11" fmla="*/ 35491 w 41307"/>
                <a:gd name="connsiteY11" fmla="*/ 29713 h 42869"/>
                <a:gd name="connsiteX12" fmla="*/ 33482 w 41307"/>
                <a:gd name="connsiteY12" fmla="*/ 35610 h 42869"/>
                <a:gd name="connsiteX13" fmla="*/ 26642 w 41307"/>
                <a:gd name="connsiteY13" fmla="*/ 36324 h 42869"/>
                <a:gd name="connsiteX14" fmla="*/ 21754 w 41307"/>
                <a:gd name="connsiteY14" fmla="*/ 42615 h 42869"/>
                <a:gd name="connsiteX15" fmla="*/ 14567 w 41307"/>
                <a:gd name="connsiteY15" fmla="*/ 38775 h 42869"/>
                <a:gd name="connsiteX16" fmla="*/ 3891 w 41307"/>
                <a:gd name="connsiteY16" fmla="*/ 34981 h 42869"/>
                <a:gd name="connsiteX17" fmla="*/ 4942 w 41307"/>
                <a:gd name="connsiteY17" fmla="*/ 30644 h 42869"/>
                <a:gd name="connsiteX18" fmla="*/ 7942 w 41307"/>
                <a:gd name="connsiteY18" fmla="*/ 30191 h 42869"/>
                <a:gd name="connsiteX19" fmla="*/ 7327 w 41307"/>
                <a:gd name="connsiteY19" fmla="*/ 26101 h 42869"/>
                <a:gd name="connsiteX20" fmla="*/ 200 w 41307"/>
                <a:gd name="connsiteY20" fmla="*/ 25060 h 42869"/>
                <a:gd name="connsiteX21" fmla="*/ 6297 w 41307"/>
                <a:gd name="connsiteY21" fmla="*/ 19781 h 42869"/>
                <a:gd name="connsiteX22" fmla="*/ 1950 w 41307"/>
                <a:gd name="connsiteY22" fmla="*/ 14016 h 42869"/>
                <a:gd name="connsiteX23" fmla="*/ 1987 w 41307"/>
                <a:gd name="connsiteY23" fmla="*/ 13879 h 42869"/>
                <a:gd name="connsiteX0" fmla="*/ 8345 w 41307"/>
                <a:gd name="connsiteY0" fmla="*/ 21711 h 42869"/>
                <a:gd name="connsiteX1" fmla="*/ 6607 w 41307"/>
                <a:gd name="connsiteY1" fmla="*/ 26025 h 42869"/>
                <a:gd name="connsiteX2" fmla="*/ 5015 w 41307"/>
                <a:gd name="connsiteY2" fmla="*/ 34408 h 42869"/>
                <a:gd name="connsiteX3" fmla="*/ 3907 w 41307"/>
                <a:gd name="connsiteY3" fmla="*/ 34789 h 42869"/>
                <a:gd name="connsiteX4" fmla="*/ 14565 w 41307"/>
                <a:gd name="connsiteY4" fmla="*/ 38599 h 42869"/>
                <a:gd name="connsiteX5" fmla="*/ 13897 w 41307"/>
                <a:gd name="connsiteY5" fmla="*/ 36859 h 42869"/>
                <a:gd name="connsiteX6" fmla="*/ 26914 w 41307"/>
                <a:gd name="connsiteY6" fmla="*/ 34260 h 42869"/>
                <a:gd name="connsiteX7" fmla="*/ 26647 w 41307"/>
                <a:gd name="connsiteY7" fmla="*/ 36169 h 42869"/>
                <a:gd name="connsiteX8" fmla="*/ 32216 w 41307"/>
                <a:gd name="connsiteY8" fmla="*/ 22463 h 42869"/>
                <a:gd name="connsiteX9" fmla="*/ 35467 w 41307"/>
                <a:gd name="connsiteY9" fmla="*/ 29599 h 42869"/>
                <a:gd name="connsiteX10" fmla="*/ 39885 w 41307"/>
                <a:gd name="connsiteY10" fmla="*/ 14863 h 42869"/>
                <a:gd name="connsiteX11" fmla="*/ 38437 w 41307"/>
                <a:gd name="connsiteY11" fmla="*/ 17539 h 42869"/>
                <a:gd name="connsiteX12" fmla="*/ 36411 w 41307"/>
                <a:gd name="connsiteY12" fmla="*/ 4935 h 42869"/>
                <a:gd name="connsiteX13" fmla="*/ 36487 w 41307"/>
                <a:gd name="connsiteY13" fmla="*/ 6199 h 42869"/>
                <a:gd name="connsiteX14" fmla="*/ 27165 w 41307"/>
                <a:gd name="connsiteY14" fmla="*/ 3461 h 42869"/>
                <a:gd name="connsiteX15" fmla="*/ 27907 w 41307"/>
                <a:gd name="connsiteY15" fmla="*/ 1849 h 42869"/>
                <a:gd name="connsiteX16" fmla="*/ 20228 w 41307"/>
                <a:gd name="connsiteY16" fmla="*/ 4229 h 42869"/>
                <a:gd name="connsiteX17" fmla="*/ 21117 w 41307"/>
                <a:gd name="connsiteY17" fmla="*/ 0 h 42869"/>
                <a:gd name="connsiteX18" fmla="*/ 12087 w 41307"/>
                <a:gd name="connsiteY18" fmla="*/ 4701 h 42869"/>
                <a:gd name="connsiteX19" fmla="*/ 14182 w 41307"/>
                <a:gd name="connsiteY19" fmla="*/ 5481 h 42869"/>
                <a:gd name="connsiteX20" fmla="*/ 2214 w 41307"/>
                <a:gd name="connsiteY20" fmla="*/ 15298 h 42869"/>
                <a:gd name="connsiteX21" fmla="*/ 1987 w 41307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2325 w 39741"/>
                <a:gd name="connsiteY16" fmla="*/ 34981 h 42869"/>
                <a:gd name="connsiteX17" fmla="*/ 3376 w 39741"/>
                <a:gd name="connsiteY17" fmla="*/ 30644 h 42869"/>
                <a:gd name="connsiteX18" fmla="*/ 6376 w 39741"/>
                <a:gd name="connsiteY18" fmla="*/ 30191 h 42869"/>
                <a:gd name="connsiteX19" fmla="*/ 5761 w 39741"/>
                <a:gd name="connsiteY19" fmla="*/ 26101 h 42869"/>
                <a:gd name="connsiteX20" fmla="*/ 8705 w 39741"/>
                <a:gd name="connsiteY20" fmla="*/ 22221 h 42869"/>
                <a:gd name="connsiteX21" fmla="*/ 4731 w 39741"/>
                <a:gd name="connsiteY21" fmla="*/ 19781 h 42869"/>
                <a:gd name="connsiteX22" fmla="*/ 384 w 39741"/>
                <a:gd name="connsiteY22" fmla="*/ 14016 h 42869"/>
                <a:gd name="connsiteX23" fmla="*/ 421 w 39741"/>
                <a:gd name="connsiteY23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3449 w 39741"/>
                <a:gd name="connsiteY2" fmla="*/ 34408 h 42869"/>
                <a:gd name="connsiteX3" fmla="*/ 2341 w 39741"/>
                <a:gd name="connsiteY3" fmla="*/ 34789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2325 w 39741"/>
                <a:gd name="connsiteY16" fmla="*/ 34981 h 42869"/>
                <a:gd name="connsiteX17" fmla="*/ 3376 w 39741"/>
                <a:gd name="connsiteY17" fmla="*/ 30644 h 42869"/>
                <a:gd name="connsiteX18" fmla="*/ 6376 w 39741"/>
                <a:gd name="connsiteY18" fmla="*/ 30191 h 42869"/>
                <a:gd name="connsiteX19" fmla="*/ 5761 w 39741"/>
                <a:gd name="connsiteY19" fmla="*/ 26101 h 42869"/>
                <a:gd name="connsiteX20" fmla="*/ 8705 w 39741"/>
                <a:gd name="connsiteY20" fmla="*/ 22221 h 42869"/>
                <a:gd name="connsiteX21" fmla="*/ 4731 w 39741"/>
                <a:gd name="connsiteY21" fmla="*/ 19781 h 42869"/>
                <a:gd name="connsiteX22" fmla="*/ 384 w 39741"/>
                <a:gd name="connsiteY22" fmla="*/ 14016 h 42869"/>
                <a:gd name="connsiteX23" fmla="*/ 421 w 39741"/>
                <a:gd name="connsiteY23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3449 w 39741"/>
                <a:gd name="connsiteY2" fmla="*/ 34408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2325 w 39741"/>
                <a:gd name="connsiteY17" fmla="*/ 34981 h 42869"/>
                <a:gd name="connsiteX18" fmla="*/ 3376 w 39741"/>
                <a:gd name="connsiteY18" fmla="*/ 30644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3449 w 39741"/>
                <a:gd name="connsiteY2" fmla="*/ 34408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2325 w 39741"/>
                <a:gd name="connsiteY17" fmla="*/ 34981 h 42869"/>
                <a:gd name="connsiteX18" fmla="*/ 3376 w 39741"/>
                <a:gd name="connsiteY18" fmla="*/ 30644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3376 w 39741"/>
                <a:gd name="connsiteY18" fmla="*/ 30644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10796 w 39741"/>
                <a:gd name="connsiteY18" fmla="*/ 23261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6316 w 39741"/>
                <a:gd name="connsiteY3" fmla="*/ 32517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10796 w 39741"/>
                <a:gd name="connsiteY18" fmla="*/ 23261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8749 w 39741"/>
                <a:gd name="connsiteY2" fmla="*/ 27025 h 42869"/>
                <a:gd name="connsiteX3" fmla="*/ 9231 w 39741"/>
                <a:gd name="connsiteY3" fmla="*/ 29678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10796 w 39741"/>
                <a:gd name="connsiteY18" fmla="*/ 23261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9279 w 39741"/>
                <a:gd name="connsiteY2" fmla="*/ 23618 h 42869"/>
                <a:gd name="connsiteX3" fmla="*/ 9231 w 39741"/>
                <a:gd name="connsiteY3" fmla="*/ 29678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421 w 39741"/>
                <a:gd name="connsiteY0" fmla="*/ 13879 h 42869"/>
                <a:gd name="connsiteX1" fmla="*/ 2144 w 39741"/>
                <a:gd name="connsiteY1" fmla="*/ 6416 h 42869"/>
                <a:gd name="connsiteX2" fmla="*/ 10526 w 39741"/>
                <a:gd name="connsiteY2" fmla="*/ 4711 h 42869"/>
                <a:gd name="connsiteX3" fmla="*/ 18977 w 39741"/>
                <a:gd name="connsiteY3" fmla="*/ 2941 h 42869"/>
                <a:gd name="connsiteX4" fmla="*/ 22270 w 39741"/>
                <a:gd name="connsiteY4" fmla="*/ 5956 h 42869"/>
                <a:gd name="connsiteX5" fmla="*/ 26354 w 39741"/>
                <a:gd name="connsiteY5" fmla="*/ 1990 h 42869"/>
                <a:gd name="connsiteX6" fmla="*/ 31984 w 39741"/>
                <a:gd name="connsiteY6" fmla="*/ 5878 h 42869"/>
                <a:gd name="connsiteX7" fmla="*/ 34839 w 39741"/>
                <a:gd name="connsiteY7" fmla="*/ 5085 h 42869"/>
                <a:gd name="connsiteX8" fmla="*/ 38503 w 39741"/>
                <a:gd name="connsiteY8" fmla="*/ 9827 h 42869"/>
                <a:gd name="connsiteX9" fmla="*/ 38339 w 39741"/>
                <a:gd name="connsiteY9" fmla="*/ 14969 h 42869"/>
                <a:gd name="connsiteX10" fmla="*/ 39537 w 39741"/>
                <a:gd name="connsiteY10" fmla="*/ 22831 h 42869"/>
                <a:gd name="connsiteX11" fmla="*/ 33925 w 39741"/>
                <a:gd name="connsiteY11" fmla="*/ 29713 h 42869"/>
                <a:gd name="connsiteX12" fmla="*/ 31916 w 39741"/>
                <a:gd name="connsiteY12" fmla="*/ 35610 h 42869"/>
                <a:gd name="connsiteX13" fmla="*/ 25076 w 39741"/>
                <a:gd name="connsiteY13" fmla="*/ 36324 h 42869"/>
                <a:gd name="connsiteX14" fmla="*/ 20188 w 39741"/>
                <a:gd name="connsiteY14" fmla="*/ 42615 h 42869"/>
                <a:gd name="connsiteX15" fmla="*/ 13001 w 39741"/>
                <a:gd name="connsiteY15" fmla="*/ 38775 h 42869"/>
                <a:gd name="connsiteX16" fmla="*/ 11327 w 39741"/>
                <a:gd name="connsiteY16" fmla="*/ 31212 h 42869"/>
                <a:gd name="connsiteX17" fmla="*/ 7095 w 39741"/>
                <a:gd name="connsiteY17" fmla="*/ 29870 h 42869"/>
                <a:gd name="connsiteX18" fmla="*/ 6821 w 39741"/>
                <a:gd name="connsiteY18" fmla="*/ 26668 h 42869"/>
                <a:gd name="connsiteX19" fmla="*/ 6376 w 39741"/>
                <a:gd name="connsiteY19" fmla="*/ 30191 h 42869"/>
                <a:gd name="connsiteX20" fmla="*/ 5761 w 39741"/>
                <a:gd name="connsiteY20" fmla="*/ 26101 h 42869"/>
                <a:gd name="connsiteX21" fmla="*/ 8705 w 39741"/>
                <a:gd name="connsiteY21" fmla="*/ 22221 h 42869"/>
                <a:gd name="connsiteX22" fmla="*/ 4731 w 39741"/>
                <a:gd name="connsiteY22" fmla="*/ 19781 h 42869"/>
                <a:gd name="connsiteX23" fmla="*/ 384 w 39741"/>
                <a:gd name="connsiteY23" fmla="*/ 14016 h 42869"/>
                <a:gd name="connsiteX24" fmla="*/ 421 w 39741"/>
                <a:gd name="connsiteY24" fmla="*/ 13879 h 42869"/>
                <a:gd name="connsiteX0" fmla="*/ 6779 w 39741"/>
                <a:gd name="connsiteY0" fmla="*/ 21711 h 42869"/>
                <a:gd name="connsiteX1" fmla="*/ 5041 w 39741"/>
                <a:gd name="connsiteY1" fmla="*/ 26025 h 42869"/>
                <a:gd name="connsiteX2" fmla="*/ 9279 w 39741"/>
                <a:gd name="connsiteY2" fmla="*/ 23618 h 42869"/>
                <a:gd name="connsiteX3" fmla="*/ 9231 w 39741"/>
                <a:gd name="connsiteY3" fmla="*/ 29678 h 42869"/>
                <a:gd name="connsiteX4" fmla="*/ 12999 w 39741"/>
                <a:gd name="connsiteY4" fmla="*/ 38599 h 42869"/>
                <a:gd name="connsiteX5" fmla="*/ 12331 w 39741"/>
                <a:gd name="connsiteY5" fmla="*/ 36859 h 42869"/>
                <a:gd name="connsiteX6" fmla="*/ 25348 w 39741"/>
                <a:gd name="connsiteY6" fmla="*/ 34260 h 42869"/>
                <a:gd name="connsiteX7" fmla="*/ 25081 w 39741"/>
                <a:gd name="connsiteY7" fmla="*/ 36169 h 42869"/>
                <a:gd name="connsiteX8" fmla="*/ 30650 w 39741"/>
                <a:gd name="connsiteY8" fmla="*/ 22463 h 42869"/>
                <a:gd name="connsiteX9" fmla="*/ 33901 w 39741"/>
                <a:gd name="connsiteY9" fmla="*/ 29599 h 42869"/>
                <a:gd name="connsiteX10" fmla="*/ 38319 w 39741"/>
                <a:gd name="connsiteY10" fmla="*/ 14863 h 42869"/>
                <a:gd name="connsiteX11" fmla="*/ 36871 w 39741"/>
                <a:gd name="connsiteY11" fmla="*/ 17539 h 42869"/>
                <a:gd name="connsiteX12" fmla="*/ 34845 w 39741"/>
                <a:gd name="connsiteY12" fmla="*/ 4935 h 42869"/>
                <a:gd name="connsiteX13" fmla="*/ 34921 w 39741"/>
                <a:gd name="connsiteY13" fmla="*/ 6199 h 42869"/>
                <a:gd name="connsiteX14" fmla="*/ 25599 w 39741"/>
                <a:gd name="connsiteY14" fmla="*/ 3461 h 42869"/>
                <a:gd name="connsiteX15" fmla="*/ 26341 w 39741"/>
                <a:gd name="connsiteY15" fmla="*/ 1849 h 42869"/>
                <a:gd name="connsiteX16" fmla="*/ 18662 w 39741"/>
                <a:gd name="connsiteY16" fmla="*/ 4229 h 42869"/>
                <a:gd name="connsiteX17" fmla="*/ 19551 w 39741"/>
                <a:gd name="connsiteY17" fmla="*/ 0 h 42869"/>
                <a:gd name="connsiteX18" fmla="*/ 10521 w 39741"/>
                <a:gd name="connsiteY18" fmla="*/ 4701 h 42869"/>
                <a:gd name="connsiteX19" fmla="*/ 12616 w 39741"/>
                <a:gd name="connsiteY19" fmla="*/ 5481 h 42869"/>
                <a:gd name="connsiteX20" fmla="*/ 648 w 39741"/>
                <a:gd name="connsiteY20" fmla="*/ 15298 h 42869"/>
                <a:gd name="connsiteX21" fmla="*/ 421 w 39741"/>
                <a:gd name="connsiteY21" fmla="*/ 13879 h 42869"/>
                <a:gd name="connsiteX0" fmla="*/ 62 w 39382"/>
                <a:gd name="connsiteY0" fmla="*/ 13879 h 42869"/>
                <a:gd name="connsiteX1" fmla="*/ 1785 w 39382"/>
                <a:gd name="connsiteY1" fmla="*/ 6416 h 42869"/>
                <a:gd name="connsiteX2" fmla="*/ 10167 w 39382"/>
                <a:gd name="connsiteY2" fmla="*/ 4711 h 42869"/>
                <a:gd name="connsiteX3" fmla="*/ 18618 w 39382"/>
                <a:gd name="connsiteY3" fmla="*/ 2941 h 42869"/>
                <a:gd name="connsiteX4" fmla="*/ 21911 w 39382"/>
                <a:gd name="connsiteY4" fmla="*/ 5956 h 42869"/>
                <a:gd name="connsiteX5" fmla="*/ 25995 w 39382"/>
                <a:gd name="connsiteY5" fmla="*/ 1990 h 42869"/>
                <a:gd name="connsiteX6" fmla="*/ 31625 w 39382"/>
                <a:gd name="connsiteY6" fmla="*/ 5878 h 42869"/>
                <a:gd name="connsiteX7" fmla="*/ 34480 w 39382"/>
                <a:gd name="connsiteY7" fmla="*/ 5085 h 42869"/>
                <a:gd name="connsiteX8" fmla="*/ 38144 w 39382"/>
                <a:gd name="connsiteY8" fmla="*/ 9827 h 42869"/>
                <a:gd name="connsiteX9" fmla="*/ 37980 w 39382"/>
                <a:gd name="connsiteY9" fmla="*/ 14969 h 42869"/>
                <a:gd name="connsiteX10" fmla="*/ 39178 w 39382"/>
                <a:gd name="connsiteY10" fmla="*/ 22831 h 42869"/>
                <a:gd name="connsiteX11" fmla="*/ 33566 w 39382"/>
                <a:gd name="connsiteY11" fmla="*/ 29713 h 42869"/>
                <a:gd name="connsiteX12" fmla="*/ 31557 w 39382"/>
                <a:gd name="connsiteY12" fmla="*/ 35610 h 42869"/>
                <a:gd name="connsiteX13" fmla="*/ 24717 w 39382"/>
                <a:gd name="connsiteY13" fmla="*/ 36324 h 42869"/>
                <a:gd name="connsiteX14" fmla="*/ 19829 w 39382"/>
                <a:gd name="connsiteY14" fmla="*/ 42615 h 42869"/>
                <a:gd name="connsiteX15" fmla="*/ 12642 w 39382"/>
                <a:gd name="connsiteY15" fmla="*/ 38775 h 42869"/>
                <a:gd name="connsiteX16" fmla="*/ 10968 w 39382"/>
                <a:gd name="connsiteY16" fmla="*/ 31212 h 42869"/>
                <a:gd name="connsiteX17" fmla="*/ 6736 w 39382"/>
                <a:gd name="connsiteY17" fmla="*/ 29870 h 42869"/>
                <a:gd name="connsiteX18" fmla="*/ 6462 w 39382"/>
                <a:gd name="connsiteY18" fmla="*/ 26668 h 42869"/>
                <a:gd name="connsiteX19" fmla="*/ 6017 w 39382"/>
                <a:gd name="connsiteY19" fmla="*/ 30191 h 42869"/>
                <a:gd name="connsiteX20" fmla="*/ 5402 w 39382"/>
                <a:gd name="connsiteY20" fmla="*/ 26101 h 42869"/>
                <a:gd name="connsiteX21" fmla="*/ 8346 w 39382"/>
                <a:gd name="connsiteY21" fmla="*/ 22221 h 42869"/>
                <a:gd name="connsiteX22" fmla="*/ 4372 w 39382"/>
                <a:gd name="connsiteY22" fmla="*/ 19781 h 42869"/>
                <a:gd name="connsiteX23" fmla="*/ 2014 w 39382"/>
                <a:gd name="connsiteY23" fmla="*/ 21558 h 42869"/>
                <a:gd name="connsiteX24" fmla="*/ 25 w 39382"/>
                <a:gd name="connsiteY24" fmla="*/ 14016 h 42869"/>
                <a:gd name="connsiteX25" fmla="*/ 62 w 39382"/>
                <a:gd name="connsiteY25" fmla="*/ 13879 h 42869"/>
                <a:gd name="connsiteX0" fmla="*/ 6420 w 39382"/>
                <a:gd name="connsiteY0" fmla="*/ 21711 h 42869"/>
                <a:gd name="connsiteX1" fmla="*/ 4682 w 39382"/>
                <a:gd name="connsiteY1" fmla="*/ 26025 h 42869"/>
                <a:gd name="connsiteX2" fmla="*/ 8920 w 39382"/>
                <a:gd name="connsiteY2" fmla="*/ 23618 h 42869"/>
                <a:gd name="connsiteX3" fmla="*/ 8872 w 39382"/>
                <a:gd name="connsiteY3" fmla="*/ 29678 h 42869"/>
                <a:gd name="connsiteX4" fmla="*/ 12640 w 39382"/>
                <a:gd name="connsiteY4" fmla="*/ 38599 h 42869"/>
                <a:gd name="connsiteX5" fmla="*/ 11972 w 39382"/>
                <a:gd name="connsiteY5" fmla="*/ 36859 h 42869"/>
                <a:gd name="connsiteX6" fmla="*/ 24989 w 39382"/>
                <a:gd name="connsiteY6" fmla="*/ 34260 h 42869"/>
                <a:gd name="connsiteX7" fmla="*/ 24722 w 39382"/>
                <a:gd name="connsiteY7" fmla="*/ 36169 h 42869"/>
                <a:gd name="connsiteX8" fmla="*/ 30291 w 39382"/>
                <a:gd name="connsiteY8" fmla="*/ 22463 h 42869"/>
                <a:gd name="connsiteX9" fmla="*/ 33542 w 39382"/>
                <a:gd name="connsiteY9" fmla="*/ 29599 h 42869"/>
                <a:gd name="connsiteX10" fmla="*/ 37960 w 39382"/>
                <a:gd name="connsiteY10" fmla="*/ 14863 h 42869"/>
                <a:gd name="connsiteX11" fmla="*/ 36512 w 39382"/>
                <a:gd name="connsiteY11" fmla="*/ 17539 h 42869"/>
                <a:gd name="connsiteX12" fmla="*/ 34486 w 39382"/>
                <a:gd name="connsiteY12" fmla="*/ 4935 h 42869"/>
                <a:gd name="connsiteX13" fmla="*/ 34562 w 39382"/>
                <a:gd name="connsiteY13" fmla="*/ 6199 h 42869"/>
                <a:gd name="connsiteX14" fmla="*/ 25240 w 39382"/>
                <a:gd name="connsiteY14" fmla="*/ 3461 h 42869"/>
                <a:gd name="connsiteX15" fmla="*/ 25982 w 39382"/>
                <a:gd name="connsiteY15" fmla="*/ 1849 h 42869"/>
                <a:gd name="connsiteX16" fmla="*/ 18303 w 39382"/>
                <a:gd name="connsiteY16" fmla="*/ 4229 h 42869"/>
                <a:gd name="connsiteX17" fmla="*/ 19192 w 39382"/>
                <a:gd name="connsiteY17" fmla="*/ 0 h 42869"/>
                <a:gd name="connsiteX18" fmla="*/ 10162 w 39382"/>
                <a:gd name="connsiteY18" fmla="*/ 4701 h 42869"/>
                <a:gd name="connsiteX19" fmla="*/ 12257 w 39382"/>
                <a:gd name="connsiteY19" fmla="*/ 5481 h 42869"/>
                <a:gd name="connsiteX20" fmla="*/ 289 w 39382"/>
                <a:gd name="connsiteY20" fmla="*/ 15298 h 42869"/>
                <a:gd name="connsiteX21" fmla="*/ 62 w 39382"/>
                <a:gd name="connsiteY21" fmla="*/ 13879 h 4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9382" h="42869">
                  <a:moveTo>
                    <a:pt x="62" y="13879"/>
                  </a:moveTo>
                  <a:cubicBezTo>
                    <a:pt x="-209" y="11166"/>
                    <a:pt x="423" y="8430"/>
                    <a:pt x="1785" y="6416"/>
                  </a:cubicBezTo>
                  <a:cubicBezTo>
                    <a:pt x="3937" y="3235"/>
                    <a:pt x="7426" y="2526"/>
                    <a:pt x="10167" y="4711"/>
                  </a:cubicBezTo>
                  <a:cubicBezTo>
                    <a:pt x="11840" y="418"/>
                    <a:pt x="16076" y="-469"/>
                    <a:pt x="18618" y="2941"/>
                  </a:cubicBezTo>
                  <a:cubicBezTo>
                    <a:pt x="19259" y="1192"/>
                    <a:pt x="20490" y="6230"/>
                    <a:pt x="21911" y="5956"/>
                  </a:cubicBezTo>
                  <a:cubicBezTo>
                    <a:pt x="23475" y="5654"/>
                    <a:pt x="25037" y="279"/>
                    <a:pt x="25995" y="1990"/>
                  </a:cubicBezTo>
                  <a:cubicBezTo>
                    <a:pt x="27377" y="-224"/>
                    <a:pt x="29663" y="4728"/>
                    <a:pt x="31625" y="5878"/>
                  </a:cubicBezTo>
                  <a:cubicBezTo>
                    <a:pt x="33120" y="6754"/>
                    <a:pt x="34192" y="2909"/>
                    <a:pt x="34480" y="5085"/>
                  </a:cubicBezTo>
                  <a:cubicBezTo>
                    <a:pt x="36208" y="5727"/>
                    <a:pt x="37584" y="7507"/>
                    <a:pt x="38144" y="9827"/>
                  </a:cubicBezTo>
                  <a:cubicBezTo>
                    <a:pt x="38551" y="11511"/>
                    <a:pt x="38493" y="13340"/>
                    <a:pt x="37980" y="14969"/>
                  </a:cubicBezTo>
                  <a:cubicBezTo>
                    <a:pt x="39241" y="17203"/>
                    <a:pt x="39682" y="20099"/>
                    <a:pt x="39178" y="22831"/>
                  </a:cubicBezTo>
                  <a:cubicBezTo>
                    <a:pt x="38508" y="26463"/>
                    <a:pt x="36290" y="29183"/>
                    <a:pt x="33566" y="29713"/>
                  </a:cubicBezTo>
                  <a:cubicBezTo>
                    <a:pt x="33553" y="31980"/>
                    <a:pt x="32820" y="34130"/>
                    <a:pt x="31557" y="35610"/>
                  </a:cubicBezTo>
                  <a:cubicBezTo>
                    <a:pt x="29638" y="37859"/>
                    <a:pt x="26866" y="38148"/>
                    <a:pt x="24717" y="36324"/>
                  </a:cubicBezTo>
                  <a:cubicBezTo>
                    <a:pt x="24022" y="39457"/>
                    <a:pt x="22161" y="41852"/>
                    <a:pt x="19829" y="42615"/>
                  </a:cubicBezTo>
                  <a:cubicBezTo>
                    <a:pt x="17081" y="43514"/>
                    <a:pt x="14213" y="41982"/>
                    <a:pt x="12642" y="38775"/>
                  </a:cubicBezTo>
                  <a:cubicBezTo>
                    <a:pt x="10017" y="38105"/>
                    <a:pt x="12747" y="31844"/>
                    <a:pt x="10968" y="31212"/>
                  </a:cubicBezTo>
                  <a:cubicBezTo>
                    <a:pt x="9189" y="30580"/>
                    <a:pt x="6913" y="31195"/>
                    <a:pt x="6736" y="29870"/>
                  </a:cubicBezTo>
                  <a:cubicBezTo>
                    <a:pt x="4337" y="28609"/>
                    <a:pt x="7244" y="27372"/>
                    <a:pt x="6462" y="26668"/>
                  </a:cubicBezTo>
                  <a:cubicBezTo>
                    <a:pt x="5680" y="25964"/>
                    <a:pt x="6194" y="30285"/>
                    <a:pt x="6017" y="30191"/>
                  </a:cubicBezTo>
                  <a:cubicBezTo>
                    <a:pt x="5840" y="30097"/>
                    <a:pt x="6692" y="26956"/>
                    <a:pt x="5402" y="26101"/>
                  </a:cubicBezTo>
                  <a:cubicBezTo>
                    <a:pt x="4112" y="25246"/>
                    <a:pt x="7502" y="23274"/>
                    <a:pt x="8346" y="22221"/>
                  </a:cubicBezTo>
                  <a:cubicBezTo>
                    <a:pt x="6852" y="21024"/>
                    <a:pt x="4164" y="22134"/>
                    <a:pt x="4372" y="19781"/>
                  </a:cubicBezTo>
                  <a:cubicBezTo>
                    <a:pt x="3405" y="19103"/>
                    <a:pt x="2738" y="22519"/>
                    <a:pt x="2014" y="21558"/>
                  </a:cubicBezTo>
                  <a:cubicBezTo>
                    <a:pt x="1290" y="20597"/>
                    <a:pt x="439" y="14728"/>
                    <a:pt x="25" y="14016"/>
                  </a:cubicBezTo>
                  <a:cubicBezTo>
                    <a:pt x="37" y="13970"/>
                    <a:pt x="50" y="13925"/>
                    <a:pt x="62" y="13879"/>
                  </a:cubicBezTo>
                  <a:close/>
                </a:path>
                <a:path w="39382" h="42869" fill="none" extrusionOk="0">
                  <a:moveTo>
                    <a:pt x="6420" y="21711"/>
                  </a:moveTo>
                  <a:cubicBezTo>
                    <a:pt x="5536" y="21805"/>
                    <a:pt x="5447" y="26638"/>
                    <a:pt x="4682" y="26025"/>
                  </a:cubicBezTo>
                  <a:moveTo>
                    <a:pt x="8920" y="23618"/>
                  </a:moveTo>
                  <a:cubicBezTo>
                    <a:pt x="8565" y="23811"/>
                    <a:pt x="9252" y="29618"/>
                    <a:pt x="8872" y="29678"/>
                  </a:cubicBezTo>
                  <a:moveTo>
                    <a:pt x="12640" y="38599"/>
                  </a:moveTo>
                  <a:cubicBezTo>
                    <a:pt x="12373" y="38053"/>
                    <a:pt x="12149" y="37470"/>
                    <a:pt x="11972" y="36859"/>
                  </a:cubicBezTo>
                  <a:moveTo>
                    <a:pt x="24989" y="34260"/>
                  </a:moveTo>
                  <a:cubicBezTo>
                    <a:pt x="24950" y="34907"/>
                    <a:pt x="24860" y="35547"/>
                    <a:pt x="24722" y="36169"/>
                  </a:cubicBezTo>
                  <a:moveTo>
                    <a:pt x="30291" y="22463"/>
                  </a:moveTo>
                  <a:cubicBezTo>
                    <a:pt x="32295" y="23791"/>
                    <a:pt x="33560" y="26567"/>
                    <a:pt x="33542" y="29599"/>
                  </a:cubicBezTo>
                  <a:moveTo>
                    <a:pt x="37960" y="14863"/>
                  </a:moveTo>
                  <a:cubicBezTo>
                    <a:pt x="37635" y="15895"/>
                    <a:pt x="37140" y="16811"/>
                    <a:pt x="36512" y="17539"/>
                  </a:cubicBezTo>
                  <a:moveTo>
                    <a:pt x="34486" y="4935"/>
                  </a:moveTo>
                  <a:cubicBezTo>
                    <a:pt x="34541" y="5352"/>
                    <a:pt x="34567" y="5775"/>
                    <a:pt x="34562" y="6199"/>
                  </a:cubicBezTo>
                  <a:moveTo>
                    <a:pt x="25240" y="3461"/>
                  </a:moveTo>
                  <a:cubicBezTo>
                    <a:pt x="25429" y="2878"/>
                    <a:pt x="25678" y="2335"/>
                    <a:pt x="25982" y="1849"/>
                  </a:cubicBezTo>
                  <a:moveTo>
                    <a:pt x="18303" y="4229"/>
                  </a:moveTo>
                  <a:cubicBezTo>
                    <a:pt x="18380" y="3747"/>
                    <a:pt x="19031" y="441"/>
                    <a:pt x="19192" y="0"/>
                  </a:cubicBezTo>
                  <a:moveTo>
                    <a:pt x="10162" y="4701"/>
                  </a:moveTo>
                  <a:cubicBezTo>
                    <a:pt x="10634" y="5077"/>
                    <a:pt x="11865" y="4962"/>
                    <a:pt x="12257" y="5481"/>
                  </a:cubicBezTo>
                  <a:moveTo>
                    <a:pt x="289" y="15298"/>
                  </a:moveTo>
                  <a:cubicBezTo>
                    <a:pt x="186" y="14834"/>
                    <a:pt x="110" y="14360"/>
                    <a:pt x="62" y="13879"/>
                  </a:cubicBezTo>
                </a:path>
              </a:pathLst>
            </a:cu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云形 16"/>
            <p:cNvSpPr/>
            <p:nvPr/>
          </p:nvSpPr>
          <p:spPr>
            <a:xfrm>
              <a:off x="3704625" y="752831"/>
              <a:ext cx="2160240" cy="1008112"/>
            </a:xfrm>
            <a:prstGeom prst="cloud">
              <a:avLst/>
            </a:prstGeom>
            <a:grpFill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云形 17"/>
            <p:cNvSpPr/>
            <p:nvPr/>
          </p:nvSpPr>
          <p:spPr>
            <a:xfrm rot="4366846">
              <a:off x="7013557" y="-179340"/>
              <a:ext cx="720080" cy="2024379"/>
            </a:xfrm>
            <a:prstGeom prst="cloud">
              <a:avLst/>
            </a:prstGeom>
            <a:grp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4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2" presetClass="path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08048E-6 L 0.09514 0.90403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4519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repeatCount="3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77778E-6 -1.67438E-6 L 0.17413 0.93756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98" y="4687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300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8.33333E-7 -1.34135E-6 L 0.15694 0.86055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47" y="4301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repeatCount="300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16667E-6 2.10916E-6 L 0.14584 0.92322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92" y="46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30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548131" y="2420887"/>
            <a:ext cx="2016224" cy="2016224"/>
          </a:xfrm>
          <a:prstGeom prst="ellipse">
            <a:avLst/>
          </a:prstGeom>
          <a:solidFill>
            <a:schemeClr val="bg1"/>
          </a:solidFill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stCxn id="5" idx="0"/>
          </p:cNvCxnSpPr>
          <p:nvPr/>
        </p:nvCxnSpPr>
        <p:spPr>
          <a:xfrm>
            <a:off x="4556243" y="2420887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5" idx="6"/>
          </p:cNvCxnSpPr>
          <p:nvPr/>
        </p:nvCxnSpPr>
        <p:spPr>
          <a:xfrm>
            <a:off x="5332951" y="3428999"/>
            <a:ext cx="23140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5" idx="2"/>
          </p:cNvCxnSpPr>
          <p:nvPr/>
        </p:nvCxnSpPr>
        <p:spPr>
          <a:xfrm>
            <a:off x="3548131" y="3428999"/>
            <a:ext cx="21602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71051" y="4206841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556243" y="2788331"/>
            <a:ext cx="7404" cy="1274494"/>
            <a:chOff x="1388840" y="714346"/>
            <a:chExt cx="7404" cy="1274494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1388840" y="714346"/>
              <a:ext cx="0" cy="648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388840" y="1370185"/>
              <a:ext cx="7404" cy="618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 rot="16200000">
            <a:off x="4124195" y="3436403"/>
            <a:ext cx="878904" cy="0"/>
            <a:chOff x="956792" y="1362418"/>
            <a:chExt cx="878904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403648" y="1362418"/>
              <a:ext cx="43204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56792" y="1362418"/>
              <a:ext cx="43204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818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0"/>
                            </p:stCondLst>
                            <p:childTnLst>
                              <p:par>
                                <p:cTn id="3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pattFill prst="ltDnDiag">
            <a:fgClr>
              <a:srgbClr val="0A4D9E"/>
            </a:fgClr>
            <a:bgClr>
              <a:srgbClr val="0B56B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4000">
                <a:schemeClr val="bg1">
                  <a:alpha val="0"/>
                </a:schemeClr>
              </a:gs>
              <a:gs pos="100000">
                <a:schemeClr val="tx1">
                  <a:alpha val="2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08290" y="1711615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pc="3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合作网站</a:t>
            </a:r>
            <a:endParaRPr lang="zh-CN" altLang="en-US" sz="3600" spc="3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91580" y="5949280"/>
            <a:ext cx="7560840" cy="0"/>
          </a:xfrm>
          <a:prstGeom prst="line">
            <a:avLst/>
          </a:prstGeom>
          <a:ln w="6350">
            <a:solidFill>
              <a:srgbClr val="002060"/>
            </a:solidFill>
          </a:ln>
          <a:effectLst>
            <a:outerShdw dist="12700" dir="5400000" algn="t" rotWithShape="0">
              <a:schemeClr val="bg1">
                <a:alpha val="18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大黄"/>
          <p:cNvSpPr>
            <a:spLocks/>
          </p:cNvSpPr>
          <p:nvPr/>
        </p:nvSpPr>
        <p:spPr bwMode="auto">
          <a:xfrm rot="5400000">
            <a:off x="1409113" y="1700808"/>
            <a:ext cx="2792398" cy="2792398"/>
          </a:xfrm>
          <a:custGeom>
            <a:avLst/>
            <a:gdLst>
              <a:gd name="T0" fmla="*/ 404 w 808"/>
              <a:gd name="T1" fmla="*/ 0 h 808"/>
              <a:gd name="T2" fmla="*/ 404 w 808"/>
              <a:gd name="T3" fmla="*/ 0 h 808"/>
              <a:gd name="T4" fmla="*/ 404 w 808"/>
              <a:gd name="T5" fmla="*/ 0 h 808"/>
              <a:gd name="T6" fmla="*/ 0 w 808"/>
              <a:gd name="T7" fmla="*/ 404 h 808"/>
              <a:gd name="T8" fmla="*/ 404 w 808"/>
              <a:gd name="T9" fmla="*/ 808 h 808"/>
              <a:gd name="T10" fmla="*/ 808 w 808"/>
              <a:gd name="T11" fmla="*/ 404 h 808"/>
              <a:gd name="T12" fmla="*/ 808 w 808"/>
              <a:gd name="T13" fmla="*/ 0 h 808"/>
              <a:gd name="T14" fmla="*/ 404 w 808"/>
              <a:gd name="T15" fmla="*/ 0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8" h="808">
                <a:moveTo>
                  <a:pt x="404" y="0"/>
                </a:moveTo>
                <a:cubicBezTo>
                  <a:pt x="404" y="0"/>
                  <a:pt x="404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627"/>
                  <a:pt x="181" y="808"/>
                  <a:pt x="404" y="808"/>
                </a:cubicBezTo>
                <a:cubicBezTo>
                  <a:pt x="627" y="808"/>
                  <a:pt x="808" y="627"/>
                  <a:pt x="808" y="404"/>
                </a:cubicBezTo>
                <a:cubicBezTo>
                  <a:pt x="808" y="0"/>
                  <a:pt x="808" y="0"/>
                  <a:pt x="808" y="0"/>
                </a:cubicBezTo>
                <a:lnTo>
                  <a:pt x="4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prstClr val="black"/>
                </a:solidFill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4" name="大黄"/>
          <p:cNvSpPr>
            <a:spLocks/>
          </p:cNvSpPr>
          <p:nvPr/>
        </p:nvSpPr>
        <p:spPr bwMode="auto">
          <a:xfrm rot="5400000">
            <a:off x="1290497" y="1760116"/>
            <a:ext cx="2792398" cy="2792398"/>
          </a:xfrm>
          <a:custGeom>
            <a:avLst/>
            <a:gdLst>
              <a:gd name="T0" fmla="*/ 404 w 808"/>
              <a:gd name="T1" fmla="*/ 0 h 808"/>
              <a:gd name="T2" fmla="*/ 404 w 808"/>
              <a:gd name="T3" fmla="*/ 0 h 808"/>
              <a:gd name="T4" fmla="*/ 404 w 808"/>
              <a:gd name="T5" fmla="*/ 0 h 808"/>
              <a:gd name="T6" fmla="*/ 0 w 808"/>
              <a:gd name="T7" fmla="*/ 404 h 808"/>
              <a:gd name="T8" fmla="*/ 404 w 808"/>
              <a:gd name="T9" fmla="*/ 808 h 808"/>
              <a:gd name="T10" fmla="*/ 808 w 808"/>
              <a:gd name="T11" fmla="*/ 404 h 808"/>
              <a:gd name="T12" fmla="*/ 808 w 808"/>
              <a:gd name="T13" fmla="*/ 0 h 808"/>
              <a:gd name="T14" fmla="*/ 404 w 808"/>
              <a:gd name="T15" fmla="*/ 0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08" h="808">
                <a:moveTo>
                  <a:pt x="404" y="0"/>
                </a:moveTo>
                <a:cubicBezTo>
                  <a:pt x="404" y="0"/>
                  <a:pt x="404" y="0"/>
                  <a:pt x="404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181" y="0"/>
                  <a:pt x="0" y="181"/>
                  <a:pt x="0" y="404"/>
                </a:cubicBezTo>
                <a:cubicBezTo>
                  <a:pt x="0" y="627"/>
                  <a:pt x="181" y="808"/>
                  <a:pt x="404" y="808"/>
                </a:cubicBezTo>
                <a:cubicBezTo>
                  <a:pt x="627" y="808"/>
                  <a:pt x="808" y="627"/>
                  <a:pt x="808" y="404"/>
                </a:cubicBezTo>
                <a:cubicBezTo>
                  <a:pt x="808" y="0"/>
                  <a:pt x="808" y="0"/>
                  <a:pt x="808" y="0"/>
                </a:cubicBezTo>
                <a:lnTo>
                  <a:pt x="4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prstClr val="black"/>
                </a:solidFill>
              </a:rPr>
              <a:t> </a:t>
            </a:r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24" y="3878064"/>
            <a:ext cx="951024" cy="26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 descr="E:\唐绍龙文件\海报\网页海报资料\文字修改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201" y="3304394"/>
            <a:ext cx="844270" cy="37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336" y="2702178"/>
            <a:ext cx="530000" cy="46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480" y="2111053"/>
            <a:ext cx="1095713" cy="43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直接连接符 28"/>
          <p:cNvCxnSpPr/>
          <p:nvPr/>
        </p:nvCxnSpPr>
        <p:spPr>
          <a:xfrm>
            <a:off x="2010737" y="2636912"/>
            <a:ext cx="1440000" cy="0"/>
          </a:xfrm>
          <a:prstGeom prst="line">
            <a:avLst/>
          </a:prstGeom>
          <a:ln w="31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010737" y="3200276"/>
            <a:ext cx="1440000" cy="0"/>
          </a:xfrm>
          <a:prstGeom prst="line">
            <a:avLst/>
          </a:prstGeom>
          <a:ln w="31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010737" y="3763640"/>
            <a:ext cx="1440000" cy="0"/>
          </a:xfrm>
          <a:prstGeom prst="line">
            <a:avLst/>
          </a:prstGeom>
          <a:ln w="31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860032" y="2407187"/>
            <a:ext cx="2316570" cy="214650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0032" y="2476496"/>
            <a:ext cx="2736304" cy="2055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6"/>
              </a:rPr>
              <a:t>锐普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6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6"/>
              </a:rPr>
              <a:t>论坛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  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7"/>
              </a:rPr>
              <a:t>新浪微盘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 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8"/>
              </a:rPr>
              <a:t>WPS OFFICE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8"/>
              </a:rPr>
              <a:t>论坛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9"/>
              </a:rPr>
              <a:t>博文视点网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0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0"/>
              </a:rPr>
              <a:t>宝藏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1"/>
              </a:rPr>
              <a:t>第一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1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1"/>
              </a:rPr>
              <a:t>模板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2"/>
              </a:rPr>
              <a:t>Excel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2"/>
              </a:rPr>
              <a:t>技巧网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3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3"/>
              </a:rPr>
              <a:t>学习网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4"/>
              </a:rPr>
              <a:t>锐普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4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4"/>
              </a:rPr>
              <a:t>商城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5"/>
              </a:rPr>
              <a:t>华为网盘论坛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6"/>
              </a:rPr>
              <a:t>PPT123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7"/>
              </a:rPr>
              <a:t>office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7"/>
              </a:rPr>
              <a:t>中国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8"/>
              </a:rPr>
              <a:t>我爱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8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8"/>
              </a:rPr>
              <a:t>论坛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19"/>
              </a:rPr>
              <a:t>资料库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0"/>
              </a:rPr>
              <a:t>51PPT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0"/>
              </a:rPr>
              <a:t>模板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1"/>
              </a:rPr>
              <a:t>超效率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1"/>
              </a:rPr>
              <a:t>BBS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2"/>
              </a:rPr>
              <a:t>搜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2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2"/>
              </a:rPr>
              <a:t>网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3"/>
              </a:rPr>
              <a:t>秋叶语录微博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4"/>
              </a:rPr>
              <a:t>爱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4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4"/>
              </a:rPr>
              <a:t>微博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5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5"/>
              </a:rPr>
              <a:t>精选微博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6"/>
              </a:rPr>
              <a:t>枫桥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6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6"/>
              </a:rPr>
              <a:t>创意坊微博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7"/>
              </a:rPr>
              <a:t>锐普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7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7"/>
              </a:rPr>
              <a:t>新浪微博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8"/>
              </a:rPr>
              <a:t>锐普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8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8"/>
              </a:rPr>
              <a:t>腾讯微博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9"/>
              </a:rPr>
              <a:t>让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9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29"/>
              </a:rPr>
              <a:t>飞起来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endParaRPr lang="en-US" altLang="zh-CN" sz="90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0"/>
              </a:rPr>
              <a:t>让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0"/>
              </a:rPr>
              <a:t>PPT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0"/>
              </a:rPr>
              <a:t>设计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0"/>
              </a:rPr>
              <a:t>NEW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0"/>
              </a:rPr>
              <a:t>一</a:t>
            </a:r>
            <a:r>
              <a:rPr lang="en-US" altLang="zh-CN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0"/>
              </a:rPr>
              <a:t>NEW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    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  <a:hlinkClick r:id="rId31"/>
              </a:rPr>
              <a:t>般若黑洞</a:t>
            </a:r>
            <a:r>
              <a:rPr lang="zh-CN" altLang="en-US" sz="9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4" name="矩形 33"/>
          <p:cNvSpPr/>
          <p:nvPr/>
        </p:nvSpPr>
        <p:spPr>
          <a:xfrm>
            <a:off x="4465630" y="1760116"/>
            <a:ext cx="105282" cy="2815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78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48131" y="2420887"/>
            <a:ext cx="2016224" cy="2016224"/>
          </a:xfrm>
          <a:prstGeom prst="ellipse">
            <a:avLst/>
          </a:prstGeom>
          <a:solidFill>
            <a:schemeClr val="bg1"/>
          </a:solidFill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stCxn id="2" idx="0"/>
          </p:cNvCxnSpPr>
          <p:nvPr/>
        </p:nvCxnSpPr>
        <p:spPr>
          <a:xfrm>
            <a:off x="4556243" y="2420887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endCxn id="2" idx="6"/>
          </p:cNvCxnSpPr>
          <p:nvPr/>
        </p:nvCxnSpPr>
        <p:spPr>
          <a:xfrm>
            <a:off x="5332951" y="3428999"/>
            <a:ext cx="23140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" idx="2"/>
          </p:cNvCxnSpPr>
          <p:nvPr/>
        </p:nvCxnSpPr>
        <p:spPr>
          <a:xfrm>
            <a:off x="3548131" y="3428999"/>
            <a:ext cx="21602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71051" y="4206841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556243" y="2788331"/>
            <a:ext cx="7404" cy="1274494"/>
            <a:chOff x="1388840" y="714346"/>
            <a:chExt cx="7404" cy="1274494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388840" y="714346"/>
              <a:ext cx="0" cy="648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88840" y="1370185"/>
              <a:ext cx="7404" cy="618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rot="16200000">
            <a:off x="4124195" y="3436403"/>
            <a:ext cx="878904" cy="0"/>
            <a:chOff x="956792" y="1362418"/>
            <a:chExt cx="878904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03648" y="1362418"/>
              <a:ext cx="43204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56792" y="1362418"/>
              <a:ext cx="43204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" name="李闰珉-River Flows In You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72600" y="1268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2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泪滴形 40"/>
          <p:cNvSpPr/>
          <p:nvPr/>
        </p:nvSpPr>
        <p:spPr>
          <a:xfrm rot="19076452">
            <a:off x="5699218" y="4633496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rot="19076452">
            <a:off x="4479162" y="4483595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泪滴形 3"/>
          <p:cNvSpPr/>
          <p:nvPr/>
        </p:nvSpPr>
        <p:spPr>
          <a:xfrm rot="19076452">
            <a:off x="2503658" y="4466323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泪滴形 37"/>
          <p:cNvSpPr/>
          <p:nvPr/>
        </p:nvSpPr>
        <p:spPr>
          <a:xfrm rot="19076452">
            <a:off x="1731239" y="4459357"/>
            <a:ext cx="211588" cy="212889"/>
          </a:xfrm>
          <a:prstGeom prst="teardrop">
            <a:avLst>
              <a:gd name="adj" fmla="val 127511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553858">
            <a:off x="1531890" y="2716845"/>
            <a:ext cx="1477737" cy="2033127"/>
          </a:xfrm>
          <a:custGeom>
            <a:avLst/>
            <a:gdLst>
              <a:gd name="connsiteX0" fmla="*/ 338975 w 1582812"/>
              <a:gd name="connsiteY0" fmla="*/ 155532 h 2126806"/>
              <a:gd name="connsiteX1" fmla="*/ 1351 w 1582812"/>
              <a:gd name="connsiteY1" fmla="*/ 1871791 h 2126806"/>
              <a:gd name="connsiteX2" fmla="*/ 479652 w 1582812"/>
              <a:gd name="connsiteY2" fmla="*/ 2125009 h 2126806"/>
              <a:gd name="connsiteX3" fmla="*/ 746938 w 1582812"/>
              <a:gd name="connsiteY3" fmla="*/ 1984332 h 2126806"/>
              <a:gd name="connsiteX4" fmla="*/ 957954 w 1582812"/>
              <a:gd name="connsiteY4" fmla="*/ 1970265 h 2126806"/>
              <a:gd name="connsiteX5" fmla="*/ 1197105 w 1582812"/>
              <a:gd name="connsiteY5" fmla="*/ 1984332 h 2126806"/>
              <a:gd name="connsiteX6" fmla="*/ 1492526 w 1582812"/>
              <a:gd name="connsiteY6" fmla="*/ 999594 h 2126806"/>
              <a:gd name="connsiteX7" fmla="*/ 1492526 w 1582812"/>
              <a:gd name="connsiteY7" fmla="*/ 338412 h 2126806"/>
              <a:gd name="connsiteX8" fmla="*/ 437449 w 1582812"/>
              <a:gd name="connsiteY8" fmla="*/ 99262 h 2126806"/>
              <a:gd name="connsiteX9" fmla="*/ 338975 w 1582812"/>
              <a:gd name="connsiteY9" fmla="*/ 155532 h 2126806"/>
              <a:gd name="connsiteX0" fmla="*/ 338975 w 1493195"/>
              <a:gd name="connsiteY0" fmla="*/ 160261 h 2131535"/>
              <a:gd name="connsiteX1" fmla="*/ 1351 w 1493195"/>
              <a:gd name="connsiteY1" fmla="*/ 1876520 h 2131535"/>
              <a:gd name="connsiteX2" fmla="*/ 479652 w 1493195"/>
              <a:gd name="connsiteY2" fmla="*/ 2129738 h 2131535"/>
              <a:gd name="connsiteX3" fmla="*/ 746938 w 1493195"/>
              <a:gd name="connsiteY3" fmla="*/ 1989061 h 2131535"/>
              <a:gd name="connsiteX4" fmla="*/ 957954 w 1493195"/>
              <a:gd name="connsiteY4" fmla="*/ 1974994 h 2131535"/>
              <a:gd name="connsiteX5" fmla="*/ 1197105 w 1493195"/>
              <a:gd name="connsiteY5" fmla="*/ 1989061 h 2131535"/>
              <a:gd name="connsiteX6" fmla="*/ 1492526 w 1493195"/>
              <a:gd name="connsiteY6" fmla="*/ 1004323 h 2131535"/>
              <a:gd name="connsiteX7" fmla="*/ 1249358 w 1493195"/>
              <a:gd name="connsiteY7" fmla="*/ 425417 h 2131535"/>
              <a:gd name="connsiteX8" fmla="*/ 437449 w 1493195"/>
              <a:gd name="connsiteY8" fmla="*/ 103991 h 2131535"/>
              <a:gd name="connsiteX9" fmla="*/ 338975 w 1493195"/>
              <a:gd name="connsiteY9" fmla="*/ 160261 h 2131535"/>
              <a:gd name="connsiteX0" fmla="*/ 338975 w 1492873"/>
              <a:gd name="connsiteY0" fmla="*/ 149101 h 2120375"/>
              <a:gd name="connsiteX1" fmla="*/ 1351 w 1492873"/>
              <a:gd name="connsiteY1" fmla="*/ 1865360 h 2120375"/>
              <a:gd name="connsiteX2" fmla="*/ 479652 w 1492873"/>
              <a:gd name="connsiteY2" fmla="*/ 2118578 h 2120375"/>
              <a:gd name="connsiteX3" fmla="*/ 746938 w 1492873"/>
              <a:gd name="connsiteY3" fmla="*/ 1977901 h 2120375"/>
              <a:gd name="connsiteX4" fmla="*/ 957954 w 1492873"/>
              <a:gd name="connsiteY4" fmla="*/ 1963834 h 2120375"/>
              <a:gd name="connsiteX5" fmla="*/ 1197105 w 1492873"/>
              <a:gd name="connsiteY5" fmla="*/ 1977901 h 2120375"/>
              <a:gd name="connsiteX6" fmla="*/ 1492526 w 1492873"/>
              <a:gd name="connsiteY6" fmla="*/ 993163 h 2120375"/>
              <a:gd name="connsiteX7" fmla="*/ 1249358 w 1492873"/>
              <a:gd name="connsiteY7" fmla="*/ 414257 h 2120375"/>
              <a:gd name="connsiteX8" fmla="*/ 1024399 w 1492873"/>
              <a:gd name="connsiteY8" fmla="*/ 180834 h 2120375"/>
              <a:gd name="connsiteX9" fmla="*/ 437449 w 1492873"/>
              <a:gd name="connsiteY9" fmla="*/ 92831 h 2120375"/>
              <a:gd name="connsiteX10" fmla="*/ 338975 w 1492873"/>
              <a:gd name="connsiteY10" fmla="*/ 149101 h 2120375"/>
              <a:gd name="connsiteX0" fmla="*/ 338975 w 1494910"/>
              <a:gd name="connsiteY0" fmla="*/ 149101 h 2120375"/>
              <a:gd name="connsiteX1" fmla="*/ 1351 w 1494910"/>
              <a:gd name="connsiteY1" fmla="*/ 1865360 h 2120375"/>
              <a:gd name="connsiteX2" fmla="*/ 479652 w 1494910"/>
              <a:gd name="connsiteY2" fmla="*/ 2118578 h 2120375"/>
              <a:gd name="connsiteX3" fmla="*/ 746938 w 1494910"/>
              <a:gd name="connsiteY3" fmla="*/ 1977901 h 2120375"/>
              <a:gd name="connsiteX4" fmla="*/ 957954 w 1494910"/>
              <a:gd name="connsiteY4" fmla="*/ 1963834 h 2120375"/>
              <a:gd name="connsiteX5" fmla="*/ 1197105 w 1494910"/>
              <a:gd name="connsiteY5" fmla="*/ 1977901 h 2120375"/>
              <a:gd name="connsiteX6" fmla="*/ 1363221 w 1494910"/>
              <a:gd name="connsiteY6" fmla="*/ 1037913 h 2120375"/>
              <a:gd name="connsiteX7" fmla="*/ 1492526 w 1494910"/>
              <a:gd name="connsiteY7" fmla="*/ 993163 h 2120375"/>
              <a:gd name="connsiteX8" fmla="*/ 1249358 w 1494910"/>
              <a:gd name="connsiteY8" fmla="*/ 414257 h 2120375"/>
              <a:gd name="connsiteX9" fmla="*/ 1024399 w 1494910"/>
              <a:gd name="connsiteY9" fmla="*/ 180834 h 2120375"/>
              <a:gd name="connsiteX10" fmla="*/ 437449 w 1494910"/>
              <a:gd name="connsiteY10" fmla="*/ 92831 h 2120375"/>
              <a:gd name="connsiteX11" fmla="*/ 338975 w 1494910"/>
              <a:gd name="connsiteY11" fmla="*/ 149101 h 2120375"/>
              <a:gd name="connsiteX0" fmla="*/ 433104 w 1589039"/>
              <a:gd name="connsiteY0" fmla="*/ 61853 h 2033127"/>
              <a:gd name="connsiteX1" fmla="*/ 27651 w 1589039"/>
              <a:gd name="connsiteY1" fmla="*/ 484658 h 2033127"/>
              <a:gd name="connsiteX2" fmla="*/ 95480 w 1589039"/>
              <a:gd name="connsiteY2" fmla="*/ 1778112 h 2033127"/>
              <a:gd name="connsiteX3" fmla="*/ 573781 w 1589039"/>
              <a:gd name="connsiteY3" fmla="*/ 2031330 h 2033127"/>
              <a:gd name="connsiteX4" fmla="*/ 841067 w 1589039"/>
              <a:gd name="connsiteY4" fmla="*/ 1890653 h 2033127"/>
              <a:gd name="connsiteX5" fmla="*/ 1052083 w 1589039"/>
              <a:gd name="connsiteY5" fmla="*/ 1876586 h 2033127"/>
              <a:gd name="connsiteX6" fmla="*/ 1291234 w 1589039"/>
              <a:gd name="connsiteY6" fmla="*/ 1890653 h 2033127"/>
              <a:gd name="connsiteX7" fmla="*/ 1457350 w 1589039"/>
              <a:gd name="connsiteY7" fmla="*/ 950665 h 2033127"/>
              <a:gd name="connsiteX8" fmla="*/ 1586655 w 1589039"/>
              <a:gd name="connsiteY8" fmla="*/ 905915 h 2033127"/>
              <a:gd name="connsiteX9" fmla="*/ 1343487 w 1589039"/>
              <a:gd name="connsiteY9" fmla="*/ 327009 h 2033127"/>
              <a:gd name="connsiteX10" fmla="*/ 1118528 w 1589039"/>
              <a:gd name="connsiteY10" fmla="*/ 93586 h 2033127"/>
              <a:gd name="connsiteX11" fmla="*/ 531578 w 1589039"/>
              <a:gd name="connsiteY11" fmla="*/ 5583 h 2033127"/>
              <a:gd name="connsiteX12" fmla="*/ 433104 w 1589039"/>
              <a:gd name="connsiteY12" fmla="*/ 61853 h 2033127"/>
              <a:gd name="connsiteX0" fmla="*/ 433104 w 1477737"/>
              <a:gd name="connsiteY0" fmla="*/ 61853 h 2033127"/>
              <a:gd name="connsiteX1" fmla="*/ 27651 w 1477737"/>
              <a:gd name="connsiteY1" fmla="*/ 484658 h 2033127"/>
              <a:gd name="connsiteX2" fmla="*/ 95480 w 1477737"/>
              <a:gd name="connsiteY2" fmla="*/ 1778112 h 2033127"/>
              <a:gd name="connsiteX3" fmla="*/ 573781 w 1477737"/>
              <a:gd name="connsiteY3" fmla="*/ 2031330 h 2033127"/>
              <a:gd name="connsiteX4" fmla="*/ 841067 w 1477737"/>
              <a:gd name="connsiteY4" fmla="*/ 1890653 h 2033127"/>
              <a:gd name="connsiteX5" fmla="*/ 1052083 w 1477737"/>
              <a:gd name="connsiteY5" fmla="*/ 1876586 h 2033127"/>
              <a:gd name="connsiteX6" fmla="*/ 1291234 w 1477737"/>
              <a:gd name="connsiteY6" fmla="*/ 1890653 h 2033127"/>
              <a:gd name="connsiteX7" fmla="*/ 1457350 w 1477737"/>
              <a:gd name="connsiteY7" fmla="*/ 950665 h 2033127"/>
              <a:gd name="connsiteX8" fmla="*/ 1434605 w 1477737"/>
              <a:gd name="connsiteY8" fmla="*/ 759599 h 2033127"/>
              <a:gd name="connsiteX9" fmla="*/ 1343487 w 1477737"/>
              <a:gd name="connsiteY9" fmla="*/ 327009 h 2033127"/>
              <a:gd name="connsiteX10" fmla="*/ 1118528 w 1477737"/>
              <a:gd name="connsiteY10" fmla="*/ 93586 h 2033127"/>
              <a:gd name="connsiteX11" fmla="*/ 531578 w 1477737"/>
              <a:gd name="connsiteY11" fmla="*/ 5583 h 2033127"/>
              <a:gd name="connsiteX12" fmla="*/ 433104 w 1477737"/>
              <a:gd name="connsiteY12" fmla="*/ 61853 h 2033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77737" h="2033127">
                <a:moveTo>
                  <a:pt x="433104" y="61853"/>
                </a:moveTo>
                <a:cubicBezTo>
                  <a:pt x="349116" y="141699"/>
                  <a:pt x="83922" y="198615"/>
                  <a:pt x="27651" y="484658"/>
                </a:cubicBezTo>
                <a:cubicBezTo>
                  <a:pt x="-28620" y="770701"/>
                  <a:pt x="4458" y="1520333"/>
                  <a:pt x="95480" y="1778112"/>
                </a:cubicBezTo>
                <a:cubicBezTo>
                  <a:pt x="186502" y="2035891"/>
                  <a:pt x="449517" y="2012573"/>
                  <a:pt x="573781" y="2031330"/>
                </a:cubicBezTo>
                <a:cubicBezTo>
                  <a:pt x="698045" y="2050087"/>
                  <a:pt x="761350" y="1916444"/>
                  <a:pt x="841067" y="1890653"/>
                </a:cubicBezTo>
                <a:cubicBezTo>
                  <a:pt x="920784" y="1864862"/>
                  <a:pt x="977055" y="1876586"/>
                  <a:pt x="1052083" y="1876586"/>
                </a:cubicBezTo>
                <a:cubicBezTo>
                  <a:pt x="1127111" y="1876586"/>
                  <a:pt x="1223690" y="2044973"/>
                  <a:pt x="1291234" y="1890653"/>
                </a:cubicBezTo>
                <a:cubicBezTo>
                  <a:pt x="1358779" y="1736333"/>
                  <a:pt x="1408113" y="1114788"/>
                  <a:pt x="1457350" y="950665"/>
                </a:cubicBezTo>
                <a:cubicBezTo>
                  <a:pt x="1506587" y="786542"/>
                  <a:pt x="1453582" y="863542"/>
                  <a:pt x="1434605" y="759599"/>
                </a:cubicBezTo>
                <a:cubicBezTo>
                  <a:pt x="1415628" y="655656"/>
                  <a:pt x="1438518" y="450131"/>
                  <a:pt x="1343487" y="327009"/>
                </a:cubicBezTo>
                <a:cubicBezTo>
                  <a:pt x="1248456" y="203887"/>
                  <a:pt x="1253846" y="147157"/>
                  <a:pt x="1118528" y="93586"/>
                </a:cubicBezTo>
                <a:cubicBezTo>
                  <a:pt x="983210" y="40015"/>
                  <a:pt x="645815" y="10872"/>
                  <a:pt x="531578" y="5583"/>
                </a:cubicBezTo>
                <a:cubicBezTo>
                  <a:pt x="417341" y="294"/>
                  <a:pt x="517092" y="-17993"/>
                  <a:pt x="433104" y="61853"/>
                </a:cubicBezTo>
                <a:close/>
              </a:path>
            </a:pathLst>
          </a:custGeom>
          <a:solidFill>
            <a:srgbClr val="E9D01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21199312">
            <a:off x="4211961" y="2534874"/>
            <a:ext cx="2041617" cy="2397069"/>
          </a:xfrm>
          <a:custGeom>
            <a:avLst/>
            <a:gdLst>
              <a:gd name="connsiteX0" fmla="*/ 239176 w 2041617"/>
              <a:gd name="connsiteY0" fmla="*/ 160152 h 2368164"/>
              <a:gd name="connsiteX1" fmla="*/ 886290 w 2041617"/>
              <a:gd name="connsiteY1" fmla="*/ 146085 h 2368164"/>
              <a:gd name="connsiteX2" fmla="*/ 1617810 w 2041617"/>
              <a:gd name="connsiteY2" fmla="*/ 357100 h 2368164"/>
              <a:gd name="connsiteX3" fmla="*/ 1969502 w 2041617"/>
              <a:gd name="connsiteY3" fmla="*/ 441506 h 2368164"/>
              <a:gd name="connsiteX4" fmla="*/ 2039841 w 2041617"/>
              <a:gd name="connsiteY4" fmla="*/ 483709 h 2368164"/>
              <a:gd name="connsiteX5" fmla="*/ 1983570 w 2041617"/>
              <a:gd name="connsiteY5" fmla="*/ 624386 h 2368164"/>
              <a:gd name="connsiteX6" fmla="*/ 1631878 w 2041617"/>
              <a:gd name="connsiteY6" fmla="*/ 2059291 h 2368164"/>
              <a:gd name="connsiteX7" fmla="*/ 1617810 w 2041617"/>
              <a:gd name="connsiteY7" fmla="*/ 2354712 h 2368164"/>
              <a:gd name="connsiteX8" fmla="*/ 1069170 w 2041617"/>
              <a:gd name="connsiteY8" fmla="*/ 2228103 h 2368164"/>
              <a:gd name="connsiteX9" fmla="*/ 1294253 w 2041617"/>
              <a:gd name="connsiteY9" fmla="*/ 1454380 h 2368164"/>
              <a:gd name="connsiteX10" fmla="*/ 1266118 w 2041617"/>
              <a:gd name="connsiteY10" fmla="*/ 919808 h 2368164"/>
              <a:gd name="connsiteX11" fmla="*/ 1012899 w 2041617"/>
              <a:gd name="connsiteY11" fmla="*/ 807266 h 2368164"/>
              <a:gd name="connsiteX12" fmla="*/ 717478 w 2041617"/>
              <a:gd name="connsiteY12" fmla="*/ 1158958 h 2368164"/>
              <a:gd name="connsiteX13" fmla="*/ 619004 w 2041617"/>
              <a:gd name="connsiteY13" fmla="*/ 1904546 h 2368164"/>
              <a:gd name="connsiteX14" fmla="*/ 590869 w 2041617"/>
              <a:gd name="connsiteY14" fmla="*/ 2129629 h 2368164"/>
              <a:gd name="connsiteX15" fmla="*/ 253244 w 2041617"/>
              <a:gd name="connsiteY15" fmla="*/ 2101494 h 2368164"/>
              <a:gd name="connsiteX16" fmla="*/ 25 w 2041617"/>
              <a:gd name="connsiteY16" fmla="*/ 1890478 h 2368164"/>
              <a:gd name="connsiteX17" fmla="*/ 267312 w 2041617"/>
              <a:gd name="connsiteY17" fmla="*/ 117949 h 2368164"/>
              <a:gd name="connsiteX18" fmla="*/ 239176 w 2041617"/>
              <a:gd name="connsiteY18" fmla="*/ 160152 h 2368164"/>
              <a:gd name="connsiteX0" fmla="*/ 267311 w 2041617"/>
              <a:gd name="connsiteY0" fmla="*/ 123120 h 2387403"/>
              <a:gd name="connsiteX1" fmla="*/ 886290 w 2041617"/>
              <a:gd name="connsiteY1" fmla="*/ 165324 h 2387403"/>
              <a:gd name="connsiteX2" fmla="*/ 1617810 w 2041617"/>
              <a:gd name="connsiteY2" fmla="*/ 376339 h 2387403"/>
              <a:gd name="connsiteX3" fmla="*/ 1969502 w 2041617"/>
              <a:gd name="connsiteY3" fmla="*/ 460745 h 2387403"/>
              <a:gd name="connsiteX4" fmla="*/ 2039841 w 2041617"/>
              <a:gd name="connsiteY4" fmla="*/ 502948 h 2387403"/>
              <a:gd name="connsiteX5" fmla="*/ 1983570 w 2041617"/>
              <a:gd name="connsiteY5" fmla="*/ 643625 h 2387403"/>
              <a:gd name="connsiteX6" fmla="*/ 1631878 w 2041617"/>
              <a:gd name="connsiteY6" fmla="*/ 2078530 h 2387403"/>
              <a:gd name="connsiteX7" fmla="*/ 1617810 w 2041617"/>
              <a:gd name="connsiteY7" fmla="*/ 2373951 h 2387403"/>
              <a:gd name="connsiteX8" fmla="*/ 1069170 w 2041617"/>
              <a:gd name="connsiteY8" fmla="*/ 2247342 h 2387403"/>
              <a:gd name="connsiteX9" fmla="*/ 1294253 w 2041617"/>
              <a:gd name="connsiteY9" fmla="*/ 1473619 h 2387403"/>
              <a:gd name="connsiteX10" fmla="*/ 1266118 w 2041617"/>
              <a:gd name="connsiteY10" fmla="*/ 939047 h 2387403"/>
              <a:gd name="connsiteX11" fmla="*/ 1012899 w 2041617"/>
              <a:gd name="connsiteY11" fmla="*/ 826505 h 2387403"/>
              <a:gd name="connsiteX12" fmla="*/ 717478 w 2041617"/>
              <a:gd name="connsiteY12" fmla="*/ 1178197 h 2387403"/>
              <a:gd name="connsiteX13" fmla="*/ 619004 w 2041617"/>
              <a:gd name="connsiteY13" fmla="*/ 1923785 h 2387403"/>
              <a:gd name="connsiteX14" fmla="*/ 590869 w 2041617"/>
              <a:gd name="connsiteY14" fmla="*/ 2148868 h 2387403"/>
              <a:gd name="connsiteX15" fmla="*/ 253244 w 2041617"/>
              <a:gd name="connsiteY15" fmla="*/ 2120733 h 2387403"/>
              <a:gd name="connsiteX16" fmla="*/ 25 w 2041617"/>
              <a:gd name="connsiteY16" fmla="*/ 1909717 h 2387403"/>
              <a:gd name="connsiteX17" fmla="*/ 267312 w 2041617"/>
              <a:gd name="connsiteY17" fmla="*/ 137188 h 2387403"/>
              <a:gd name="connsiteX18" fmla="*/ 267311 w 2041617"/>
              <a:gd name="connsiteY18" fmla="*/ 123120 h 2387403"/>
              <a:gd name="connsiteX0" fmla="*/ 323582 w 2041617"/>
              <a:gd name="connsiteY0" fmla="*/ 51297 h 2442189"/>
              <a:gd name="connsiteX1" fmla="*/ 886290 w 2041617"/>
              <a:gd name="connsiteY1" fmla="*/ 220110 h 2442189"/>
              <a:gd name="connsiteX2" fmla="*/ 1617810 w 2041617"/>
              <a:gd name="connsiteY2" fmla="*/ 431125 h 2442189"/>
              <a:gd name="connsiteX3" fmla="*/ 1969502 w 2041617"/>
              <a:gd name="connsiteY3" fmla="*/ 515531 h 2442189"/>
              <a:gd name="connsiteX4" fmla="*/ 2039841 w 2041617"/>
              <a:gd name="connsiteY4" fmla="*/ 557734 h 2442189"/>
              <a:gd name="connsiteX5" fmla="*/ 1983570 w 2041617"/>
              <a:gd name="connsiteY5" fmla="*/ 698411 h 2442189"/>
              <a:gd name="connsiteX6" fmla="*/ 1631878 w 2041617"/>
              <a:gd name="connsiteY6" fmla="*/ 2133316 h 2442189"/>
              <a:gd name="connsiteX7" fmla="*/ 1617810 w 2041617"/>
              <a:gd name="connsiteY7" fmla="*/ 2428737 h 2442189"/>
              <a:gd name="connsiteX8" fmla="*/ 1069170 w 2041617"/>
              <a:gd name="connsiteY8" fmla="*/ 2302128 h 2442189"/>
              <a:gd name="connsiteX9" fmla="*/ 1294253 w 2041617"/>
              <a:gd name="connsiteY9" fmla="*/ 1528405 h 2442189"/>
              <a:gd name="connsiteX10" fmla="*/ 1266118 w 2041617"/>
              <a:gd name="connsiteY10" fmla="*/ 993833 h 2442189"/>
              <a:gd name="connsiteX11" fmla="*/ 1012899 w 2041617"/>
              <a:gd name="connsiteY11" fmla="*/ 881291 h 2442189"/>
              <a:gd name="connsiteX12" fmla="*/ 717478 w 2041617"/>
              <a:gd name="connsiteY12" fmla="*/ 1232983 h 2442189"/>
              <a:gd name="connsiteX13" fmla="*/ 619004 w 2041617"/>
              <a:gd name="connsiteY13" fmla="*/ 1978571 h 2442189"/>
              <a:gd name="connsiteX14" fmla="*/ 590869 w 2041617"/>
              <a:gd name="connsiteY14" fmla="*/ 2203654 h 2442189"/>
              <a:gd name="connsiteX15" fmla="*/ 253244 w 2041617"/>
              <a:gd name="connsiteY15" fmla="*/ 2175519 h 2442189"/>
              <a:gd name="connsiteX16" fmla="*/ 25 w 2041617"/>
              <a:gd name="connsiteY16" fmla="*/ 1964503 h 2442189"/>
              <a:gd name="connsiteX17" fmla="*/ 267312 w 2041617"/>
              <a:gd name="connsiteY17" fmla="*/ 191974 h 2442189"/>
              <a:gd name="connsiteX18" fmla="*/ 323582 w 2041617"/>
              <a:gd name="connsiteY18" fmla="*/ 51297 h 2442189"/>
              <a:gd name="connsiteX0" fmla="*/ 323582 w 2041617"/>
              <a:gd name="connsiteY0" fmla="*/ 51297 h 2442189"/>
              <a:gd name="connsiteX1" fmla="*/ 886290 w 2041617"/>
              <a:gd name="connsiteY1" fmla="*/ 220110 h 2442189"/>
              <a:gd name="connsiteX2" fmla="*/ 1617810 w 2041617"/>
              <a:gd name="connsiteY2" fmla="*/ 431125 h 2442189"/>
              <a:gd name="connsiteX3" fmla="*/ 1969502 w 2041617"/>
              <a:gd name="connsiteY3" fmla="*/ 515531 h 2442189"/>
              <a:gd name="connsiteX4" fmla="*/ 2039841 w 2041617"/>
              <a:gd name="connsiteY4" fmla="*/ 557734 h 2442189"/>
              <a:gd name="connsiteX5" fmla="*/ 1983570 w 2041617"/>
              <a:gd name="connsiteY5" fmla="*/ 698411 h 2442189"/>
              <a:gd name="connsiteX6" fmla="*/ 1631878 w 2041617"/>
              <a:gd name="connsiteY6" fmla="*/ 2133316 h 2442189"/>
              <a:gd name="connsiteX7" fmla="*/ 1617810 w 2041617"/>
              <a:gd name="connsiteY7" fmla="*/ 2428737 h 2442189"/>
              <a:gd name="connsiteX8" fmla="*/ 1069170 w 2041617"/>
              <a:gd name="connsiteY8" fmla="*/ 2302128 h 2442189"/>
              <a:gd name="connsiteX9" fmla="*/ 1294253 w 2041617"/>
              <a:gd name="connsiteY9" fmla="*/ 1528405 h 2442189"/>
              <a:gd name="connsiteX10" fmla="*/ 1266118 w 2041617"/>
              <a:gd name="connsiteY10" fmla="*/ 993833 h 2442189"/>
              <a:gd name="connsiteX11" fmla="*/ 1012899 w 2041617"/>
              <a:gd name="connsiteY11" fmla="*/ 881291 h 2442189"/>
              <a:gd name="connsiteX12" fmla="*/ 717478 w 2041617"/>
              <a:gd name="connsiteY12" fmla="*/ 1232983 h 2442189"/>
              <a:gd name="connsiteX13" fmla="*/ 689343 w 2041617"/>
              <a:gd name="connsiteY13" fmla="*/ 2006706 h 2442189"/>
              <a:gd name="connsiteX14" fmla="*/ 590869 w 2041617"/>
              <a:gd name="connsiteY14" fmla="*/ 2203654 h 2442189"/>
              <a:gd name="connsiteX15" fmla="*/ 253244 w 2041617"/>
              <a:gd name="connsiteY15" fmla="*/ 2175519 h 2442189"/>
              <a:gd name="connsiteX16" fmla="*/ 25 w 2041617"/>
              <a:gd name="connsiteY16" fmla="*/ 1964503 h 2442189"/>
              <a:gd name="connsiteX17" fmla="*/ 267312 w 2041617"/>
              <a:gd name="connsiteY17" fmla="*/ 191974 h 2442189"/>
              <a:gd name="connsiteX18" fmla="*/ 323582 w 2041617"/>
              <a:gd name="connsiteY18" fmla="*/ 51297 h 2442189"/>
              <a:gd name="connsiteX0" fmla="*/ 323582 w 2041617"/>
              <a:gd name="connsiteY0" fmla="*/ 6177 h 2397069"/>
              <a:gd name="connsiteX1" fmla="*/ 886290 w 2041617"/>
              <a:gd name="connsiteY1" fmla="*/ 174990 h 2397069"/>
              <a:gd name="connsiteX2" fmla="*/ 1617810 w 2041617"/>
              <a:gd name="connsiteY2" fmla="*/ 386005 h 2397069"/>
              <a:gd name="connsiteX3" fmla="*/ 1969502 w 2041617"/>
              <a:gd name="connsiteY3" fmla="*/ 470411 h 2397069"/>
              <a:gd name="connsiteX4" fmla="*/ 2039841 w 2041617"/>
              <a:gd name="connsiteY4" fmla="*/ 512614 h 2397069"/>
              <a:gd name="connsiteX5" fmla="*/ 1983570 w 2041617"/>
              <a:gd name="connsiteY5" fmla="*/ 653291 h 2397069"/>
              <a:gd name="connsiteX6" fmla="*/ 1631878 w 2041617"/>
              <a:gd name="connsiteY6" fmla="*/ 2088196 h 2397069"/>
              <a:gd name="connsiteX7" fmla="*/ 1617810 w 2041617"/>
              <a:gd name="connsiteY7" fmla="*/ 2383617 h 2397069"/>
              <a:gd name="connsiteX8" fmla="*/ 1069170 w 2041617"/>
              <a:gd name="connsiteY8" fmla="*/ 2257008 h 2397069"/>
              <a:gd name="connsiteX9" fmla="*/ 1294253 w 2041617"/>
              <a:gd name="connsiteY9" fmla="*/ 1483285 h 2397069"/>
              <a:gd name="connsiteX10" fmla="*/ 1266118 w 2041617"/>
              <a:gd name="connsiteY10" fmla="*/ 948713 h 2397069"/>
              <a:gd name="connsiteX11" fmla="*/ 1012899 w 2041617"/>
              <a:gd name="connsiteY11" fmla="*/ 836171 h 2397069"/>
              <a:gd name="connsiteX12" fmla="*/ 717478 w 2041617"/>
              <a:gd name="connsiteY12" fmla="*/ 1187863 h 2397069"/>
              <a:gd name="connsiteX13" fmla="*/ 689343 w 2041617"/>
              <a:gd name="connsiteY13" fmla="*/ 1961586 h 2397069"/>
              <a:gd name="connsiteX14" fmla="*/ 590869 w 2041617"/>
              <a:gd name="connsiteY14" fmla="*/ 2158534 h 2397069"/>
              <a:gd name="connsiteX15" fmla="*/ 253244 w 2041617"/>
              <a:gd name="connsiteY15" fmla="*/ 2130399 h 2397069"/>
              <a:gd name="connsiteX16" fmla="*/ 25 w 2041617"/>
              <a:gd name="connsiteY16" fmla="*/ 1919383 h 2397069"/>
              <a:gd name="connsiteX17" fmla="*/ 196974 w 2041617"/>
              <a:gd name="connsiteY17" fmla="*/ 400073 h 2397069"/>
              <a:gd name="connsiteX18" fmla="*/ 323582 w 2041617"/>
              <a:gd name="connsiteY18" fmla="*/ 6177 h 2397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41617" h="2397069">
                <a:moveTo>
                  <a:pt x="323582" y="6177"/>
                </a:moveTo>
                <a:cubicBezTo>
                  <a:pt x="438468" y="-31337"/>
                  <a:pt x="670585" y="111685"/>
                  <a:pt x="886290" y="174990"/>
                </a:cubicBezTo>
                <a:lnTo>
                  <a:pt x="1617810" y="386005"/>
                </a:lnTo>
                <a:cubicBezTo>
                  <a:pt x="1798345" y="435242"/>
                  <a:pt x="1899164" y="449310"/>
                  <a:pt x="1969502" y="470411"/>
                </a:cubicBezTo>
                <a:cubicBezTo>
                  <a:pt x="2039840" y="491512"/>
                  <a:pt x="2037496" y="482134"/>
                  <a:pt x="2039841" y="512614"/>
                </a:cubicBezTo>
                <a:cubicBezTo>
                  <a:pt x="2042186" y="543094"/>
                  <a:pt x="2051564" y="390694"/>
                  <a:pt x="1983570" y="653291"/>
                </a:cubicBezTo>
                <a:cubicBezTo>
                  <a:pt x="1915576" y="915888"/>
                  <a:pt x="1692838" y="1799808"/>
                  <a:pt x="1631878" y="2088196"/>
                </a:cubicBezTo>
                <a:cubicBezTo>
                  <a:pt x="1570918" y="2376584"/>
                  <a:pt x="1711595" y="2355482"/>
                  <a:pt x="1617810" y="2383617"/>
                </a:cubicBezTo>
                <a:cubicBezTo>
                  <a:pt x="1524025" y="2411752"/>
                  <a:pt x="1123096" y="2407063"/>
                  <a:pt x="1069170" y="2257008"/>
                </a:cubicBezTo>
                <a:cubicBezTo>
                  <a:pt x="1015244" y="2106953"/>
                  <a:pt x="1261428" y="1701334"/>
                  <a:pt x="1294253" y="1483285"/>
                </a:cubicBezTo>
                <a:cubicBezTo>
                  <a:pt x="1327078" y="1265236"/>
                  <a:pt x="1313010" y="1056565"/>
                  <a:pt x="1266118" y="948713"/>
                </a:cubicBezTo>
                <a:cubicBezTo>
                  <a:pt x="1219226" y="840861"/>
                  <a:pt x="1104339" y="796313"/>
                  <a:pt x="1012899" y="836171"/>
                </a:cubicBezTo>
                <a:cubicBezTo>
                  <a:pt x="921459" y="876029"/>
                  <a:pt x="771404" y="1000294"/>
                  <a:pt x="717478" y="1187863"/>
                </a:cubicBezTo>
                <a:cubicBezTo>
                  <a:pt x="663552" y="1375432"/>
                  <a:pt x="710444" y="1799808"/>
                  <a:pt x="689343" y="1961586"/>
                </a:cubicBezTo>
                <a:cubicBezTo>
                  <a:pt x="668242" y="2123364"/>
                  <a:pt x="663552" y="2130399"/>
                  <a:pt x="590869" y="2158534"/>
                </a:cubicBezTo>
                <a:cubicBezTo>
                  <a:pt x="518186" y="2186669"/>
                  <a:pt x="351718" y="2170257"/>
                  <a:pt x="253244" y="2130399"/>
                </a:cubicBezTo>
                <a:cubicBezTo>
                  <a:pt x="154770" y="2090541"/>
                  <a:pt x="-2320" y="2249974"/>
                  <a:pt x="25" y="1919383"/>
                </a:cubicBezTo>
                <a:cubicBezTo>
                  <a:pt x="2370" y="1588792"/>
                  <a:pt x="143048" y="718941"/>
                  <a:pt x="196974" y="400073"/>
                </a:cubicBezTo>
                <a:cubicBezTo>
                  <a:pt x="250900" y="81205"/>
                  <a:pt x="208696" y="43691"/>
                  <a:pt x="323582" y="6177"/>
                </a:cubicBezTo>
                <a:close/>
              </a:path>
            </a:pathLst>
          </a:custGeom>
          <a:solidFill>
            <a:srgbClr val="E9D017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548131" y="2420887"/>
            <a:ext cx="2016224" cy="2016224"/>
          </a:xfrm>
          <a:prstGeom prst="ellipse">
            <a:avLst/>
          </a:prstGeom>
          <a:solidFill>
            <a:schemeClr val="bg1"/>
          </a:solidFill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>
            <a:stCxn id="5" idx="0"/>
          </p:cNvCxnSpPr>
          <p:nvPr/>
        </p:nvCxnSpPr>
        <p:spPr>
          <a:xfrm>
            <a:off x="4556243" y="2420887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endCxn id="5" idx="6"/>
          </p:cNvCxnSpPr>
          <p:nvPr/>
        </p:nvCxnSpPr>
        <p:spPr>
          <a:xfrm>
            <a:off x="5332951" y="3428999"/>
            <a:ext cx="23140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5" idx="2"/>
          </p:cNvCxnSpPr>
          <p:nvPr/>
        </p:nvCxnSpPr>
        <p:spPr>
          <a:xfrm>
            <a:off x="3548131" y="3428999"/>
            <a:ext cx="21602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71051" y="4206841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556243" y="2788331"/>
            <a:ext cx="7404" cy="1274494"/>
            <a:chOff x="1388840" y="714346"/>
            <a:chExt cx="7404" cy="1274494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1388840" y="714346"/>
              <a:ext cx="0" cy="648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388840" y="1370185"/>
              <a:ext cx="7404" cy="618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 rot="16200000">
            <a:off x="4124195" y="3436403"/>
            <a:ext cx="878904" cy="0"/>
            <a:chOff x="956792" y="1362418"/>
            <a:chExt cx="878904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403648" y="1362418"/>
              <a:ext cx="43204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956792" y="1362418"/>
              <a:ext cx="43204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10" y="2407130"/>
            <a:ext cx="2072469" cy="2066373"/>
          </a:xfrm>
          <a:prstGeom prst="rect">
            <a:avLst/>
          </a:prstGeom>
        </p:spPr>
      </p:pic>
      <p:sp>
        <p:nvSpPr>
          <p:cNvPr id="57" name="任意多边形 56"/>
          <p:cNvSpPr/>
          <p:nvPr/>
        </p:nvSpPr>
        <p:spPr>
          <a:xfrm>
            <a:off x="-42579" y="2528899"/>
            <a:ext cx="9197643" cy="285085"/>
          </a:xfrm>
          <a:custGeom>
            <a:avLst/>
            <a:gdLst>
              <a:gd name="connsiteX0" fmla="*/ 0 w 8409852"/>
              <a:gd name="connsiteY0" fmla="*/ 156528 h 285085"/>
              <a:gd name="connsiteX1" fmla="*/ 1097280 w 8409852"/>
              <a:gd name="connsiteY1" fmla="*/ 15851 h 285085"/>
              <a:gd name="connsiteX2" fmla="*/ 2025748 w 8409852"/>
              <a:gd name="connsiteY2" fmla="*/ 255002 h 285085"/>
              <a:gd name="connsiteX3" fmla="*/ 2982351 w 8409852"/>
              <a:gd name="connsiteY3" fmla="*/ 29919 h 285085"/>
              <a:gd name="connsiteX4" fmla="*/ 4009292 w 8409852"/>
              <a:gd name="connsiteY4" fmla="*/ 29919 h 285085"/>
              <a:gd name="connsiteX5" fmla="*/ 5106572 w 8409852"/>
              <a:gd name="connsiteY5" fmla="*/ 283137 h 285085"/>
              <a:gd name="connsiteX6" fmla="*/ 6217920 w 8409852"/>
              <a:gd name="connsiteY6" fmla="*/ 142460 h 285085"/>
              <a:gd name="connsiteX7" fmla="*/ 8173329 w 8409852"/>
              <a:gd name="connsiteY7" fmla="*/ 58054 h 285085"/>
              <a:gd name="connsiteX8" fmla="*/ 8384345 w 8409852"/>
              <a:gd name="connsiteY8" fmla="*/ 29919 h 285085"/>
              <a:gd name="connsiteX9" fmla="*/ 8398412 w 8409852"/>
              <a:gd name="connsiteY9" fmla="*/ 29919 h 285085"/>
              <a:gd name="connsiteX0" fmla="*/ 0 w 9197643"/>
              <a:gd name="connsiteY0" fmla="*/ 240935 h 285085"/>
              <a:gd name="connsiteX1" fmla="*/ 1885071 w 9197643"/>
              <a:gd name="connsiteY1" fmla="*/ 15851 h 285085"/>
              <a:gd name="connsiteX2" fmla="*/ 2813539 w 9197643"/>
              <a:gd name="connsiteY2" fmla="*/ 255002 h 285085"/>
              <a:gd name="connsiteX3" fmla="*/ 3770142 w 9197643"/>
              <a:gd name="connsiteY3" fmla="*/ 29919 h 285085"/>
              <a:gd name="connsiteX4" fmla="*/ 4797083 w 9197643"/>
              <a:gd name="connsiteY4" fmla="*/ 29919 h 285085"/>
              <a:gd name="connsiteX5" fmla="*/ 5894363 w 9197643"/>
              <a:gd name="connsiteY5" fmla="*/ 283137 h 285085"/>
              <a:gd name="connsiteX6" fmla="*/ 7005711 w 9197643"/>
              <a:gd name="connsiteY6" fmla="*/ 142460 h 285085"/>
              <a:gd name="connsiteX7" fmla="*/ 8961120 w 9197643"/>
              <a:gd name="connsiteY7" fmla="*/ 58054 h 285085"/>
              <a:gd name="connsiteX8" fmla="*/ 9172136 w 9197643"/>
              <a:gd name="connsiteY8" fmla="*/ 29919 h 285085"/>
              <a:gd name="connsiteX9" fmla="*/ 9186203 w 9197643"/>
              <a:gd name="connsiteY9" fmla="*/ 29919 h 28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97643" h="285085">
                <a:moveTo>
                  <a:pt x="0" y="240935"/>
                </a:moveTo>
                <a:cubicBezTo>
                  <a:pt x="379827" y="162390"/>
                  <a:pt x="1416148" y="13507"/>
                  <a:pt x="1885071" y="15851"/>
                </a:cubicBezTo>
                <a:cubicBezTo>
                  <a:pt x="2353994" y="18195"/>
                  <a:pt x="2499361" y="252657"/>
                  <a:pt x="2813539" y="255002"/>
                </a:cubicBezTo>
                <a:cubicBezTo>
                  <a:pt x="3127717" y="257347"/>
                  <a:pt x="3439551" y="67433"/>
                  <a:pt x="3770142" y="29919"/>
                </a:cubicBezTo>
                <a:cubicBezTo>
                  <a:pt x="4100733" y="-7595"/>
                  <a:pt x="4443046" y="-12284"/>
                  <a:pt x="4797083" y="29919"/>
                </a:cubicBezTo>
                <a:cubicBezTo>
                  <a:pt x="5151120" y="72122"/>
                  <a:pt x="5526258" y="264380"/>
                  <a:pt x="5894363" y="283137"/>
                </a:cubicBezTo>
                <a:cubicBezTo>
                  <a:pt x="6262468" y="301894"/>
                  <a:pt x="6494585" y="179974"/>
                  <a:pt x="7005711" y="142460"/>
                </a:cubicBezTo>
                <a:cubicBezTo>
                  <a:pt x="7516837" y="104946"/>
                  <a:pt x="8600049" y="76811"/>
                  <a:pt x="8961120" y="58054"/>
                </a:cubicBezTo>
                <a:cubicBezTo>
                  <a:pt x="9322191" y="39297"/>
                  <a:pt x="9134622" y="34608"/>
                  <a:pt x="9172136" y="29919"/>
                </a:cubicBezTo>
                <a:cubicBezTo>
                  <a:pt x="9209650" y="25230"/>
                  <a:pt x="9197926" y="27574"/>
                  <a:pt x="9186203" y="29919"/>
                </a:cubicBezTo>
              </a:path>
            </a:pathLst>
          </a:cu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191395" y="2277354"/>
            <a:ext cx="158730" cy="546817"/>
          </a:xfrm>
          <a:custGeom>
            <a:avLst/>
            <a:gdLst>
              <a:gd name="connsiteX0" fmla="*/ 3165 w 158730"/>
              <a:gd name="connsiteY0" fmla="*/ 437710 h 546817"/>
              <a:gd name="connsiteX1" fmla="*/ 59436 w 158730"/>
              <a:gd name="connsiteY1" fmla="*/ 86017 h 546817"/>
              <a:gd name="connsiteX2" fmla="*/ 157910 w 158730"/>
              <a:gd name="connsiteY2" fmla="*/ 29747 h 546817"/>
              <a:gd name="connsiteX3" fmla="*/ 101639 w 158730"/>
              <a:gd name="connsiteY3" fmla="*/ 479913 h 546817"/>
              <a:gd name="connsiteX4" fmla="*/ 17233 w 158730"/>
              <a:gd name="connsiteY4" fmla="*/ 536183 h 546817"/>
              <a:gd name="connsiteX5" fmla="*/ 3165 w 158730"/>
              <a:gd name="connsiteY5" fmla="*/ 437710 h 546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730" h="546817">
                <a:moveTo>
                  <a:pt x="3165" y="437710"/>
                </a:moveTo>
                <a:cubicBezTo>
                  <a:pt x="10199" y="362682"/>
                  <a:pt x="33645" y="154011"/>
                  <a:pt x="59436" y="86017"/>
                </a:cubicBezTo>
                <a:cubicBezTo>
                  <a:pt x="85227" y="18023"/>
                  <a:pt x="150876" y="-35902"/>
                  <a:pt x="157910" y="29747"/>
                </a:cubicBezTo>
                <a:cubicBezTo>
                  <a:pt x="164944" y="95396"/>
                  <a:pt x="125085" y="395507"/>
                  <a:pt x="101639" y="479913"/>
                </a:cubicBezTo>
                <a:cubicBezTo>
                  <a:pt x="78193" y="564319"/>
                  <a:pt x="33645" y="550251"/>
                  <a:pt x="17233" y="536183"/>
                </a:cubicBezTo>
                <a:cubicBezTo>
                  <a:pt x="821" y="522115"/>
                  <a:pt x="-3869" y="512738"/>
                  <a:pt x="3165" y="437710"/>
                </a:cubicBezTo>
                <a:close/>
              </a:path>
            </a:pathLst>
          </a:cu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>
            <a:off x="2191395" y="2528899"/>
            <a:ext cx="158730" cy="2186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655445" y="2266422"/>
            <a:ext cx="158730" cy="546817"/>
            <a:chOff x="4655445" y="2266422"/>
            <a:chExt cx="158730" cy="546817"/>
          </a:xfrm>
        </p:grpSpPr>
        <p:sp>
          <p:nvSpPr>
            <p:cNvPr id="67" name="任意多边形 66"/>
            <p:cNvSpPr/>
            <p:nvPr/>
          </p:nvSpPr>
          <p:spPr>
            <a:xfrm>
              <a:off x="4655445" y="2266422"/>
              <a:ext cx="158730" cy="546817"/>
            </a:xfrm>
            <a:custGeom>
              <a:avLst/>
              <a:gdLst>
                <a:gd name="connsiteX0" fmla="*/ 3165 w 158730"/>
                <a:gd name="connsiteY0" fmla="*/ 437710 h 546817"/>
                <a:gd name="connsiteX1" fmla="*/ 59436 w 158730"/>
                <a:gd name="connsiteY1" fmla="*/ 86017 h 546817"/>
                <a:gd name="connsiteX2" fmla="*/ 157910 w 158730"/>
                <a:gd name="connsiteY2" fmla="*/ 29747 h 546817"/>
                <a:gd name="connsiteX3" fmla="*/ 101639 w 158730"/>
                <a:gd name="connsiteY3" fmla="*/ 479913 h 546817"/>
                <a:gd name="connsiteX4" fmla="*/ 17233 w 158730"/>
                <a:gd name="connsiteY4" fmla="*/ 536183 h 546817"/>
                <a:gd name="connsiteX5" fmla="*/ 3165 w 158730"/>
                <a:gd name="connsiteY5" fmla="*/ 437710 h 54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30" h="546817">
                  <a:moveTo>
                    <a:pt x="3165" y="437710"/>
                  </a:moveTo>
                  <a:cubicBezTo>
                    <a:pt x="10199" y="362682"/>
                    <a:pt x="33645" y="154011"/>
                    <a:pt x="59436" y="86017"/>
                  </a:cubicBezTo>
                  <a:cubicBezTo>
                    <a:pt x="85227" y="18023"/>
                    <a:pt x="150876" y="-35902"/>
                    <a:pt x="157910" y="29747"/>
                  </a:cubicBezTo>
                  <a:cubicBezTo>
                    <a:pt x="164944" y="95396"/>
                    <a:pt x="125085" y="395507"/>
                    <a:pt x="101639" y="479913"/>
                  </a:cubicBezTo>
                  <a:cubicBezTo>
                    <a:pt x="78193" y="564319"/>
                    <a:pt x="33645" y="550251"/>
                    <a:pt x="17233" y="536183"/>
                  </a:cubicBezTo>
                  <a:cubicBezTo>
                    <a:pt x="821" y="522115"/>
                    <a:pt x="-3869" y="512738"/>
                    <a:pt x="3165" y="437710"/>
                  </a:cubicBez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4655445" y="2503690"/>
              <a:ext cx="158730" cy="218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796136" y="2463012"/>
            <a:ext cx="158730" cy="546817"/>
            <a:chOff x="5796136" y="2463012"/>
            <a:chExt cx="158730" cy="546817"/>
          </a:xfrm>
        </p:grpSpPr>
        <p:sp>
          <p:nvSpPr>
            <p:cNvPr id="69" name="任意多边形 68"/>
            <p:cNvSpPr/>
            <p:nvPr/>
          </p:nvSpPr>
          <p:spPr>
            <a:xfrm>
              <a:off x="5796136" y="2463012"/>
              <a:ext cx="158730" cy="546817"/>
            </a:xfrm>
            <a:custGeom>
              <a:avLst/>
              <a:gdLst>
                <a:gd name="connsiteX0" fmla="*/ 3165 w 158730"/>
                <a:gd name="connsiteY0" fmla="*/ 437710 h 546817"/>
                <a:gd name="connsiteX1" fmla="*/ 59436 w 158730"/>
                <a:gd name="connsiteY1" fmla="*/ 86017 h 546817"/>
                <a:gd name="connsiteX2" fmla="*/ 157910 w 158730"/>
                <a:gd name="connsiteY2" fmla="*/ 29747 h 546817"/>
                <a:gd name="connsiteX3" fmla="*/ 101639 w 158730"/>
                <a:gd name="connsiteY3" fmla="*/ 479913 h 546817"/>
                <a:gd name="connsiteX4" fmla="*/ 17233 w 158730"/>
                <a:gd name="connsiteY4" fmla="*/ 536183 h 546817"/>
                <a:gd name="connsiteX5" fmla="*/ 3165 w 158730"/>
                <a:gd name="connsiteY5" fmla="*/ 437710 h 546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8730" h="546817">
                  <a:moveTo>
                    <a:pt x="3165" y="437710"/>
                  </a:moveTo>
                  <a:cubicBezTo>
                    <a:pt x="10199" y="362682"/>
                    <a:pt x="33645" y="154011"/>
                    <a:pt x="59436" y="86017"/>
                  </a:cubicBezTo>
                  <a:cubicBezTo>
                    <a:pt x="85227" y="18023"/>
                    <a:pt x="150876" y="-35902"/>
                    <a:pt x="157910" y="29747"/>
                  </a:cubicBezTo>
                  <a:cubicBezTo>
                    <a:pt x="164944" y="95396"/>
                    <a:pt x="125085" y="395507"/>
                    <a:pt x="101639" y="479913"/>
                  </a:cubicBezTo>
                  <a:cubicBezTo>
                    <a:pt x="78193" y="564319"/>
                    <a:pt x="33645" y="550251"/>
                    <a:pt x="17233" y="536183"/>
                  </a:cubicBezTo>
                  <a:cubicBezTo>
                    <a:pt x="821" y="522115"/>
                    <a:pt x="-3869" y="512738"/>
                    <a:pt x="3165" y="437710"/>
                  </a:cubicBezTo>
                  <a:close/>
                </a:path>
              </a:pathLst>
            </a:cu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5796136" y="2714556"/>
              <a:ext cx="158730" cy="218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83" y="527929"/>
            <a:ext cx="203041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74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500"/>
                            </p:stCondLst>
                            <p:childTnLst>
                              <p:par>
                                <p:cTn id="64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42" presetClass="path" presetSubtype="0" repeatCount="4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18224E-6 L -0.00382 0.37974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8987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path" presetSubtype="0" repeatCount="4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94444E-6 -4.88437E-6 L -0.00018 0.37998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898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300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-3.18224E-6 L -0.00382 0.37974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300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33333E-6 -3.18224E-6 L -0.00382 0.37974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189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400"/>
                            </p:stCondLst>
                            <p:childTnLst>
                              <p:par>
                                <p:cTn id="92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37558E-6 L 0.275 -0.08025 C 0.33264 -0.09829 0.41892 -0.10777 0.50868 -0.10777 C 0.61129 -0.10777 0.6934 -0.09829 0.75104 -0.08025 L 1.02622 4.37558E-6 " pathEditMode="relative" rAng="0" ptsTypes="FffFF">
                                      <p:cBhvr>
                                        <p:cTn id="93" dur="3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02" y="-5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8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" grpId="1" animBg="1"/>
      <p:bldP spid="4" grpId="2" animBg="1"/>
      <p:bldP spid="38" grpId="0" animBg="1"/>
      <p:bldP spid="38" grpId="1" animBg="1"/>
      <p:bldP spid="66" grpId="0" animBg="1"/>
      <p:bldP spid="71" grpId="0" animBg="1"/>
      <p:bldP spid="5" grpId="3" animBg="1"/>
      <p:bldP spid="57" grpId="0" animBg="1"/>
      <p:bldP spid="62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 rot="7140315">
            <a:off x="2004573" y="4081563"/>
            <a:ext cx="5493074" cy="5552872"/>
            <a:chOff x="1187624" y="1208129"/>
            <a:chExt cx="4940356" cy="4932043"/>
          </a:xfrm>
        </p:grpSpPr>
        <p:sp>
          <p:nvSpPr>
            <p:cNvPr id="2" name="任意多边形 1"/>
            <p:cNvSpPr/>
            <p:nvPr/>
          </p:nvSpPr>
          <p:spPr>
            <a:xfrm rot="1308646">
              <a:off x="3196732" y="1421993"/>
              <a:ext cx="922140" cy="2170934"/>
            </a:xfrm>
            <a:custGeom>
              <a:avLst/>
              <a:gdLst>
                <a:gd name="connsiteX0" fmla="*/ 1230023 w 1811487"/>
                <a:gd name="connsiteY0" fmla="*/ 3743898 h 3858019"/>
                <a:gd name="connsiteX1" fmla="*/ 793924 w 1811487"/>
                <a:gd name="connsiteY1" fmla="*/ 2871701 h 3858019"/>
                <a:gd name="connsiteX2" fmla="*/ 484435 w 1811487"/>
                <a:gd name="connsiteY2" fmla="*/ 2815431 h 3858019"/>
                <a:gd name="connsiteX3" fmla="*/ 273420 w 1811487"/>
                <a:gd name="connsiteY3" fmla="*/ 1788489 h 3858019"/>
                <a:gd name="connsiteX4" fmla="*/ 231217 w 1811487"/>
                <a:gd name="connsiteY4" fmla="*/ 2337129 h 3858019"/>
                <a:gd name="connsiteX5" fmla="*/ 6134 w 1811487"/>
                <a:gd name="connsiteY5" fmla="*/ 2491874 h 3858019"/>
                <a:gd name="connsiteX6" fmla="*/ 62404 w 1811487"/>
                <a:gd name="connsiteY6" fmla="*/ 2182385 h 3858019"/>
                <a:gd name="connsiteX7" fmla="*/ 48337 w 1811487"/>
                <a:gd name="connsiteY7" fmla="*/ 1704083 h 3858019"/>
                <a:gd name="connsiteX8" fmla="*/ 203081 w 1811487"/>
                <a:gd name="connsiteY8" fmla="*/ 1366458 h 3858019"/>
                <a:gd name="connsiteX9" fmla="*/ 428164 w 1811487"/>
                <a:gd name="connsiteY9" fmla="*/ 1267985 h 3858019"/>
                <a:gd name="connsiteX10" fmla="*/ 540706 w 1811487"/>
                <a:gd name="connsiteY10" fmla="*/ 1085105 h 3858019"/>
                <a:gd name="connsiteX11" fmla="*/ 400029 w 1811487"/>
                <a:gd name="connsiteY11" fmla="*/ 888157 h 3858019"/>
                <a:gd name="connsiteX12" fmla="*/ 203081 w 1811487"/>
                <a:gd name="connsiteY12" fmla="*/ 761548 h 3858019"/>
                <a:gd name="connsiteX13" fmla="*/ 104607 w 1811487"/>
                <a:gd name="connsiteY13" fmla="*/ 339517 h 3858019"/>
                <a:gd name="connsiteX14" fmla="*/ 301555 w 1811487"/>
                <a:gd name="connsiteY14" fmla="*/ 44095 h 3858019"/>
                <a:gd name="connsiteX15" fmla="*/ 737654 w 1811487"/>
                <a:gd name="connsiteY15" fmla="*/ 58163 h 3858019"/>
                <a:gd name="connsiteX16" fmla="*/ 948669 w 1811487"/>
                <a:gd name="connsiteY16" fmla="*/ 578668 h 3858019"/>
                <a:gd name="connsiteX17" fmla="*/ 807992 w 1811487"/>
                <a:gd name="connsiteY17" fmla="*/ 775615 h 3858019"/>
                <a:gd name="connsiteX18" fmla="*/ 850195 w 1811487"/>
                <a:gd name="connsiteY18" fmla="*/ 1028834 h 3858019"/>
                <a:gd name="connsiteX19" fmla="*/ 1159684 w 1811487"/>
                <a:gd name="connsiteY19" fmla="*/ 972563 h 3858019"/>
                <a:gd name="connsiteX20" fmla="*/ 1356632 w 1811487"/>
                <a:gd name="connsiteY20" fmla="*/ 1028834 h 3858019"/>
                <a:gd name="connsiteX21" fmla="*/ 1455106 w 1811487"/>
                <a:gd name="connsiteY21" fmla="*/ 1197646 h 3858019"/>
                <a:gd name="connsiteX22" fmla="*/ 1708324 w 1811487"/>
                <a:gd name="connsiteY22" fmla="*/ 1479000 h 3858019"/>
                <a:gd name="connsiteX23" fmla="*/ 1764595 w 1811487"/>
                <a:gd name="connsiteY23" fmla="*/ 1816625 h 3858019"/>
                <a:gd name="connsiteX24" fmla="*/ 1426970 w 1811487"/>
                <a:gd name="connsiteY24" fmla="*/ 1535271 h 3858019"/>
                <a:gd name="connsiteX25" fmla="*/ 1314429 w 1811487"/>
                <a:gd name="connsiteY25" fmla="*/ 1352391 h 3858019"/>
                <a:gd name="connsiteX26" fmla="*/ 1736460 w 1811487"/>
                <a:gd name="connsiteY26" fmla="*/ 2393400 h 3858019"/>
                <a:gd name="connsiteX27" fmla="*/ 1497309 w 1811487"/>
                <a:gd name="connsiteY27" fmla="*/ 2590348 h 3858019"/>
                <a:gd name="connsiteX28" fmla="*/ 1469174 w 1811487"/>
                <a:gd name="connsiteY28" fmla="*/ 2618483 h 3858019"/>
                <a:gd name="connsiteX29" fmla="*/ 1764595 w 1811487"/>
                <a:gd name="connsiteY29" fmla="*/ 3701695 h 3858019"/>
                <a:gd name="connsiteX30" fmla="*/ 1806798 w 1811487"/>
                <a:gd name="connsiteY30" fmla="*/ 3828305 h 3858019"/>
                <a:gd name="connsiteX0" fmla="*/ 1322092 w 1811487"/>
                <a:gd name="connsiteY0" fmla="*/ 4080364 h 4080364"/>
                <a:gd name="connsiteX1" fmla="*/ 793924 w 1811487"/>
                <a:gd name="connsiteY1" fmla="*/ 2871701 h 4080364"/>
                <a:gd name="connsiteX2" fmla="*/ 484435 w 1811487"/>
                <a:gd name="connsiteY2" fmla="*/ 2815431 h 4080364"/>
                <a:gd name="connsiteX3" fmla="*/ 273420 w 1811487"/>
                <a:gd name="connsiteY3" fmla="*/ 1788489 h 4080364"/>
                <a:gd name="connsiteX4" fmla="*/ 231217 w 1811487"/>
                <a:gd name="connsiteY4" fmla="*/ 2337129 h 4080364"/>
                <a:gd name="connsiteX5" fmla="*/ 6134 w 1811487"/>
                <a:gd name="connsiteY5" fmla="*/ 2491874 h 4080364"/>
                <a:gd name="connsiteX6" fmla="*/ 62404 w 1811487"/>
                <a:gd name="connsiteY6" fmla="*/ 2182385 h 4080364"/>
                <a:gd name="connsiteX7" fmla="*/ 48337 w 1811487"/>
                <a:gd name="connsiteY7" fmla="*/ 1704083 h 4080364"/>
                <a:gd name="connsiteX8" fmla="*/ 203081 w 1811487"/>
                <a:gd name="connsiteY8" fmla="*/ 1366458 h 4080364"/>
                <a:gd name="connsiteX9" fmla="*/ 428164 w 1811487"/>
                <a:gd name="connsiteY9" fmla="*/ 1267985 h 4080364"/>
                <a:gd name="connsiteX10" fmla="*/ 540706 w 1811487"/>
                <a:gd name="connsiteY10" fmla="*/ 1085105 h 4080364"/>
                <a:gd name="connsiteX11" fmla="*/ 400029 w 1811487"/>
                <a:gd name="connsiteY11" fmla="*/ 888157 h 4080364"/>
                <a:gd name="connsiteX12" fmla="*/ 203081 w 1811487"/>
                <a:gd name="connsiteY12" fmla="*/ 761548 h 4080364"/>
                <a:gd name="connsiteX13" fmla="*/ 104607 w 1811487"/>
                <a:gd name="connsiteY13" fmla="*/ 339517 h 4080364"/>
                <a:gd name="connsiteX14" fmla="*/ 301555 w 1811487"/>
                <a:gd name="connsiteY14" fmla="*/ 44095 h 4080364"/>
                <a:gd name="connsiteX15" fmla="*/ 737654 w 1811487"/>
                <a:gd name="connsiteY15" fmla="*/ 58163 h 4080364"/>
                <a:gd name="connsiteX16" fmla="*/ 948669 w 1811487"/>
                <a:gd name="connsiteY16" fmla="*/ 578668 h 4080364"/>
                <a:gd name="connsiteX17" fmla="*/ 807992 w 1811487"/>
                <a:gd name="connsiteY17" fmla="*/ 775615 h 4080364"/>
                <a:gd name="connsiteX18" fmla="*/ 850195 w 1811487"/>
                <a:gd name="connsiteY18" fmla="*/ 1028834 h 4080364"/>
                <a:gd name="connsiteX19" fmla="*/ 1159684 w 1811487"/>
                <a:gd name="connsiteY19" fmla="*/ 972563 h 4080364"/>
                <a:gd name="connsiteX20" fmla="*/ 1356632 w 1811487"/>
                <a:gd name="connsiteY20" fmla="*/ 1028834 h 4080364"/>
                <a:gd name="connsiteX21" fmla="*/ 1455106 w 1811487"/>
                <a:gd name="connsiteY21" fmla="*/ 1197646 h 4080364"/>
                <a:gd name="connsiteX22" fmla="*/ 1708324 w 1811487"/>
                <a:gd name="connsiteY22" fmla="*/ 1479000 h 4080364"/>
                <a:gd name="connsiteX23" fmla="*/ 1764595 w 1811487"/>
                <a:gd name="connsiteY23" fmla="*/ 1816625 h 4080364"/>
                <a:gd name="connsiteX24" fmla="*/ 1426970 w 1811487"/>
                <a:gd name="connsiteY24" fmla="*/ 1535271 h 4080364"/>
                <a:gd name="connsiteX25" fmla="*/ 1314429 w 1811487"/>
                <a:gd name="connsiteY25" fmla="*/ 1352391 h 4080364"/>
                <a:gd name="connsiteX26" fmla="*/ 1736460 w 1811487"/>
                <a:gd name="connsiteY26" fmla="*/ 2393400 h 4080364"/>
                <a:gd name="connsiteX27" fmla="*/ 1497309 w 1811487"/>
                <a:gd name="connsiteY27" fmla="*/ 2590348 h 4080364"/>
                <a:gd name="connsiteX28" fmla="*/ 1469174 w 1811487"/>
                <a:gd name="connsiteY28" fmla="*/ 2618483 h 4080364"/>
                <a:gd name="connsiteX29" fmla="*/ 1764595 w 1811487"/>
                <a:gd name="connsiteY29" fmla="*/ 3701695 h 4080364"/>
                <a:gd name="connsiteX30" fmla="*/ 1806798 w 1811487"/>
                <a:gd name="connsiteY30" fmla="*/ 3828305 h 4080364"/>
                <a:gd name="connsiteX0" fmla="*/ 1679372 w 1811487"/>
                <a:gd name="connsiteY0" fmla="*/ 4392013 h 4392013"/>
                <a:gd name="connsiteX1" fmla="*/ 793924 w 1811487"/>
                <a:gd name="connsiteY1" fmla="*/ 2871701 h 4392013"/>
                <a:gd name="connsiteX2" fmla="*/ 484435 w 1811487"/>
                <a:gd name="connsiteY2" fmla="*/ 2815431 h 4392013"/>
                <a:gd name="connsiteX3" fmla="*/ 273420 w 1811487"/>
                <a:gd name="connsiteY3" fmla="*/ 1788489 h 4392013"/>
                <a:gd name="connsiteX4" fmla="*/ 231217 w 1811487"/>
                <a:gd name="connsiteY4" fmla="*/ 2337129 h 4392013"/>
                <a:gd name="connsiteX5" fmla="*/ 6134 w 1811487"/>
                <a:gd name="connsiteY5" fmla="*/ 2491874 h 4392013"/>
                <a:gd name="connsiteX6" fmla="*/ 62404 w 1811487"/>
                <a:gd name="connsiteY6" fmla="*/ 2182385 h 4392013"/>
                <a:gd name="connsiteX7" fmla="*/ 48337 w 1811487"/>
                <a:gd name="connsiteY7" fmla="*/ 1704083 h 4392013"/>
                <a:gd name="connsiteX8" fmla="*/ 203081 w 1811487"/>
                <a:gd name="connsiteY8" fmla="*/ 1366458 h 4392013"/>
                <a:gd name="connsiteX9" fmla="*/ 428164 w 1811487"/>
                <a:gd name="connsiteY9" fmla="*/ 1267985 h 4392013"/>
                <a:gd name="connsiteX10" fmla="*/ 540706 w 1811487"/>
                <a:gd name="connsiteY10" fmla="*/ 1085105 h 4392013"/>
                <a:gd name="connsiteX11" fmla="*/ 400029 w 1811487"/>
                <a:gd name="connsiteY11" fmla="*/ 888157 h 4392013"/>
                <a:gd name="connsiteX12" fmla="*/ 203081 w 1811487"/>
                <a:gd name="connsiteY12" fmla="*/ 761548 h 4392013"/>
                <a:gd name="connsiteX13" fmla="*/ 104607 w 1811487"/>
                <a:gd name="connsiteY13" fmla="*/ 339517 h 4392013"/>
                <a:gd name="connsiteX14" fmla="*/ 301555 w 1811487"/>
                <a:gd name="connsiteY14" fmla="*/ 44095 h 4392013"/>
                <a:gd name="connsiteX15" fmla="*/ 737654 w 1811487"/>
                <a:gd name="connsiteY15" fmla="*/ 58163 h 4392013"/>
                <a:gd name="connsiteX16" fmla="*/ 948669 w 1811487"/>
                <a:gd name="connsiteY16" fmla="*/ 578668 h 4392013"/>
                <a:gd name="connsiteX17" fmla="*/ 807992 w 1811487"/>
                <a:gd name="connsiteY17" fmla="*/ 775615 h 4392013"/>
                <a:gd name="connsiteX18" fmla="*/ 850195 w 1811487"/>
                <a:gd name="connsiteY18" fmla="*/ 1028834 h 4392013"/>
                <a:gd name="connsiteX19" fmla="*/ 1159684 w 1811487"/>
                <a:gd name="connsiteY19" fmla="*/ 972563 h 4392013"/>
                <a:gd name="connsiteX20" fmla="*/ 1356632 w 1811487"/>
                <a:gd name="connsiteY20" fmla="*/ 1028834 h 4392013"/>
                <a:gd name="connsiteX21" fmla="*/ 1455106 w 1811487"/>
                <a:gd name="connsiteY21" fmla="*/ 1197646 h 4392013"/>
                <a:gd name="connsiteX22" fmla="*/ 1708324 w 1811487"/>
                <a:gd name="connsiteY22" fmla="*/ 1479000 h 4392013"/>
                <a:gd name="connsiteX23" fmla="*/ 1764595 w 1811487"/>
                <a:gd name="connsiteY23" fmla="*/ 1816625 h 4392013"/>
                <a:gd name="connsiteX24" fmla="*/ 1426970 w 1811487"/>
                <a:gd name="connsiteY24" fmla="*/ 1535271 h 4392013"/>
                <a:gd name="connsiteX25" fmla="*/ 1314429 w 1811487"/>
                <a:gd name="connsiteY25" fmla="*/ 1352391 h 4392013"/>
                <a:gd name="connsiteX26" fmla="*/ 1736460 w 1811487"/>
                <a:gd name="connsiteY26" fmla="*/ 2393400 h 4392013"/>
                <a:gd name="connsiteX27" fmla="*/ 1497309 w 1811487"/>
                <a:gd name="connsiteY27" fmla="*/ 2590348 h 4392013"/>
                <a:gd name="connsiteX28" fmla="*/ 1469174 w 1811487"/>
                <a:gd name="connsiteY28" fmla="*/ 2618483 h 4392013"/>
                <a:gd name="connsiteX29" fmla="*/ 1764595 w 1811487"/>
                <a:gd name="connsiteY29" fmla="*/ 3701695 h 4392013"/>
                <a:gd name="connsiteX30" fmla="*/ 1806798 w 1811487"/>
                <a:gd name="connsiteY30" fmla="*/ 3828305 h 4392013"/>
                <a:gd name="connsiteX0" fmla="*/ 1679372 w 1925176"/>
                <a:gd name="connsiteY0" fmla="*/ 4392013 h 4589611"/>
                <a:gd name="connsiteX1" fmla="*/ 793924 w 1925176"/>
                <a:gd name="connsiteY1" fmla="*/ 2871701 h 4589611"/>
                <a:gd name="connsiteX2" fmla="*/ 484435 w 1925176"/>
                <a:gd name="connsiteY2" fmla="*/ 2815431 h 4589611"/>
                <a:gd name="connsiteX3" fmla="*/ 273420 w 1925176"/>
                <a:gd name="connsiteY3" fmla="*/ 1788489 h 4589611"/>
                <a:gd name="connsiteX4" fmla="*/ 231217 w 1925176"/>
                <a:gd name="connsiteY4" fmla="*/ 2337129 h 4589611"/>
                <a:gd name="connsiteX5" fmla="*/ 6134 w 1925176"/>
                <a:gd name="connsiteY5" fmla="*/ 2491874 h 4589611"/>
                <a:gd name="connsiteX6" fmla="*/ 62404 w 1925176"/>
                <a:gd name="connsiteY6" fmla="*/ 2182385 h 4589611"/>
                <a:gd name="connsiteX7" fmla="*/ 48337 w 1925176"/>
                <a:gd name="connsiteY7" fmla="*/ 1704083 h 4589611"/>
                <a:gd name="connsiteX8" fmla="*/ 203081 w 1925176"/>
                <a:gd name="connsiteY8" fmla="*/ 1366458 h 4589611"/>
                <a:gd name="connsiteX9" fmla="*/ 428164 w 1925176"/>
                <a:gd name="connsiteY9" fmla="*/ 1267985 h 4589611"/>
                <a:gd name="connsiteX10" fmla="*/ 540706 w 1925176"/>
                <a:gd name="connsiteY10" fmla="*/ 1085105 h 4589611"/>
                <a:gd name="connsiteX11" fmla="*/ 400029 w 1925176"/>
                <a:gd name="connsiteY11" fmla="*/ 888157 h 4589611"/>
                <a:gd name="connsiteX12" fmla="*/ 203081 w 1925176"/>
                <a:gd name="connsiteY12" fmla="*/ 761548 h 4589611"/>
                <a:gd name="connsiteX13" fmla="*/ 104607 w 1925176"/>
                <a:gd name="connsiteY13" fmla="*/ 339517 h 4589611"/>
                <a:gd name="connsiteX14" fmla="*/ 301555 w 1925176"/>
                <a:gd name="connsiteY14" fmla="*/ 44095 h 4589611"/>
                <a:gd name="connsiteX15" fmla="*/ 737654 w 1925176"/>
                <a:gd name="connsiteY15" fmla="*/ 58163 h 4589611"/>
                <a:gd name="connsiteX16" fmla="*/ 948669 w 1925176"/>
                <a:gd name="connsiteY16" fmla="*/ 578668 h 4589611"/>
                <a:gd name="connsiteX17" fmla="*/ 807992 w 1925176"/>
                <a:gd name="connsiteY17" fmla="*/ 775615 h 4589611"/>
                <a:gd name="connsiteX18" fmla="*/ 850195 w 1925176"/>
                <a:gd name="connsiteY18" fmla="*/ 1028834 h 4589611"/>
                <a:gd name="connsiteX19" fmla="*/ 1159684 w 1925176"/>
                <a:gd name="connsiteY19" fmla="*/ 972563 h 4589611"/>
                <a:gd name="connsiteX20" fmla="*/ 1356632 w 1925176"/>
                <a:gd name="connsiteY20" fmla="*/ 1028834 h 4589611"/>
                <a:gd name="connsiteX21" fmla="*/ 1455106 w 1925176"/>
                <a:gd name="connsiteY21" fmla="*/ 1197646 h 4589611"/>
                <a:gd name="connsiteX22" fmla="*/ 1708324 w 1925176"/>
                <a:gd name="connsiteY22" fmla="*/ 1479000 h 4589611"/>
                <a:gd name="connsiteX23" fmla="*/ 1764595 w 1925176"/>
                <a:gd name="connsiteY23" fmla="*/ 1816625 h 4589611"/>
                <a:gd name="connsiteX24" fmla="*/ 1426970 w 1925176"/>
                <a:gd name="connsiteY24" fmla="*/ 1535271 h 4589611"/>
                <a:gd name="connsiteX25" fmla="*/ 1314429 w 1925176"/>
                <a:gd name="connsiteY25" fmla="*/ 1352391 h 4589611"/>
                <a:gd name="connsiteX26" fmla="*/ 1736460 w 1925176"/>
                <a:gd name="connsiteY26" fmla="*/ 2393400 h 4589611"/>
                <a:gd name="connsiteX27" fmla="*/ 1497309 w 1925176"/>
                <a:gd name="connsiteY27" fmla="*/ 2590348 h 4589611"/>
                <a:gd name="connsiteX28" fmla="*/ 1469174 w 1925176"/>
                <a:gd name="connsiteY28" fmla="*/ 2618483 h 4589611"/>
                <a:gd name="connsiteX29" fmla="*/ 1764595 w 1925176"/>
                <a:gd name="connsiteY29" fmla="*/ 3701695 h 4589611"/>
                <a:gd name="connsiteX30" fmla="*/ 1924857 w 1925176"/>
                <a:gd name="connsiteY30" fmla="*/ 4588203 h 4589611"/>
                <a:gd name="connsiteX0" fmla="*/ 1679372 w 2025392"/>
                <a:gd name="connsiteY0" fmla="*/ 4392013 h 4675292"/>
                <a:gd name="connsiteX1" fmla="*/ 793924 w 2025392"/>
                <a:gd name="connsiteY1" fmla="*/ 2871701 h 4675292"/>
                <a:gd name="connsiteX2" fmla="*/ 484435 w 2025392"/>
                <a:gd name="connsiteY2" fmla="*/ 2815431 h 4675292"/>
                <a:gd name="connsiteX3" fmla="*/ 273420 w 2025392"/>
                <a:gd name="connsiteY3" fmla="*/ 1788489 h 4675292"/>
                <a:gd name="connsiteX4" fmla="*/ 231217 w 2025392"/>
                <a:gd name="connsiteY4" fmla="*/ 2337129 h 4675292"/>
                <a:gd name="connsiteX5" fmla="*/ 6134 w 2025392"/>
                <a:gd name="connsiteY5" fmla="*/ 2491874 h 4675292"/>
                <a:gd name="connsiteX6" fmla="*/ 62404 w 2025392"/>
                <a:gd name="connsiteY6" fmla="*/ 2182385 h 4675292"/>
                <a:gd name="connsiteX7" fmla="*/ 48337 w 2025392"/>
                <a:gd name="connsiteY7" fmla="*/ 1704083 h 4675292"/>
                <a:gd name="connsiteX8" fmla="*/ 203081 w 2025392"/>
                <a:gd name="connsiteY8" fmla="*/ 1366458 h 4675292"/>
                <a:gd name="connsiteX9" fmla="*/ 428164 w 2025392"/>
                <a:gd name="connsiteY9" fmla="*/ 1267985 h 4675292"/>
                <a:gd name="connsiteX10" fmla="*/ 540706 w 2025392"/>
                <a:gd name="connsiteY10" fmla="*/ 1085105 h 4675292"/>
                <a:gd name="connsiteX11" fmla="*/ 400029 w 2025392"/>
                <a:gd name="connsiteY11" fmla="*/ 888157 h 4675292"/>
                <a:gd name="connsiteX12" fmla="*/ 203081 w 2025392"/>
                <a:gd name="connsiteY12" fmla="*/ 761548 h 4675292"/>
                <a:gd name="connsiteX13" fmla="*/ 104607 w 2025392"/>
                <a:gd name="connsiteY13" fmla="*/ 339517 h 4675292"/>
                <a:gd name="connsiteX14" fmla="*/ 301555 w 2025392"/>
                <a:gd name="connsiteY14" fmla="*/ 44095 h 4675292"/>
                <a:gd name="connsiteX15" fmla="*/ 737654 w 2025392"/>
                <a:gd name="connsiteY15" fmla="*/ 58163 h 4675292"/>
                <a:gd name="connsiteX16" fmla="*/ 948669 w 2025392"/>
                <a:gd name="connsiteY16" fmla="*/ 578668 h 4675292"/>
                <a:gd name="connsiteX17" fmla="*/ 807992 w 2025392"/>
                <a:gd name="connsiteY17" fmla="*/ 775615 h 4675292"/>
                <a:gd name="connsiteX18" fmla="*/ 850195 w 2025392"/>
                <a:gd name="connsiteY18" fmla="*/ 1028834 h 4675292"/>
                <a:gd name="connsiteX19" fmla="*/ 1159684 w 2025392"/>
                <a:gd name="connsiteY19" fmla="*/ 972563 h 4675292"/>
                <a:gd name="connsiteX20" fmla="*/ 1356632 w 2025392"/>
                <a:gd name="connsiteY20" fmla="*/ 1028834 h 4675292"/>
                <a:gd name="connsiteX21" fmla="*/ 1455106 w 2025392"/>
                <a:gd name="connsiteY21" fmla="*/ 1197646 h 4675292"/>
                <a:gd name="connsiteX22" fmla="*/ 1708324 w 2025392"/>
                <a:gd name="connsiteY22" fmla="*/ 1479000 h 4675292"/>
                <a:gd name="connsiteX23" fmla="*/ 1764595 w 2025392"/>
                <a:gd name="connsiteY23" fmla="*/ 1816625 h 4675292"/>
                <a:gd name="connsiteX24" fmla="*/ 1426970 w 2025392"/>
                <a:gd name="connsiteY24" fmla="*/ 1535271 h 4675292"/>
                <a:gd name="connsiteX25" fmla="*/ 1314429 w 2025392"/>
                <a:gd name="connsiteY25" fmla="*/ 1352391 h 4675292"/>
                <a:gd name="connsiteX26" fmla="*/ 1736460 w 2025392"/>
                <a:gd name="connsiteY26" fmla="*/ 2393400 h 4675292"/>
                <a:gd name="connsiteX27" fmla="*/ 1497309 w 2025392"/>
                <a:gd name="connsiteY27" fmla="*/ 2590348 h 4675292"/>
                <a:gd name="connsiteX28" fmla="*/ 1469174 w 2025392"/>
                <a:gd name="connsiteY28" fmla="*/ 2618483 h 4675292"/>
                <a:gd name="connsiteX29" fmla="*/ 1764595 w 2025392"/>
                <a:gd name="connsiteY29" fmla="*/ 3701695 h 4675292"/>
                <a:gd name="connsiteX30" fmla="*/ 2025221 w 2025392"/>
                <a:gd name="connsiteY30" fmla="*/ 4674028 h 467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025392" h="4675292">
                  <a:moveTo>
                    <a:pt x="1679372" y="4392013"/>
                  </a:moveTo>
                  <a:cubicBezTo>
                    <a:pt x="1523455" y="4033286"/>
                    <a:pt x="993080" y="3134465"/>
                    <a:pt x="793924" y="2871701"/>
                  </a:cubicBezTo>
                  <a:cubicBezTo>
                    <a:pt x="594768" y="2608937"/>
                    <a:pt x="571186" y="2995966"/>
                    <a:pt x="484435" y="2815431"/>
                  </a:cubicBezTo>
                  <a:cubicBezTo>
                    <a:pt x="397684" y="2634896"/>
                    <a:pt x="315623" y="1868206"/>
                    <a:pt x="273420" y="1788489"/>
                  </a:cubicBezTo>
                  <a:cubicBezTo>
                    <a:pt x="231217" y="1708772"/>
                    <a:pt x="275765" y="2219898"/>
                    <a:pt x="231217" y="2337129"/>
                  </a:cubicBezTo>
                  <a:cubicBezTo>
                    <a:pt x="186669" y="2454360"/>
                    <a:pt x="34270" y="2517665"/>
                    <a:pt x="6134" y="2491874"/>
                  </a:cubicBezTo>
                  <a:cubicBezTo>
                    <a:pt x="-22002" y="2466083"/>
                    <a:pt x="55370" y="2313683"/>
                    <a:pt x="62404" y="2182385"/>
                  </a:cubicBezTo>
                  <a:cubicBezTo>
                    <a:pt x="69438" y="2051086"/>
                    <a:pt x="24891" y="1840071"/>
                    <a:pt x="48337" y="1704083"/>
                  </a:cubicBezTo>
                  <a:cubicBezTo>
                    <a:pt x="71783" y="1568095"/>
                    <a:pt x="139776" y="1439141"/>
                    <a:pt x="203081" y="1366458"/>
                  </a:cubicBezTo>
                  <a:cubicBezTo>
                    <a:pt x="266386" y="1293775"/>
                    <a:pt x="371893" y="1314877"/>
                    <a:pt x="428164" y="1267985"/>
                  </a:cubicBezTo>
                  <a:cubicBezTo>
                    <a:pt x="484435" y="1221093"/>
                    <a:pt x="545395" y="1148410"/>
                    <a:pt x="540706" y="1085105"/>
                  </a:cubicBezTo>
                  <a:cubicBezTo>
                    <a:pt x="536017" y="1021800"/>
                    <a:pt x="456300" y="942083"/>
                    <a:pt x="400029" y="888157"/>
                  </a:cubicBezTo>
                  <a:cubicBezTo>
                    <a:pt x="343758" y="834231"/>
                    <a:pt x="252318" y="852988"/>
                    <a:pt x="203081" y="761548"/>
                  </a:cubicBezTo>
                  <a:cubicBezTo>
                    <a:pt x="153844" y="670108"/>
                    <a:pt x="88195" y="459092"/>
                    <a:pt x="104607" y="339517"/>
                  </a:cubicBezTo>
                  <a:cubicBezTo>
                    <a:pt x="121019" y="219942"/>
                    <a:pt x="196047" y="90987"/>
                    <a:pt x="301555" y="44095"/>
                  </a:cubicBezTo>
                  <a:cubicBezTo>
                    <a:pt x="407063" y="-2797"/>
                    <a:pt x="629802" y="-30932"/>
                    <a:pt x="737654" y="58163"/>
                  </a:cubicBezTo>
                  <a:cubicBezTo>
                    <a:pt x="845506" y="147258"/>
                    <a:pt x="936946" y="459093"/>
                    <a:pt x="948669" y="578668"/>
                  </a:cubicBezTo>
                  <a:cubicBezTo>
                    <a:pt x="960392" y="698243"/>
                    <a:pt x="824404" y="700587"/>
                    <a:pt x="807992" y="775615"/>
                  </a:cubicBezTo>
                  <a:cubicBezTo>
                    <a:pt x="791580" y="850643"/>
                    <a:pt x="791580" y="996009"/>
                    <a:pt x="850195" y="1028834"/>
                  </a:cubicBezTo>
                  <a:cubicBezTo>
                    <a:pt x="908810" y="1061659"/>
                    <a:pt x="1075278" y="972563"/>
                    <a:pt x="1159684" y="972563"/>
                  </a:cubicBezTo>
                  <a:cubicBezTo>
                    <a:pt x="1244090" y="972563"/>
                    <a:pt x="1307395" y="991320"/>
                    <a:pt x="1356632" y="1028834"/>
                  </a:cubicBezTo>
                  <a:cubicBezTo>
                    <a:pt x="1405869" y="1066348"/>
                    <a:pt x="1396491" y="1122618"/>
                    <a:pt x="1455106" y="1197646"/>
                  </a:cubicBezTo>
                  <a:cubicBezTo>
                    <a:pt x="1513721" y="1272674"/>
                    <a:pt x="1656743" y="1375837"/>
                    <a:pt x="1708324" y="1479000"/>
                  </a:cubicBezTo>
                  <a:cubicBezTo>
                    <a:pt x="1759905" y="1582163"/>
                    <a:pt x="1811487" y="1807247"/>
                    <a:pt x="1764595" y="1816625"/>
                  </a:cubicBezTo>
                  <a:cubicBezTo>
                    <a:pt x="1717703" y="1826003"/>
                    <a:pt x="1501998" y="1612643"/>
                    <a:pt x="1426970" y="1535271"/>
                  </a:cubicBezTo>
                  <a:cubicBezTo>
                    <a:pt x="1351942" y="1457899"/>
                    <a:pt x="1262847" y="1209369"/>
                    <a:pt x="1314429" y="1352391"/>
                  </a:cubicBezTo>
                  <a:cubicBezTo>
                    <a:pt x="1366011" y="1495413"/>
                    <a:pt x="1705980" y="2187074"/>
                    <a:pt x="1736460" y="2393400"/>
                  </a:cubicBezTo>
                  <a:cubicBezTo>
                    <a:pt x="1766940" y="2599726"/>
                    <a:pt x="1541857" y="2552834"/>
                    <a:pt x="1497309" y="2590348"/>
                  </a:cubicBezTo>
                  <a:cubicBezTo>
                    <a:pt x="1452761" y="2627862"/>
                    <a:pt x="1424626" y="2433259"/>
                    <a:pt x="1469174" y="2618483"/>
                  </a:cubicBezTo>
                  <a:cubicBezTo>
                    <a:pt x="1513722" y="2803707"/>
                    <a:pt x="1708324" y="3500058"/>
                    <a:pt x="1764595" y="3701695"/>
                  </a:cubicBezTo>
                  <a:cubicBezTo>
                    <a:pt x="1820866" y="3903332"/>
                    <a:pt x="2032255" y="4711541"/>
                    <a:pt x="2025221" y="4674028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187624" y="1208129"/>
              <a:ext cx="4940356" cy="493204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0" idx="0"/>
              <a:endCxn id="20" idx="4"/>
            </p:cNvCxnSpPr>
            <p:nvPr/>
          </p:nvCxnSpPr>
          <p:spPr>
            <a:xfrm>
              <a:off x="3657802" y="1208129"/>
              <a:ext cx="0" cy="4932043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0" idx="2"/>
              <a:endCxn id="20" idx="6"/>
            </p:cNvCxnSpPr>
            <p:nvPr/>
          </p:nvCxnSpPr>
          <p:spPr>
            <a:xfrm>
              <a:off x="1187624" y="3674151"/>
              <a:ext cx="4940356" cy="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03041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26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4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94444E-6 0.00902 L 0.19601 -0.0377 C 0.23715 -0.04834 0.29878 -0.05389 0.36267 -0.05389 C 0.43594 -0.05389 0.49444 -0.04834 0.53559 -0.0377 L 0.73177 0.00902 " pathEditMode="relative" rAng="0" ptsTypes="FffFF">
                                      <p:cBhvr>
                                        <p:cTn id="15" dur="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80" y="-3145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10800000">
                                      <p:cBhvr>
                                        <p:cTn id="17" dur="3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9" dur="3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48131" y="2420887"/>
            <a:ext cx="2016224" cy="2016224"/>
          </a:xfrm>
          <a:prstGeom prst="ellipse">
            <a:avLst/>
          </a:prstGeom>
          <a:solidFill>
            <a:schemeClr val="bg1"/>
          </a:solidFill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stCxn id="2" idx="0"/>
          </p:cNvCxnSpPr>
          <p:nvPr/>
        </p:nvCxnSpPr>
        <p:spPr>
          <a:xfrm>
            <a:off x="4556243" y="2420887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endCxn id="2" idx="6"/>
          </p:cNvCxnSpPr>
          <p:nvPr/>
        </p:nvCxnSpPr>
        <p:spPr>
          <a:xfrm>
            <a:off x="5332951" y="3428999"/>
            <a:ext cx="23140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" idx="2"/>
          </p:cNvCxnSpPr>
          <p:nvPr/>
        </p:nvCxnSpPr>
        <p:spPr>
          <a:xfrm>
            <a:off x="3548131" y="3428999"/>
            <a:ext cx="21602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71051" y="4206841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556243" y="2788331"/>
            <a:ext cx="7404" cy="1274494"/>
            <a:chOff x="1388840" y="714346"/>
            <a:chExt cx="7404" cy="1274494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388840" y="714346"/>
              <a:ext cx="0" cy="648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88840" y="1370185"/>
              <a:ext cx="7404" cy="618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124195" y="3436403"/>
            <a:ext cx="878904" cy="0"/>
            <a:chOff x="956792" y="1362418"/>
            <a:chExt cx="878904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03648" y="1362418"/>
              <a:ext cx="43204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56792" y="1362418"/>
              <a:ext cx="43204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348479" y="249883"/>
            <a:ext cx="7643813" cy="3424238"/>
            <a:chOff x="285720" y="2071678"/>
            <a:chExt cx="7643813" cy="3424238"/>
          </a:xfrm>
          <a:noFill/>
        </p:grpSpPr>
        <p:sp>
          <p:nvSpPr>
            <p:cNvPr id="15" name="Rectangle 285"/>
            <p:cNvSpPr>
              <a:spLocks noChangeArrowheads="1"/>
            </p:cNvSpPr>
            <p:nvPr/>
          </p:nvSpPr>
          <p:spPr bwMode="auto">
            <a:xfrm>
              <a:off x="5165695" y="4175116"/>
              <a:ext cx="134938" cy="119063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86"/>
            <p:cNvSpPr>
              <a:spLocks noChangeArrowheads="1"/>
            </p:cNvSpPr>
            <p:nvPr/>
          </p:nvSpPr>
          <p:spPr bwMode="auto">
            <a:xfrm>
              <a:off x="4810095" y="4165591"/>
              <a:ext cx="307975" cy="131763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87"/>
            <p:cNvSpPr>
              <a:spLocks noChangeArrowheads="1"/>
            </p:cNvSpPr>
            <p:nvPr/>
          </p:nvSpPr>
          <p:spPr bwMode="auto">
            <a:xfrm>
              <a:off x="4687858" y="4165591"/>
              <a:ext cx="90488" cy="125413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288"/>
            <p:cNvSpPr>
              <a:spLocks noChangeShapeType="1"/>
            </p:cNvSpPr>
            <p:nvPr/>
          </p:nvSpPr>
          <p:spPr bwMode="auto">
            <a:xfrm flipH="1">
              <a:off x="4687858" y="4159241"/>
              <a:ext cx="62547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89"/>
            <p:cNvSpPr>
              <a:spLocks noChangeShapeType="1"/>
            </p:cNvSpPr>
            <p:nvPr/>
          </p:nvSpPr>
          <p:spPr bwMode="auto">
            <a:xfrm flipH="1">
              <a:off x="4687858" y="4078278"/>
              <a:ext cx="62547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90"/>
            <p:cNvSpPr>
              <a:spLocks noChangeShapeType="1"/>
            </p:cNvSpPr>
            <p:nvPr/>
          </p:nvSpPr>
          <p:spPr bwMode="auto">
            <a:xfrm>
              <a:off x="5108545" y="5108566"/>
              <a:ext cx="204788" cy="222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91"/>
            <p:cNvSpPr>
              <a:spLocks noChangeShapeType="1"/>
            </p:cNvSpPr>
            <p:nvPr/>
          </p:nvSpPr>
          <p:spPr bwMode="auto">
            <a:xfrm>
              <a:off x="5108545" y="4344978"/>
              <a:ext cx="1588" cy="763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92"/>
            <p:cNvSpPr>
              <a:spLocks noChangeShapeType="1"/>
            </p:cNvSpPr>
            <p:nvPr/>
          </p:nvSpPr>
          <p:spPr bwMode="auto">
            <a:xfrm flipH="1">
              <a:off x="5108545" y="4322753"/>
              <a:ext cx="204788" cy="222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93"/>
            <p:cNvSpPr>
              <a:spLocks noChangeShapeType="1"/>
            </p:cNvSpPr>
            <p:nvPr/>
          </p:nvSpPr>
          <p:spPr bwMode="auto">
            <a:xfrm flipH="1">
              <a:off x="4803745" y="4322753"/>
              <a:ext cx="50958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94"/>
            <p:cNvSpPr>
              <a:spLocks noChangeShapeType="1"/>
            </p:cNvSpPr>
            <p:nvPr/>
          </p:nvSpPr>
          <p:spPr bwMode="auto">
            <a:xfrm flipH="1" flipV="1">
              <a:off x="4687858" y="5105391"/>
              <a:ext cx="115888" cy="254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95"/>
            <p:cNvSpPr>
              <a:spLocks noChangeShapeType="1"/>
            </p:cNvSpPr>
            <p:nvPr/>
          </p:nvSpPr>
          <p:spPr bwMode="auto">
            <a:xfrm flipH="1">
              <a:off x="4687858" y="4284653"/>
              <a:ext cx="115888" cy="381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96"/>
            <p:cNvSpPr>
              <a:spLocks noChangeShapeType="1"/>
            </p:cNvSpPr>
            <p:nvPr/>
          </p:nvSpPr>
          <p:spPr bwMode="auto">
            <a:xfrm flipV="1">
              <a:off x="4803745" y="4284653"/>
              <a:ext cx="1588" cy="84613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97"/>
            <p:cNvSpPr>
              <a:spLocks noChangeShapeType="1"/>
            </p:cNvSpPr>
            <p:nvPr/>
          </p:nvSpPr>
          <p:spPr bwMode="auto">
            <a:xfrm flipH="1">
              <a:off x="4803745" y="5130791"/>
              <a:ext cx="50958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Line 298"/>
            <p:cNvSpPr>
              <a:spLocks noChangeShapeType="1"/>
            </p:cNvSpPr>
            <p:nvPr/>
          </p:nvSpPr>
          <p:spPr bwMode="auto">
            <a:xfrm>
              <a:off x="5313333" y="4078278"/>
              <a:ext cx="1588" cy="10525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99"/>
            <p:cNvSpPr>
              <a:spLocks noChangeShapeType="1"/>
            </p:cNvSpPr>
            <p:nvPr/>
          </p:nvSpPr>
          <p:spPr bwMode="auto">
            <a:xfrm flipH="1">
              <a:off x="5313333" y="3851266"/>
              <a:ext cx="476250" cy="2270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300"/>
            <p:cNvSpPr>
              <a:spLocks noChangeShapeType="1"/>
            </p:cNvSpPr>
            <p:nvPr/>
          </p:nvSpPr>
          <p:spPr bwMode="auto">
            <a:xfrm>
              <a:off x="3746470" y="3943341"/>
              <a:ext cx="1588" cy="13128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Line 301"/>
            <p:cNvSpPr>
              <a:spLocks noChangeShapeType="1"/>
            </p:cNvSpPr>
            <p:nvPr/>
          </p:nvSpPr>
          <p:spPr bwMode="auto">
            <a:xfrm flipV="1">
              <a:off x="4687858" y="3851266"/>
              <a:ext cx="1588" cy="140493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02"/>
            <p:cNvSpPr>
              <a:spLocks noChangeShapeType="1"/>
            </p:cNvSpPr>
            <p:nvPr/>
          </p:nvSpPr>
          <p:spPr bwMode="auto">
            <a:xfrm>
              <a:off x="3798858" y="3943341"/>
              <a:ext cx="1588" cy="13128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03"/>
            <p:cNvSpPr>
              <a:spLocks noChangeShapeType="1"/>
            </p:cNvSpPr>
            <p:nvPr/>
          </p:nvSpPr>
          <p:spPr bwMode="auto">
            <a:xfrm flipH="1" flipV="1">
              <a:off x="828645" y="3943341"/>
              <a:ext cx="119063" cy="682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04"/>
            <p:cNvSpPr>
              <a:spLocks noChangeShapeType="1"/>
            </p:cNvSpPr>
            <p:nvPr/>
          </p:nvSpPr>
          <p:spPr bwMode="auto">
            <a:xfrm flipV="1">
              <a:off x="947708" y="4011603"/>
              <a:ext cx="1588" cy="12446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05"/>
            <p:cNvSpPr>
              <a:spLocks noChangeShapeType="1"/>
            </p:cNvSpPr>
            <p:nvPr/>
          </p:nvSpPr>
          <p:spPr bwMode="auto">
            <a:xfrm flipH="1" flipV="1">
              <a:off x="914370" y="3943341"/>
              <a:ext cx="93663" cy="555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06"/>
            <p:cNvSpPr>
              <a:spLocks noChangeShapeType="1"/>
            </p:cNvSpPr>
            <p:nvPr/>
          </p:nvSpPr>
          <p:spPr bwMode="auto">
            <a:xfrm flipV="1">
              <a:off x="1008033" y="3998903"/>
              <a:ext cx="1588" cy="12573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07"/>
            <p:cNvSpPr>
              <a:spLocks noChangeShapeType="1"/>
            </p:cNvSpPr>
            <p:nvPr/>
          </p:nvSpPr>
          <p:spPr bwMode="auto">
            <a:xfrm>
              <a:off x="1425545" y="2793991"/>
              <a:ext cx="1588" cy="5905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08"/>
            <p:cNvSpPr>
              <a:spLocks noChangeShapeType="1"/>
            </p:cNvSpPr>
            <p:nvPr/>
          </p:nvSpPr>
          <p:spPr bwMode="auto">
            <a:xfrm>
              <a:off x="1362045" y="2793991"/>
              <a:ext cx="1588" cy="5905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309"/>
            <p:cNvSpPr>
              <a:spLocks noChangeShapeType="1"/>
            </p:cNvSpPr>
            <p:nvPr/>
          </p:nvSpPr>
          <p:spPr bwMode="auto">
            <a:xfrm>
              <a:off x="4038570" y="2793991"/>
              <a:ext cx="1588" cy="5651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310"/>
            <p:cNvSpPr>
              <a:spLocks noChangeShapeType="1"/>
            </p:cNvSpPr>
            <p:nvPr/>
          </p:nvSpPr>
          <p:spPr bwMode="auto">
            <a:xfrm>
              <a:off x="3984595" y="2793991"/>
              <a:ext cx="1588" cy="5651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311"/>
            <p:cNvSpPr>
              <a:spLocks noChangeShapeType="1"/>
            </p:cNvSpPr>
            <p:nvPr/>
          </p:nvSpPr>
          <p:spPr bwMode="auto">
            <a:xfrm>
              <a:off x="6295995" y="4724391"/>
              <a:ext cx="76517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312"/>
            <p:cNvSpPr>
              <a:spLocks noChangeShapeType="1"/>
            </p:cNvSpPr>
            <p:nvPr/>
          </p:nvSpPr>
          <p:spPr bwMode="auto">
            <a:xfrm>
              <a:off x="6295995" y="4341803"/>
              <a:ext cx="76517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313"/>
            <p:cNvSpPr>
              <a:spLocks noChangeShapeType="1"/>
            </p:cNvSpPr>
            <p:nvPr/>
          </p:nvSpPr>
          <p:spPr bwMode="auto">
            <a:xfrm>
              <a:off x="6295995" y="4537066"/>
              <a:ext cx="76517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314"/>
            <p:cNvSpPr>
              <a:spLocks noChangeShapeType="1"/>
            </p:cNvSpPr>
            <p:nvPr/>
          </p:nvSpPr>
          <p:spPr bwMode="auto">
            <a:xfrm>
              <a:off x="3914745" y="4344978"/>
              <a:ext cx="538163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Line 315"/>
            <p:cNvSpPr>
              <a:spLocks noChangeShapeType="1"/>
            </p:cNvSpPr>
            <p:nvPr/>
          </p:nvSpPr>
          <p:spPr bwMode="auto">
            <a:xfrm>
              <a:off x="2600295" y="4675178"/>
              <a:ext cx="7191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Line 316"/>
            <p:cNvSpPr>
              <a:spLocks noChangeShapeType="1"/>
            </p:cNvSpPr>
            <p:nvPr/>
          </p:nvSpPr>
          <p:spPr bwMode="auto">
            <a:xfrm>
              <a:off x="2600295" y="4281478"/>
              <a:ext cx="7191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Line 317"/>
            <p:cNvSpPr>
              <a:spLocks noChangeShapeType="1"/>
            </p:cNvSpPr>
            <p:nvPr/>
          </p:nvSpPr>
          <p:spPr bwMode="auto">
            <a:xfrm>
              <a:off x="2600295" y="4467216"/>
              <a:ext cx="7191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Line 318"/>
            <p:cNvSpPr>
              <a:spLocks noChangeShapeType="1"/>
            </p:cNvSpPr>
            <p:nvPr/>
          </p:nvSpPr>
          <p:spPr bwMode="auto">
            <a:xfrm>
              <a:off x="1239808" y="4678353"/>
              <a:ext cx="7699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Line 319"/>
            <p:cNvSpPr>
              <a:spLocks noChangeShapeType="1"/>
            </p:cNvSpPr>
            <p:nvPr/>
          </p:nvSpPr>
          <p:spPr bwMode="auto">
            <a:xfrm>
              <a:off x="1239808" y="4300528"/>
              <a:ext cx="7699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Line 320"/>
            <p:cNvSpPr>
              <a:spLocks noChangeShapeType="1"/>
            </p:cNvSpPr>
            <p:nvPr/>
          </p:nvSpPr>
          <p:spPr bwMode="auto">
            <a:xfrm>
              <a:off x="1239808" y="4483091"/>
              <a:ext cx="7699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Line 321"/>
            <p:cNvSpPr>
              <a:spLocks noChangeShapeType="1"/>
            </p:cNvSpPr>
            <p:nvPr/>
          </p:nvSpPr>
          <p:spPr bwMode="auto">
            <a:xfrm>
              <a:off x="1611283" y="3121016"/>
              <a:ext cx="6810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Line 322"/>
            <p:cNvSpPr>
              <a:spLocks noChangeShapeType="1"/>
            </p:cNvSpPr>
            <p:nvPr/>
          </p:nvSpPr>
          <p:spPr bwMode="auto">
            <a:xfrm>
              <a:off x="4613245" y="2997191"/>
              <a:ext cx="800100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Line 323"/>
            <p:cNvSpPr>
              <a:spLocks noChangeShapeType="1"/>
            </p:cNvSpPr>
            <p:nvPr/>
          </p:nvSpPr>
          <p:spPr bwMode="auto">
            <a:xfrm>
              <a:off x="3181320" y="3111491"/>
              <a:ext cx="6810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324"/>
            <p:cNvSpPr>
              <a:spLocks noChangeShapeType="1"/>
            </p:cNvSpPr>
            <p:nvPr/>
          </p:nvSpPr>
          <p:spPr bwMode="auto">
            <a:xfrm>
              <a:off x="4183033" y="4140191"/>
              <a:ext cx="1588" cy="40957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325"/>
            <p:cNvSpPr>
              <a:spLocks noChangeShapeType="1"/>
            </p:cNvSpPr>
            <p:nvPr/>
          </p:nvSpPr>
          <p:spPr bwMode="auto">
            <a:xfrm>
              <a:off x="2960658" y="4103678"/>
              <a:ext cx="1588" cy="7254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326"/>
            <p:cNvSpPr>
              <a:spLocks noChangeShapeType="1"/>
            </p:cNvSpPr>
            <p:nvPr/>
          </p:nvSpPr>
          <p:spPr bwMode="auto">
            <a:xfrm>
              <a:off x="1623983" y="4113203"/>
              <a:ext cx="1588" cy="7350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27"/>
            <p:cNvSpPr>
              <a:spLocks noChangeArrowheads="1"/>
            </p:cNvSpPr>
            <p:nvPr/>
          </p:nvSpPr>
          <p:spPr bwMode="auto">
            <a:xfrm>
              <a:off x="3914745" y="4140191"/>
              <a:ext cx="538163" cy="409575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28"/>
            <p:cNvSpPr>
              <a:spLocks noChangeArrowheads="1"/>
            </p:cNvSpPr>
            <p:nvPr/>
          </p:nvSpPr>
          <p:spPr bwMode="auto">
            <a:xfrm>
              <a:off x="2600295" y="4103678"/>
              <a:ext cx="719138" cy="725488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29"/>
            <p:cNvSpPr>
              <a:spLocks noChangeArrowheads="1"/>
            </p:cNvSpPr>
            <p:nvPr/>
          </p:nvSpPr>
          <p:spPr bwMode="auto">
            <a:xfrm>
              <a:off x="1239808" y="4113203"/>
              <a:ext cx="769938" cy="735013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330"/>
            <p:cNvSpPr>
              <a:spLocks noChangeShapeType="1"/>
            </p:cNvSpPr>
            <p:nvPr/>
          </p:nvSpPr>
          <p:spPr bwMode="auto">
            <a:xfrm>
              <a:off x="719108" y="5256203"/>
              <a:ext cx="3968750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Line 331"/>
            <p:cNvSpPr>
              <a:spLocks noChangeShapeType="1"/>
            </p:cNvSpPr>
            <p:nvPr/>
          </p:nvSpPr>
          <p:spPr bwMode="auto">
            <a:xfrm>
              <a:off x="719108" y="4005253"/>
              <a:ext cx="1588" cy="12509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332"/>
            <p:cNvSpPr>
              <a:spLocks noChangeShapeType="1"/>
            </p:cNvSpPr>
            <p:nvPr/>
          </p:nvSpPr>
          <p:spPr bwMode="auto">
            <a:xfrm>
              <a:off x="285720" y="3943341"/>
              <a:ext cx="433388" cy="619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333"/>
            <p:cNvSpPr>
              <a:spLocks noChangeShapeType="1"/>
            </p:cNvSpPr>
            <p:nvPr/>
          </p:nvSpPr>
          <p:spPr bwMode="auto">
            <a:xfrm>
              <a:off x="5918170" y="4017953"/>
              <a:ext cx="168592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334"/>
            <p:cNvSpPr>
              <a:spLocks noChangeShapeType="1"/>
            </p:cNvSpPr>
            <p:nvPr/>
          </p:nvSpPr>
          <p:spPr bwMode="auto">
            <a:xfrm>
              <a:off x="5918170" y="3943341"/>
              <a:ext cx="168592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335"/>
            <p:cNvSpPr>
              <a:spLocks noChangeShapeType="1"/>
            </p:cNvSpPr>
            <p:nvPr/>
          </p:nvSpPr>
          <p:spPr bwMode="auto">
            <a:xfrm>
              <a:off x="6678583" y="4168766"/>
              <a:ext cx="1588" cy="7381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336"/>
            <p:cNvSpPr>
              <a:spLocks noChangeArrowheads="1"/>
            </p:cNvSpPr>
            <p:nvPr/>
          </p:nvSpPr>
          <p:spPr bwMode="auto">
            <a:xfrm>
              <a:off x="6295995" y="4168766"/>
              <a:ext cx="765175" cy="738188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Line 337"/>
            <p:cNvSpPr>
              <a:spLocks noChangeShapeType="1"/>
            </p:cNvSpPr>
            <p:nvPr/>
          </p:nvSpPr>
          <p:spPr bwMode="auto">
            <a:xfrm>
              <a:off x="5846733" y="3905241"/>
              <a:ext cx="1588" cy="137477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338"/>
            <p:cNvSpPr>
              <a:spLocks noChangeShapeType="1"/>
            </p:cNvSpPr>
            <p:nvPr/>
          </p:nvSpPr>
          <p:spPr bwMode="auto">
            <a:xfrm flipH="1">
              <a:off x="5846733" y="3814753"/>
              <a:ext cx="219075" cy="904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339"/>
            <p:cNvSpPr>
              <a:spLocks noChangeShapeType="1"/>
            </p:cNvSpPr>
            <p:nvPr/>
          </p:nvSpPr>
          <p:spPr bwMode="auto">
            <a:xfrm flipV="1">
              <a:off x="6167408" y="3814753"/>
              <a:ext cx="1588" cy="396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340"/>
            <p:cNvSpPr>
              <a:spLocks noChangeShapeType="1"/>
            </p:cNvSpPr>
            <p:nvPr/>
          </p:nvSpPr>
          <p:spPr bwMode="auto">
            <a:xfrm flipV="1">
              <a:off x="5918170" y="3854441"/>
              <a:ext cx="249238" cy="889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341"/>
            <p:cNvSpPr>
              <a:spLocks noChangeShapeType="1"/>
            </p:cNvSpPr>
            <p:nvPr/>
          </p:nvSpPr>
          <p:spPr bwMode="auto">
            <a:xfrm flipV="1">
              <a:off x="5918170" y="3943341"/>
              <a:ext cx="1588" cy="15509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342"/>
            <p:cNvSpPr>
              <a:spLocks noChangeShapeType="1"/>
            </p:cNvSpPr>
            <p:nvPr/>
          </p:nvSpPr>
          <p:spPr bwMode="auto">
            <a:xfrm flipH="1">
              <a:off x="5918170" y="5494328"/>
              <a:ext cx="168592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343"/>
            <p:cNvSpPr>
              <a:spLocks noChangeShapeType="1"/>
            </p:cNvSpPr>
            <p:nvPr/>
          </p:nvSpPr>
          <p:spPr bwMode="auto">
            <a:xfrm>
              <a:off x="7604095" y="3817928"/>
              <a:ext cx="1588" cy="16764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344"/>
            <p:cNvSpPr>
              <a:spLocks noChangeShapeType="1"/>
            </p:cNvSpPr>
            <p:nvPr/>
          </p:nvSpPr>
          <p:spPr bwMode="auto">
            <a:xfrm flipH="1" flipV="1">
              <a:off x="5313333" y="5130791"/>
              <a:ext cx="476250" cy="1492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345"/>
            <p:cNvSpPr>
              <a:spLocks noChangeShapeType="1"/>
            </p:cNvSpPr>
            <p:nvPr/>
          </p:nvSpPr>
          <p:spPr bwMode="auto">
            <a:xfrm>
              <a:off x="5789583" y="3851266"/>
              <a:ext cx="1588" cy="14287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346"/>
            <p:cNvSpPr>
              <a:spLocks noChangeShapeType="1"/>
            </p:cNvSpPr>
            <p:nvPr/>
          </p:nvSpPr>
          <p:spPr bwMode="auto">
            <a:xfrm>
              <a:off x="4338608" y="3851266"/>
              <a:ext cx="145097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347"/>
            <p:cNvSpPr>
              <a:spLocks noChangeShapeType="1"/>
            </p:cNvSpPr>
            <p:nvPr/>
          </p:nvSpPr>
          <p:spPr bwMode="auto">
            <a:xfrm flipV="1">
              <a:off x="4338608" y="3851266"/>
              <a:ext cx="1588" cy="9207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348"/>
            <p:cNvSpPr>
              <a:spLocks noChangeShapeType="1"/>
            </p:cNvSpPr>
            <p:nvPr/>
          </p:nvSpPr>
          <p:spPr bwMode="auto">
            <a:xfrm>
              <a:off x="285720" y="3943341"/>
              <a:ext cx="405288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349"/>
            <p:cNvSpPr>
              <a:spLocks noChangeShapeType="1"/>
            </p:cNvSpPr>
            <p:nvPr/>
          </p:nvSpPr>
          <p:spPr bwMode="auto">
            <a:xfrm>
              <a:off x="285720" y="3786178"/>
              <a:ext cx="1588" cy="1571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350"/>
            <p:cNvSpPr>
              <a:spLocks noChangeShapeType="1"/>
            </p:cNvSpPr>
            <p:nvPr/>
          </p:nvSpPr>
          <p:spPr bwMode="auto">
            <a:xfrm flipV="1">
              <a:off x="5011708" y="2797166"/>
              <a:ext cx="1588" cy="40163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351"/>
            <p:cNvSpPr>
              <a:spLocks noChangeArrowheads="1"/>
            </p:cNvSpPr>
            <p:nvPr/>
          </p:nvSpPr>
          <p:spPr bwMode="auto">
            <a:xfrm>
              <a:off x="4613245" y="2797166"/>
              <a:ext cx="800100" cy="401638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Line 352"/>
            <p:cNvSpPr>
              <a:spLocks noChangeShapeType="1"/>
            </p:cNvSpPr>
            <p:nvPr/>
          </p:nvSpPr>
          <p:spPr bwMode="auto">
            <a:xfrm flipV="1">
              <a:off x="3522633" y="2928928"/>
              <a:ext cx="1588" cy="3667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353"/>
            <p:cNvSpPr>
              <a:spLocks noChangeArrowheads="1"/>
            </p:cNvSpPr>
            <p:nvPr/>
          </p:nvSpPr>
          <p:spPr bwMode="auto">
            <a:xfrm>
              <a:off x="3181320" y="2928928"/>
              <a:ext cx="681038" cy="366713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Line 354"/>
            <p:cNvSpPr>
              <a:spLocks noChangeShapeType="1"/>
            </p:cNvSpPr>
            <p:nvPr/>
          </p:nvSpPr>
          <p:spPr bwMode="auto">
            <a:xfrm flipV="1">
              <a:off x="1952595" y="2922578"/>
              <a:ext cx="1588" cy="3984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55"/>
            <p:cNvSpPr>
              <a:spLocks noChangeArrowheads="1"/>
            </p:cNvSpPr>
            <p:nvPr/>
          </p:nvSpPr>
          <p:spPr bwMode="auto">
            <a:xfrm>
              <a:off x="1611283" y="2922578"/>
              <a:ext cx="681038" cy="398463"/>
            </a:xfrm>
            <a:prstGeom prst="rect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56"/>
            <p:cNvSpPr>
              <a:spLocks/>
            </p:cNvSpPr>
            <p:nvPr/>
          </p:nvSpPr>
          <p:spPr bwMode="auto">
            <a:xfrm>
              <a:off x="6572220" y="3378191"/>
              <a:ext cx="250825" cy="250825"/>
            </a:xfrm>
            <a:custGeom>
              <a:avLst/>
              <a:gdLst/>
              <a:ahLst/>
              <a:cxnLst>
                <a:cxn ang="0">
                  <a:pos x="78" y="39"/>
                </a:cxn>
                <a:cxn ang="0">
                  <a:pos x="39" y="0"/>
                </a:cxn>
                <a:cxn ang="0">
                  <a:pos x="0" y="39"/>
                </a:cxn>
                <a:cxn ang="0">
                  <a:pos x="39" y="78"/>
                </a:cxn>
                <a:cxn ang="0">
                  <a:pos x="78" y="39"/>
                </a:cxn>
                <a:cxn ang="0">
                  <a:pos x="78" y="39"/>
                </a:cxn>
              </a:cxnLst>
              <a:rect l="0" t="0" r="r" b="b"/>
              <a:pathLst>
                <a:path w="78" h="78">
                  <a:moveTo>
                    <a:pt x="78" y="39"/>
                  </a:moveTo>
                  <a:cubicBezTo>
                    <a:pt x="78" y="17"/>
                    <a:pt x="61" y="0"/>
                    <a:pt x="39" y="0"/>
                  </a:cubicBezTo>
                  <a:cubicBezTo>
                    <a:pt x="18" y="0"/>
                    <a:pt x="0" y="17"/>
                    <a:pt x="0" y="39"/>
                  </a:cubicBezTo>
                  <a:cubicBezTo>
                    <a:pt x="0" y="60"/>
                    <a:pt x="18" y="78"/>
                    <a:pt x="39" y="78"/>
                  </a:cubicBezTo>
                  <a:cubicBezTo>
                    <a:pt x="61" y="78"/>
                    <a:pt x="78" y="60"/>
                    <a:pt x="78" y="39"/>
                  </a:cubicBezTo>
                  <a:cubicBezTo>
                    <a:pt x="78" y="39"/>
                    <a:pt x="78" y="39"/>
                    <a:pt x="78" y="39"/>
                  </a:cubicBezTo>
                  <a:close/>
                </a:path>
              </a:pathLst>
            </a:cu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7"/>
            <p:cNvSpPr>
              <a:spLocks/>
            </p:cNvSpPr>
            <p:nvPr/>
          </p:nvSpPr>
          <p:spPr bwMode="auto">
            <a:xfrm>
              <a:off x="4910108" y="2435216"/>
              <a:ext cx="214313" cy="211138"/>
            </a:xfrm>
            <a:custGeom>
              <a:avLst/>
              <a:gdLst/>
              <a:ahLst/>
              <a:cxnLst>
                <a:cxn ang="0">
                  <a:pos x="67" y="33"/>
                </a:cxn>
                <a:cxn ang="0">
                  <a:pos x="34" y="0"/>
                </a:cxn>
                <a:cxn ang="0">
                  <a:pos x="0" y="33"/>
                </a:cxn>
                <a:cxn ang="0">
                  <a:pos x="34" y="66"/>
                </a:cxn>
                <a:cxn ang="0">
                  <a:pos x="67" y="33"/>
                </a:cxn>
                <a:cxn ang="0">
                  <a:pos x="67" y="33"/>
                </a:cxn>
              </a:cxnLst>
              <a:rect l="0" t="0" r="r" b="b"/>
              <a:pathLst>
                <a:path w="67" h="66">
                  <a:moveTo>
                    <a:pt x="67" y="33"/>
                  </a:moveTo>
                  <a:cubicBezTo>
                    <a:pt x="67" y="15"/>
                    <a:pt x="52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6"/>
                    <a:pt x="34" y="66"/>
                  </a:cubicBezTo>
                  <a:cubicBezTo>
                    <a:pt x="52" y="66"/>
                    <a:pt x="67" y="52"/>
                    <a:pt x="67" y="33"/>
                  </a:cubicBezTo>
                  <a:cubicBezTo>
                    <a:pt x="67" y="33"/>
                    <a:pt x="67" y="33"/>
                    <a:pt x="67" y="33"/>
                  </a:cubicBezTo>
                  <a:close/>
                </a:path>
              </a:pathLst>
            </a:cu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358"/>
            <p:cNvSpPr>
              <a:spLocks noChangeShapeType="1"/>
            </p:cNvSpPr>
            <p:nvPr/>
          </p:nvSpPr>
          <p:spPr bwMode="auto">
            <a:xfrm>
              <a:off x="285720" y="3786178"/>
              <a:ext cx="40465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359"/>
            <p:cNvSpPr>
              <a:spLocks noChangeShapeType="1"/>
            </p:cNvSpPr>
            <p:nvPr/>
          </p:nvSpPr>
          <p:spPr bwMode="auto">
            <a:xfrm flipH="1">
              <a:off x="285720" y="3368666"/>
              <a:ext cx="766763" cy="4175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360"/>
            <p:cNvSpPr>
              <a:spLocks noChangeShapeType="1"/>
            </p:cNvSpPr>
            <p:nvPr/>
          </p:nvSpPr>
          <p:spPr bwMode="auto">
            <a:xfrm flipH="1">
              <a:off x="1052483" y="3368666"/>
              <a:ext cx="125413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361"/>
            <p:cNvSpPr>
              <a:spLocks noChangeShapeType="1"/>
            </p:cNvSpPr>
            <p:nvPr/>
          </p:nvSpPr>
          <p:spPr bwMode="auto">
            <a:xfrm>
              <a:off x="947708" y="2793991"/>
              <a:ext cx="230188" cy="1539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362"/>
            <p:cNvSpPr>
              <a:spLocks noChangeShapeType="1"/>
            </p:cNvSpPr>
            <p:nvPr/>
          </p:nvSpPr>
          <p:spPr bwMode="auto">
            <a:xfrm>
              <a:off x="4332258" y="3738553"/>
              <a:ext cx="1588" cy="762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363"/>
            <p:cNvSpPr>
              <a:spLocks noChangeShapeType="1"/>
            </p:cNvSpPr>
            <p:nvPr/>
          </p:nvSpPr>
          <p:spPr bwMode="auto">
            <a:xfrm>
              <a:off x="4621183" y="3702041"/>
              <a:ext cx="1008063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364"/>
            <p:cNvSpPr>
              <a:spLocks noChangeShapeType="1"/>
            </p:cNvSpPr>
            <p:nvPr/>
          </p:nvSpPr>
          <p:spPr bwMode="auto">
            <a:xfrm flipH="1">
              <a:off x="4621183" y="3330566"/>
              <a:ext cx="654050" cy="37147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365"/>
            <p:cNvSpPr>
              <a:spLocks noChangeShapeType="1"/>
            </p:cNvSpPr>
            <p:nvPr/>
          </p:nvSpPr>
          <p:spPr bwMode="auto">
            <a:xfrm flipH="1" flipV="1">
              <a:off x="5275233" y="3330566"/>
              <a:ext cx="606425" cy="3556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366"/>
            <p:cNvSpPr>
              <a:spLocks noChangeShapeType="1"/>
            </p:cNvSpPr>
            <p:nvPr/>
          </p:nvSpPr>
          <p:spPr bwMode="auto">
            <a:xfrm>
              <a:off x="5629245" y="3686166"/>
              <a:ext cx="252413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367"/>
            <p:cNvSpPr>
              <a:spLocks noChangeShapeType="1"/>
            </p:cNvSpPr>
            <p:nvPr/>
          </p:nvSpPr>
          <p:spPr bwMode="auto">
            <a:xfrm flipV="1">
              <a:off x="5629245" y="3686166"/>
              <a:ext cx="1588" cy="128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368"/>
            <p:cNvSpPr>
              <a:spLocks noChangeShapeType="1"/>
            </p:cNvSpPr>
            <p:nvPr/>
          </p:nvSpPr>
          <p:spPr bwMode="auto">
            <a:xfrm flipH="1">
              <a:off x="4332258" y="3814753"/>
              <a:ext cx="2057400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369"/>
            <p:cNvSpPr>
              <a:spLocks noChangeShapeType="1"/>
            </p:cNvSpPr>
            <p:nvPr/>
          </p:nvSpPr>
          <p:spPr bwMode="auto">
            <a:xfrm>
              <a:off x="6389658" y="3722678"/>
              <a:ext cx="1588" cy="9207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370"/>
            <p:cNvSpPr>
              <a:spLocks noChangeShapeType="1"/>
            </p:cNvSpPr>
            <p:nvPr/>
          </p:nvSpPr>
          <p:spPr bwMode="auto">
            <a:xfrm>
              <a:off x="6138833" y="3722678"/>
              <a:ext cx="25082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371"/>
            <p:cNvSpPr>
              <a:spLocks noChangeShapeType="1"/>
            </p:cNvSpPr>
            <p:nvPr/>
          </p:nvSpPr>
          <p:spPr bwMode="auto">
            <a:xfrm>
              <a:off x="5268883" y="3205153"/>
              <a:ext cx="869950" cy="5175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372"/>
            <p:cNvSpPr>
              <a:spLocks noChangeShapeType="1"/>
            </p:cNvSpPr>
            <p:nvPr/>
          </p:nvSpPr>
          <p:spPr bwMode="auto">
            <a:xfrm flipV="1">
              <a:off x="4332258" y="3205153"/>
              <a:ext cx="936625" cy="5334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373"/>
            <p:cNvSpPr>
              <a:spLocks noChangeShapeType="1"/>
            </p:cNvSpPr>
            <p:nvPr/>
          </p:nvSpPr>
          <p:spPr bwMode="auto">
            <a:xfrm flipV="1">
              <a:off x="1177895" y="3349616"/>
              <a:ext cx="3833813" cy="381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Line 374"/>
            <p:cNvSpPr>
              <a:spLocks noChangeShapeType="1"/>
            </p:cNvSpPr>
            <p:nvPr/>
          </p:nvSpPr>
          <p:spPr bwMode="auto">
            <a:xfrm>
              <a:off x="1177895" y="2793991"/>
              <a:ext cx="1588" cy="5937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Line 375"/>
            <p:cNvSpPr>
              <a:spLocks noChangeShapeType="1"/>
            </p:cNvSpPr>
            <p:nvPr/>
          </p:nvSpPr>
          <p:spPr bwMode="auto">
            <a:xfrm flipH="1">
              <a:off x="6013420" y="3167053"/>
              <a:ext cx="746125" cy="46513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Line 376"/>
            <p:cNvSpPr>
              <a:spLocks noChangeShapeType="1"/>
            </p:cNvSpPr>
            <p:nvPr/>
          </p:nvSpPr>
          <p:spPr bwMode="auto">
            <a:xfrm flipH="1" flipV="1">
              <a:off x="6759545" y="3167053"/>
              <a:ext cx="898525" cy="509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Line 377"/>
            <p:cNvSpPr>
              <a:spLocks noChangeShapeType="1"/>
            </p:cNvSpPr>
            <p:nvPr/>
          </p:nvSpPr>
          <p:spPr bwMode="auto">
            <a:xfrm>
              <a:off x="7278658" y="3676641"/>
              <a:ext cx="379413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Line 378"/>
            <p:cNvSpPr>
              <a:spLocks noChangeShapeType="1"/>
            </p:cNvSpPr>
            <p:nvPr/>
          </p:nvSpPr>
          <p:spPr bwMode="auto">
            <a:xfrm flipV="1">
              <a:off x="7278658" y="3676641"/>
              <a:ext cx="1588" cy="1412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Line 379"/>
            <p:cNvSpPr>
              <a:spLocks noChangeShapeType="1"/>
            </p:cNvSpPr>
            <p:nvPr/>
          </p:nvSpPr>
          <p:spPr bwMode="auto">
            <a:xfrm flipH="1">
              <a:off x="7278658" y="3817928"/>
              <a:ext cx="64928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Line 380"/>
            <p:cNvSpPr>
              <a:spLocks noChangeShapeType="1"/>
            </p:cNvSpPr>
            <p:nvPr/>
          </p:nvSpPr>
          <p:spPr bwMode="auto">
            <a:xfrm>
              <a:off x="7927945" y="3692516"/>
              <a:ext cx="1588" cy="1254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Line 381"/>
            <p:cNvSpPr>
              <a:spLocks noChangeShapeType="1"/>
            </p:cNvSpPr>
            <p:nvPr/>
          </p:nvSpPr>
          <p:spPr bwMode="auto">
            <a:xfrm>
              <a:off x="6742083" y="3032116"/>
              <a:ext cx="1185863" cy="6604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Line 382"/>
            <p:cNvSpPr>
              <a:spLocks noChangeShapeType="1"/>
            </p:cNvSpPr>
            <p:nvPr/>
          </p:nvSpPr>
          <p:spPr bwMode="auto">
            <a:xfrm flipV="1">
              <a:off x="6184870" y="3032116"/>
              <a:ext cx="557213" cy="3397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Line 383"/>
            <p:cNvSpPr>
              <a:spLocks noChangeShapeType="1"/>
            </p:cNvSpPr>
            <p:nvPr/>
          </p:nvSpPr>
          <p:spPr bwMode="auto">
            <a:xfrm>
              <a:off x="5895945" y="3298816"/>
              <a:ext cx="288925" cy="730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Line 384"/>
            <p:cNvSpPr>
              <a:spLocks noChangeShapeType="1"/>
            </p:cNvSpPr>
            <p:nvPr/>
          </p:nvSpPr>
          <p:spPr bwMode="auto">
            <a:xfrm>
              <a:off x="5811808" y="3298816"/>
              <a:ext cx="8413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Line 385"/>
            <p:cNvSpPr>
              <a:spLocks noChangeShapeType="1"/>
            </p:cNvSpPr>
            <p:nvPr/>
          </p:nvSpPr>
          <p:spPr bwMode="auto">
            <a:xfrm>
              <a:off x="5811808" y="2733666"/>
              <a:ext cx="1588" cy="56515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Line 386"/>
            <p:cNvSpPr>
              <a:spLocks noChangeShapeType="1"/>
            </p:cNvSpPr>
            <p:nvPr/>
          </p:nvSpPr>
          <p:spPr bwMode="auto">
            <a:xfrm flipH="1">
              <a:off x="5811808" y="2733666"/>
              <a:ext cx="244475" cy="2460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Line 387"/>
            <p:cNvSpPr>
              <a:spLocks noChangeShapeType="1"/>
            </p:cNvSpPr>
            <p:nvPr/>
          </p:nvSpPr>
          <p:spPr bwMode="auto">
            <a:xfrm flipV="1">
              <a:off x="947708" y="2646353"/>
              <a:ext cx="73025" cy="3492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Line 388"/>
            <p:cNvSpPr>
              <a:spLocks noChangeShapeType="1"/>
            </p:cNvSpPr>
            <p:nvPr/>
          </p:nvSpPr>
          <p:spPr bwMode="auto">
            <a:xfrm flipV="1">
              <a:off x="947708" y="2681278"/>
              <a:ext cx="1588" cy="11271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Line 389"/>
            <p:cNvSpPr>
              <a:spLocks noChangeShapeType="1"/>
            </p:cNvSpPr>
            <p:nvPr/>
          </p:nvSpPr>
          <p:spPr bwMode="auto">
            <a:xfrm flipH="1">
              <a:off x="947708" y="2793991"/>
              <a:ext cx="3498850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Line 390"/>
            <p:cNvSpPr>
              <a:spLocks noChangeShapeType="1"/>
            </p:cNvSpPr>
            <p:nvPr/>
          </p:nvSpPr>
          <p:spPr bwMode="auto">
            <a:xfrm>
              <a:off x="4446558" y="2674928"/>
              <a:ext cx="1588" cy="119063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Line 391"/>
            <p:cNvSpPr>
              <a:spLocks noChangeShapeType="1"/>
            </p:cNvSpPr>
            <p:nvPr/>
          </p:nvSpPr>
          <p:spPr bwMode="auto">
            <a:xfrm>
              <a:off x="4200495" y="2674928"/>
              <a:ext cx="246063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392"/>
            <p:cNvSpPr>
              <a:spLocks noChangeShapeType="1"/>
            </p:cNvSpPr>
            <p:nvPr/>
          </p:nvSpPr>
          <p:spPr bwMode="auto">
            <a:xfrm flipH="1">
              <a:off x="4200495" y="2216141"/>
              <a:ext cx="811213" cy="4587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393"/>
            <p:cNvSpPr>
              <a:spLocks noChangeShapeType="1"/>
            </p:cNvSpPr>
            <p:nvPr/>
          </p:nvSpPr>
          <p:spPr bwMode="auto">
            <a:xfrm flipH="1" flipV="1">
              <a:off x="5011708" y="2216141"/>
              <a:ext cx="831850" cy="4206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Line 394"/>
            <p:cNvSpPr>
              <a:spLocks noChangeShapeType="1"/>
            </p:cNvSpPr>
            <p:nvPr/>
          </p:nvSpPr>
          <p:spPr bwMode="auto">
            <a:xfrm>
              <a:off x="5526058" y="2636828"/>
              <a:ext cx="317500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Line 395"/>
            <p:cNvSpPr>
              <a:spLocks noChangeShapeType="1"/>
            </p:cNvSpPr>
            <p:nvPr/>
          </p:nvSpPr>
          <p:spPr bwMode="auto">
            <a:xfrm flipV="1">
              <a:off x="5526058" y="2636828"/>
              <a:ext cx="1588" cy="9683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Line 396"/>
            <p:cNvSpPr>
              <a:spLocks noChangeShapeType="1"/>
            </p:cNvSpPr>
            <p:nvPr/>
          </p:nvSpPr>
          <p:spPr bwMode="auto">
            <a:xfrm flipH="1">
              <a:off x="5526058" y="2733666"/>
              <a:ext cx="530225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Line 397"/>
            <p:cNvSpPr>
              <a:spLocks noChangeShapeType="1"/>
            </p:cNvSpPr>
            <p:nvPr/>
          </p:nvSpPr>
          <p:spPr bwMode="auto">
            <a:xfrm>
              <a:off x="6056283" y="2643178"/>
              <a:ext cx="1588" cy="904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Line 398"/>
            <p:cNvSpPr>
              <a:spLocks noChangeShapeType="1"/>
            </p:cNvSpPr>
            <p:nvPr/>
          </p:nvSpPr>
          <p:spPr bwMode="auto">
            <a:xfrm>
              <a:off x="5018058" y="2071678"/>
              <a:ext cx="1038225" cy="571500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Line 399"/>
            <p:cNvSpPr>
              <a:spLocks noChangeShapeType="1"/>
            </p:cNvSpPr>
            <p:nvPr/>
          </p:nvSpPr>
          <p:spPr bwMode="auto">
            <a:xfrm flipV="1">
              <a:off x="4032220" y="2071678"/>
              <a:ext cx="985838" cy="574675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Line 400"/>
            <p:cNvSpPr>
              <a:spLocks noChangeShapeType="1"/>
            </p:cNvSpPr>
            <p:nvPr/>
          </p:nvSpPr>
          <p:spPr bwMode="auto">
            <a:xfrm>
              <a:off x="1020733" y="2646353"/>
              <a:ext cx="301148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Line 401"/>
            <p:cNvSpPr>
              <a:spLocks noChangeShapeType="1"/>
            </p:cNvSpPr>
            <p:nvPr/>
          </p:nvSpPr>
          <p:spPr bwMode="auto">
            <a:xfrm>
              <a:off x="5789583" y="5280016"/>
              <a:ext cx="128588" cy="1588"/>
            </a:xfrm>
            <a:prstGeom prst="line">
              <a:avLst/>
            </a:prstGeom>
            <a:grpFill/>
            <a:ln w="28575" cap="rnd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643808" y="2239510"/>
            <a:ext cx="22633" cy="3718396"/>
            <a:chOff x="1475656" y="1686570"/>
            <a:chExt cx="22633" cy="3718396"/>
          </a:xfrm>
        </p:grpSpPr>
        <p:cxnSp>
          <p:nvCxnSpPr>
            <p:cNvPr id="134" name="直接连接符 133"/>
            <p:cNvCxnSpPr/>
            <p:nvPr/>
          </p:nvCxnSpPr>
          <p:spPr>
            <a:xfrm flipV="1">
              <a:off x="1475656" y="1686570"/>
              <a:ext cx="0" cy="36866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1498289" y="1718320"/>
              <a:ext cx="0" cy="36866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35" name="组合 134"/>
          <p:cNvGrpSpPr/>
          <p:nvPr/>
        </p:nvGrpSpPr>
        <p:grpSpPr>
          <a:xfrm>
            <a:off x="660331" y="2255330"/>
            <a:ext cx="1746322" cy="1360543"/>
            <a:chOff x="1492179" y="1702390"/>
            <a:chExt cx="5573638" cy="3542629"/>
          </a:xfrm>
          <a:solidFill>
            <a:srgbClr val="F3501D"/>
          </a:solidFill>
        </p:grpSpPr>
        <p:sp>
          <p:nvSpPr>
            <p:cNvPr id="143" name="流程图: 资料带 142"/>
            <p:cNvSpPr/>
            <p:nvPr/>
          </p:nvSpPr>
          <p:spPr>
            <a:xfrm>
              <a:off x="1492179" y="1702390"/>
              <a:ext cx="5573638" cy="3542629"/>
            </a:xfrm>
            <a:prstGeom prst="flowChartPunchedTape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五角星 131"/>
            <p:cNvSpPr/>
            <p:nvPr/>
          </p:nvSpPr>
          <p:spPr>
            <a:xfrm>
              <a:off x="1697194" y="2665095"/>
              <a:ext cx="664875" cy="608568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五角星 135"/>
            <p:cNvSpPr/>
            <p:nvPr/>
          </p:nvSpPr>
          <p:spPr>
            <a:xfrm>
              <a:off x="3014443" y="2766164"/>
              <a:ext cx="157294" cy="165481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五角星 137"/>
            <p:cNvSpPr/>
            <p:nvPr/>
          </p:nvSpPr>
          <p:spPr>
            <a:xfrm>
              <a:off x="2955066" y="3106470"/>
              <a:ext cx="157294" cy="165481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五角星 138"/>
            <p:cNvSpPr/>
            <p:nvPr/>
          </p:nvSpPr>
          <p:spPr>
            <a:xfrm>
              <a:off x="2692896" y="3396162"/>
              <a:ext cx="157294" cy="165481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五角星 139"/>
            <p:cNvSpPr/>
            <p:nvPr/>
          </p:nvSpPr>
          <p:spPr>
            <a:xfrm>
              <a:off x="2306317" y="3647058"/>
              <a:ext cx="157294" cy="159415"/>
            </a:xfrm>
            <a:prstGeom prst="star5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2" name="矩形 141"/>
          <p:cNvSpPr/>
          <p:nvPr/>
        </p:nvSpPr>
        <p:spPr>
          <a:xfrm>
            <a:off x="-15757" y="7403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549088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8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7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2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1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1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300"/>
                            </p:stCondLst>
                            <p:childTnLst>
                              <p:par>
                                <p:cTn id="7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4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/>
        </p:nvSpPr>
        <p:spPr>
          <a:xfrm>
            <a:off x="6806064" y="4386471"/>
            <a:ext cx="276863" cy="2189705"/>
          </a:xfrm>
          <a:custGeom>
            <a:avLst/>
            <a:gdLst>
              <a:gd name="connsiteX0" fmla="*/ 15312 w 276863"/>
              <a:gd name="connsiteY0" fmla="*/ 209343 h 2189705"/>
              <a:gd name="connsiteX1" fmla="*/ 41817 w 276863"/>
              <a:gd name="connsiteY1" fmla="*/ 2051395 h 2189705"/>
              <a:gd name="connsiteX2" fmla="*/ 267104 w 276863"/>
              <a:gd name="connsiteY2" fmla="*/ 1852613 h 2189705"/>
              <a:gd name="connsiteX3" fmla="*/ 214095 w 276863"/>
              <a:gd name="connsiteY3" fmla="*/ 222595 h 2189705"/>
              <a:gd name="connsiteX4" fmla="*/ 15312 w 276863"/>
              <a:gd name="connsiteY4" fmla="*/ 209343 h 218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3" h="2189705">
                <a:moveTo>
                  <a:pt x="15312" y="209343"/>
                </a:moveTo>
                <a:cubicBezTo>
                  <a:pt x="-13401" y="514143"/>
                  <a:pt x="-148" y="1777517"/>
                  <a:pt x="41817" y="2051395"/>
                </a:cubicBezTo>
                <a:cubicBezTo>
                  <a:pt x="83782" y="2325273"/>
                  <a:pt x="238391" y="2157413"/>
                  <a:pt x="267104" y="1852613"/>
                </a:cubicBezTo>
                <a:cubicBezTo>
                  <a:pt x="295817" y="1547813"/>
                  <a:pt x="256060" y="492056"/>
                  <a:pt x="214095" y="222595"/>
                </a:cubicBezTo>
                <a:cubicBezTo>
                  <a:pt x="172130" y="-46866"/>
                  <a:pt x="44025" y="-95457"/>
                  <a:pt x="15312" y="2093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5831216" y="4824550"/>
            <a:ext cx="276863" cy="2189705"/>
          </a:xfrm>
          <a:custGeom>
            <a:avLst/>
            <a:gdLst>
              <a:gd name="connsiteX0" fmla="*/ 15312 w 276863"/>
              <a:gd name="connsiteY0" fmla="*/ 209343 h 2189705"/>
              <a:gd name="connsiteX1" fmla="*/ 41817 w 276863"/>
              <a:gd name="connsiteY1" fmla="*/ 2051395 h 2189705"/>
              <a:gd name="connsiteX2" fmla="*/ 267104 w 276863"/>
              <a:gd name="connsiteY2" fmla="*/ 1852613 h 2189705"/>
              <a:gd name="connsiteX3" fmla="*/ 214095 w 276863"/>
              <a:gd name="connsiteY3" fmla="*/ 222595 h 2189705"/>
              <a:gd name="connsiteX4" fmla="*/ 15312 w 276863"/>
              <a:gd name="connsiteY4" fmla="*/ 209343 h 218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3" h="2189705">
                <a:moveTo>
                  <a:pt x="15312" y="209343"/>
                </a:moveTo>
                <a:cubicBezTo>
                  <a:pt x="-13401" y="514143"/>
                  <a:pt x="-148" y="1777517"/>
                  <a:pt x="41817" y="2051395"/>
                </a:cubicBezTo>
                <a:cubicBezTo>
                  <a:pt x="83782" y="2325273"/>
                  <a:pt x="238391" y="2157413"/>
                  <a:pt x="267104" y="1852613"/>
                </a:cubicBezTo>
                <a:cubicBezTo>
                  <a:pt x="295817" y="1547813"/>
                  <a:pt x="256060" y="492056"/>
                  <a:pt x="214095" y="222595"/>
                </a:cubicBezTo>
                <a:cubicBezTo>
                  <a:pt x="172130" y="-46866"/>
                  <a:pt x="44025" y="-95457"/>
                  <a:pt x="15312" y="2093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561341" y="4399722"/>
            <a:ext cx="276863" cy="2189705"/>
          </a:xfrm>
          <a:custGeom>
            <a:avLst/>
            <a:gdLst>
              <a:gd name="connsiteX0" fmla="*/ 15312 w 276863"/>
              <a:gd name="connsiteY0" fmla="*/ 209343 h 2189705"/>
              <a:gd name="connsiteX1" fmla="*/ 41817 w 276863"/>
              <a:gd name="connsiteY1" fmla="*/ 2051395 h 2189705"/>
              <a:gd name="connsiteX2" fmla="*/ 267104 w 276863"/>
              <a:gd name="connsiteY2" fmla="*/ 1852613 h 2189705"/>
              <a:gd name="connsiteX3" fmla="*/ 214095 w 276863"/>
              <a:gd name="connsiteY3" fmla="*/ 222595 h 2189705"/>
              <a:gd name="connsiteX4" fmla="*/ 15312 w 276863"/>
              <a:gd name="connsiteY4" fmla="*/ 209343 h 218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3" h="2189705">
                <a:moveTo>
                  <a:pt x="15312" y="209343"/>
                </a:moveTo>
                <a:cubicBezTo>
                  <a:pt x="-13401" y="514143"/>
                  <a:pt x="-148" y="1777517"/>
                  <a:pt x="41817" y="2051395"/>
                </a:cubicBezTo>
                <a:cubicBezTo>
                  <a:pt x="83782" y="2325273"/>
                  <a:pt x="238391" y="2157413"/>
                  <a:pt x="267104" y="1852613"/>
                </a:cubicBezTo>
                <a:cubicBezTo>
                  <a:pt x="295817" y="1547813"/>
                  <a:pt x="256060" y="492056"/>
                  <a:pt x="214095" y="222595"/>
                </a:cubicBezTo>
                <a:cubicBezTo>
                  <a:pt x="172130" y="-46866"/>
                  <a:pt x="44025" y="-95457"/>
                  <a:pt x="15312" y="2093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578798" y="4888971"/>
            <a:ext cx="276863" cy="2189705"/>
          </a:xfrm>
          <a:custGeom>
            <a:avLst/>
            <a:gdLst>
              <a:gd name="connsiteX0" fmla="*/ 15312 w 276863"/>
              <a:gd name="connsiteY0" fmla="*/ 209343 h 2189705"/>
              <a:gd name="connsiteX1" fmla="*/ 41817 w 276863"/>
              <a:gd name="connsiteY1" fmla="*/ 2051395 h 2189705"/>
              <a:gd name="connsiteX2" fmla="*/ 267104 w 276863"/>
              <a:gd name="connsiteY2" fmla="*/ 1852613 h 2189705"/>
              <a:gd name="connsiteX3" fmla="*/ 214095 w 276863"/>
              <a:gd name="connsiteY3" fmla="*/ 222595 h 2189705"/>
              <a:gd name="connsiteX4" fmla="*/ 15312 w 276863"/>
              <a:gd name="connsiteY4" fmla="*/ 209343 h 2189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3" h="2189705">
                <a:moveTo>
                  <a:pt x="15312" y="209343"/>
                </a:moveTo>
                <a:cubicBezTo>
                  <a:pt x="-13401" y="514143"/>
                  <a:pt x="-148" y="1777517"/>
                  <a:pt x="41817" y="2051395"/>
                </a:cubicBezTo>
                <a:cubicBezTo>
                  <a:pt x="83782" y="2325273"/>
                  <a:pt x="238391" y="2157413"/>
                  <a:pt x="267104" y="1852613"/>
                </a:cubicBezTo>
                <a:cubicBezTo>
                  <a:pt x="295817" y="1547813"/>
                  <a:pt x="256060" y="492056"/>
                  <a:pt x="214095" y="222595"/>
                </a:cubicBezTo>
                <a:cubicBezTo>
                  <a:pt x="172130" y="-46866"/>
                  <a:pt x="44025" y="-95457"/>
                  <a:pt x="15312" y="20934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1470638" y="4399722"/>
            <a:ext cx="5734955" cy="808382"/>
          </a:xfrm>
          <a:custGeom>
            <a:avLst/>
            <a:gdLst>
              <a:gd name="connsiteX0" fmla="*/ 353 w 5734955"/>
              <a:gd name="connsiteY0" fmla="*/ 0 h 808382"/>
              <a:gd name="connsiteX1" fmla="*/ 40110 w 5734955"/>
              <a:gd name="connsiteY1" fmla="*/ 662608 h 808382"/>
              <a:gd name="connsiteX2" fmla="*/ 252145 w 5734955"/>
              <a:gd name="connsiteY2" fmla="*/ 755374 h 808382"/>
              <a:gd name="connsiteX3" fmla="*/ 1564110 w 5734955"/>
              <a:gd name="connsiteY3" fmla="*/ 755374 h 808382"/>
              <a:gd name="connsiteX4" fmla="*/ 3843484 w 5734955"/>
              <a:gd name="connsiteY4" fmla="*/ 808382 h 808382"/>
              <a:gd name="connsiteX5" fmla="*/ 4651866 w 5734955"/>
              <a:gd name="connsiteY5" fmla="*/ 808382 h 808382"/>
              <a:gd name="connsiteX6" fmla="*/ 4930162 w 5734955"/>
              <a:gd name="connsiteY6" fmla="*/ 755374 h 808382"/>
              <a:gd name="connsiteX7" fmla="*/ 5301223 w 5734955"/>
              <a:gd name="connsiteY7" fmla="*/ 516835 h 808382"/>
              <a:gd name="connsiteX8" fmla="*/ 5712040 w 5734955"/>
              <a:gd name="connsiteY8" fmla="*/ 238539 h 808382"/>
              <a:gd name="connsiteX9" fmla="*/ 5685536 w 5734955"/>
              <a:gd name="connsiteY9" fmla="*/ 225287 h 808382"/>
              <a:gd name="connsiteX10" fmla="*/ 353 w 5734955"/>
              <a:gd name="connsiteY10" fmla="*/ 0 h 808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34955" h="808382">
                <a:moveTo>
                  <a:pt x="353" y="0"/>
                </a:moveTo>
                <a:cubicBezTo>
                  <a:pt x="-751" y="268356"/>
                  <a:pt x="-1855" y="536712"/>
                  <a:pt x="40110" y="662608"/>
                </a:cubicBezTo>
                <a:cubicBezTo>
                  <a:pt x="82075" y="788504"/>
                  <a:pt x="-1855" y="739913"/>
                  <a:pt x="252145" y="755374"/>
                </a:cubicBezTo>
                <a:cubicBezTo>
                  <a:pt x="506145" y="770835"/>
                  <a:pt x="1564110" y="755374"/>
                  <a:pt x="1564110" y="755374"/>
                </a:cubicBezTo>
                <a:lnTo>
                  <a:pt x="3843484" y="808382"/>
                </a:lnTo>
                <a:cubicBezTo>
                  <a:pt x="4358110" y="817217"/>
                  <a:pt x="4470753" y="817217"/>
                  <a:pt x="4651866" y="808382"/>
                </a:cubicBezTo>
                <a:cubicBezTo>
                  <a:pt x="4832979" y="799547"/>
                  <a:pt x="4821936" y="803965"/>
                  <a:pt x="4930162" y="755374"/>
                </a:cubicBezTo>
                <a:cubicBezTo>
                  <a:pt x="5038388" y="706783"/>
                  <a:pt x="5170910" y="602974"/>
                  <a:pt x="5301223" y="516835"/>
                </a:cubicBezTo>
                <a:cubicBezTo>
                  <a:pt x="5431536" y="430696"/>
                  <a:pt x="5647988" y="287130"/>
                  <a:pt x="5712040" y="238539"/>
                </a:cubicBezTo>
                <a:cubicBezTo>
                  <a:pt x="5776092" y="189948"/>
                  <a:pt x="5685536" y="225287"/>
                  <a:pt x="5685536" y="225287"/>
                </a:cubicBezTo>
                <a:lnTo>
                  <a:pt x="35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2" b="30574"/>
          <a:stretch/>
        </p:blipFill>
        <p:spPr bwMode="auto">
          <a:xfrm>
            <a:off x="2912596" y="669610"/>
            <a:ext cx="6114104" cy="2065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719520" y="620688"/>
            <a:ext cx="6514745" cy="4248472"/>
            <a:chOff x="2719520" y="620688"/>
            <a:chExt cx="6514745" cy="4248472"/>
          </a:xfrm>
        </p:grpSpPr>
        <p:sp>
          <p:nvSpPr>
            <p:cNvPr id="2" name="弧形 1"/>
            <p:cNvSpPr/>
            <p:nvPr/>
          </p:nvSpPr>
          <p:spPr>
            <a:xfrm>
              <a:off x="2784952" y="620688"/>
              <a:ext cx="6369393" cy="108012"/>
            </a:xfrm>
            <a:custGeom>
              <a:avLst/>
              <a:gdLst>
                <a:gd name="connsiteX0" fmla="*/ 2844316 w 5688632"/>
                <a:gd name="connsiteY0" fmla="*/ 0 h 216024"/>
                <a:gd name="connsiteX1" fmla="*/ 5688632 w 5688632"/>
                <a:gd name="connsiteY1" fmla="*/ 108012 h 216024"/>
                <a:gd name="connsiteX2" fmla="*/ 2844316 w 5688632"/>
                <a:gd name="connsiteY2" fmla="*/ 108012 h 216024"/>
                <a:gd name="connsiteX3" fmla="*/ 2844316 w 5688632"/>
                <a:gd name="connsiteY3" fmla="*/ 0 h 216024"/>
                <a:gd name="connsiteX0" fmla="*/ 2844316 w 5688632"/>
                <a:gd name="connsiteY0" fmla="*/ 0 h 216024"/>
                <a:gd name="connsiteX1" fmla="*/ 5688632 w 5688632"/>
                <a:gd name="connsiteY1" fmla="*/ 108012 h 216024"/>
                <a:gd name="connsiteX0" fmla="*/ 1881808 w 4726124"/>
                <a:gd name="connsiteY0" fmla="*/ 13252 h 121264"/>
                <a:gd name="connsiteX1" fmla="*/ 4726124 w 4726124"/>
                <a:gd name="connsiteY1" fmla="*/ 121264 h 121264"/>
                <a:gd name="connsiteX2" fmla="*/ 1881808 w 4726124"/>
                <a:gd name="connsiteY2" fmla="*/ 121264 h 121264"/>
                <a:gd name="connsiteX3" fmla="*/ 1881808 w 4726124"/>
                <a:gd name="connsiteY3" fmla="*/ 13252 h 121264"/>
                <a:gd name="connsiteX0" fmla="*/ 0 w 4726124"/>
                <a:gd name="connsiteY0" fmla="*/ 0 h 121264"/>
                <a:gd name="connsiteX1" fmla="*/ 4726124 w 4726124"/>
                <a:gd name="connsiteY1" fmla="*/ 121264 h 121264"/>
                <a:gd name="connsiteX0" fmla="*/ 1881808 w 6250124"/>
                <a:gd name="connsiteY0" fmla="*/ 13252 h 121264"/>
                <a:gd name="connsiteX1" fmla="*/ 4726124 w 6250124"/>
                <a:gd name="connsiteY1" fmla="*/ 121264 h 121264"/>
                <a:gd name="connsiteX2" fmla="*/ 1881808 w 6250124"/>
                <a:gd name="connsiteY2" fmla="*/ 121264 h 121264"/>
                <a:gd name="connsiteX3" fmla="*/ 1881808 w 6250124"/>
                <a:gd name="connsiteY3" fmla="*/ 13252 h 121264"/>
                <a:gd name="connsiteX0" fmla="*/ 0 w 6250124"/>
                <a:gd name="connsiteY0" fmla="*/ 0 h 121264"/>
                <a:gd name="connsiteX1" fmla="*/ 6250124 w 6250124"/>
                <a:gd name="connsiteY1" fmla="*/ 94759 h 121264"/>
                <a:gd name="connsiteX0" fmla="*/ 1881808 w 6356141"/>
                <a:gd name="connsiteY0" fmla="*/ 13252 h 121264"/>
                <a:gd name="connsiteX1" fmla="*/ 4726124 w 6356141"/>
                <a:gd name="connsiteY1" fmla="*/ 121264 h 121264"/>
                <a:gd name="connsiteX2" fmla="*/ 1881808 w 6356141"/>
                <a:gd name="connsiteY2" fmla="*/ 121264 h 121264"/>
                <a:gd name="connsiteX3" fmla="*/ 1881808 w 6356141"/>
                <a:gd name="connsiteY3" fmla="*/ 13252 h 121264"/>
                <a:gd name="connsiteX0" fmla="*/ 0 w 6356141"/>
                <a:gd name="connsiteY0" fmla="*/ 0 h 121264"/>
                <a:gd name="connsiteX1" fmla="*/ 6356141 w 6356141"/>
                <a:gd name="connsiteY1" fmla="*/ 81507 h 121264"/>
                <a:gd name="connsiteX0" fmla="*/ 1895060 w 6369393"/>
                <a:gd name="connsiteY0" fmla="*/ 0 h 108012"/>
                <a:gd name="connsiteX1" fmla="*/ 4739376 w 6369393"/>
                <a:gd name="connsiteY1" fmla="*/ 108012 h 108012"/>
                <a:gd name="connsiteX2" fmla="*/ 1895060 w 6369393"/>
                <a:gd name="connsiteY2" fmla="*/ 108012 h 108012"/>
                <a:gd name="connsiteX3" fmla="*/ 1895060 w 6369393"/>
                <a:gd name="connsiteY3" fmla="*/ 0 h 108012"/>
                <a:gd name="connsiteX0" fmla="*/ 0 w 6369393"/>
                <a:gd name="connsiteY0" fmla="*/ 0 h 108012"/>
                <a:gd name="connsiteX1" fmla="*/ 6369393 w 6369393"/>
                <a:gd name="connsiteY1" fmla="*/ 68255 h 10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9393" h="108012" stroke="0" extrusionOk="0">
                  <a:moveTo>
                    <a:pt x="1895060" y="0"/>
                  </a:moveTo>
                  <a:cubicBezTo>
                    <a:pt x="3465932" y="0"/>
                    <a:pt x="4739376" y="48359"/>
                    <a:pt x="4739376" y="108012"/>
                  </a:cubicBezTo>
                  <a:lnTo>
                    <a:pt x="1895060" y="108012"/>
                  </a:lnTo>
                  <a:lnTo>
                    <a:pt x="1895060" y="0"/>
                  </a:lnTo>
                  <a:close/>
                </a:path>
                <a:path w="6369393" h="108012" fill="none">
                  <a:moveTo>
                    <a:pt x="0" y="0"/>
                  </a:moveTo>
                  <a:cubicBezTo>
                    <a:pt x="1570872" y="0"/>
                    <a:pt x="6369393" y="8602"/>
                    <a:pt x="6369393" y="68255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弧形 2"/>
            <p:cNvSpPr/>
            <p:nvPr/>
          </p:nvSpPr>
          <p:spPr>
            <a:xfrm>
              <a:off x="2719520" y="620688"/>
              <a:ext cx="130864" cy="4248472"/>
            </a:xfrm>
            <a:prstGeom prst="arc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弧形 3"/>
            <p:cNvSpPr/>
            <p:nvPr/>
          </p:nvSpPr>
          <p:spPr>
            <a:xfrm>
              <a:off x="2850384" y="2734757"/>
              <a:ext cx="6383881" cy="280197"/>
            </a:xfrm>
            <a:custGeom>
              <a:avLst/>
              <a:gdLst>
                <a:gd name="connsiteX0" fmla="*/ 65856 w 6303961"/>
                <a:gd name="connsiteY0" fmla="*/ 215120 h 540060"/>
                <a:gd name="connsiteX1" fmla="*/ 3154383 w 6303961"/>
                <a:gd name="connsiteY1" fmla="*/ 0 h 540060"/>
                <a:gd name="connsiteX2" fmla="*/ 6303962 w 6303961"/>
                <a:gd name="connsiteY2" fmla="*/ 270030 h 540060"/>
                <a:gd name="connsiteX3" fmla="*/ 3151981 w 6303961"/>
                <a:gd name="connsiteY3" fmla="*/ 270030 h 540060"/>
                <a:gd name="connsiteX4" fmla="*/ 65856 w 6303961"/>
                <a:gd name="connsiteY4" fmla="*/ 215120 h 540060"/>
                <a:gd name="connsiteX0" fmla="*/ 65856 w 6303961"/>
                <a:gd name="connsiteY0" fmla="*/ 215120 h 540060"/>
                <a:gd name="connsiteX1" fmla="*/ 3154383 w 6303961"/>
                <a:gd name="connsiteY1" fmla="*/ 0 h 540060"/>
                <a:gd name="connsiteX2" fmla="*/ 6303962 w 6303961"/>
                <a:gd name="connsiteY2" fmla="*/ 270030 h 540060"/>
                <a:gd name="connsiteX0" fmla="*/ 119270 w 6357376"/>
                <a:gd name="connsiteY0" fmla="*/ 278508 h 333418"/>
                <a:gd name="connsiteX1" fmla="*/ 3207797 w 6357376"/>
                <a:gd name="connsiteY1" fmla="*/ 63388 h 333418"/>
                <a:gd name="connsiteX2" fmla="*/ 6357376 w 6357376"/>
                <a:gd name="connsiteY2" fmla="*/ 333418 h 333418"/>
                <a:gd name="connsiteX3" fmla="*/ 3205395 w 6357376"/>
                <a:gd name="connsiteY3" fmla="*/ 333418 h 333418"/>
                <a:gd name="connsiteX4" fmla="*/ 119270 w 6357376"/>
                <a:gd name="connsiteY4" fmla="*/ 278508 h 333418"/>
                <a:gd name="connsiteX0" fmla="*/ 0 w 6357376"/>
                <a:gd name="connsiteY0" fmla="*/ 53221 h 333418"/>
                <a:gd name="connsiteX1" fmla="*/ 3207797 w 6357376"/>
                <a:gd name="connsiteY1" fmla="*/ 63388 h 333418"/>
                <a:gd name="connsiteX2" fmla="*/ 6357376 w 6357376"/>
                <a:gd name="connsiteY2" fmla="*/ 333418 h 333418"/>
                <a:gd name="connsiteX0" fmla="*/ 119270 w 6357376"/>
                <a:gd name="connsiteY0" fmla="*/ 226663 h 281573"/>
                <a:gd name="connsiteX1" fmla="*/ 3207797 w 6357376"/>
                <a:gd name="connsiteY1" fmla="*/ 11543 h 281573"/>
                <a:gd name="connsiteX2" fmla="*/ 6357376 w 6357376"/>
                <a:gd name="connsiteY2" fmla="*/ 281573 h 281573"/>
                <a:gd name="connsiteX3" fmla="*/ 3205395 w 6357376"/>
                <a:gd name="connsiteY3" fmla="*/ 281573 h 281573"/>
                <a:gd name="connsiteX4" fmla="*/ 119270 w 6357376"/>
                <a:gd name="connsiteY4" fmla="*/ 226663 h 281573"/>
                <a:gd name="connsiteX0" fmla="*/ 0 w 6357376"/>
                <a:gd name="connsiteY0" fmla="*/ 1376 h 281573"/>
                <a:gd name="connsiteX1" fmla="*/ 3207797 w 6357376"/>
                <a:gd name="connsiteY1" fmla="*/ 11543 h 281573"/>
                <a:gd name="connsiteX2" fmla="*/ 6357376 w 6357376"/>
                <a:gd name="connsiteY2" fmla="*/ 281573 h 281573"/>
                <a:gd name="connsiteX0" fmla="*/ 119270 w 6357376"/>
                <a:gd name="connsiteY0" fmla="*/ 225287 h 280197"/>
                <a:gd name="connsiteX1" fmla="*/ 3207797 w 6357376"/>
                <a:gd name="connsiteY1" fmla="*/ 10167 h 280197"/>
                <a:gd name="connsiteX2" fmla="*/ 6357376 w 6357376"/>
                <a:gd name="connsiteY2" fmla="*/ 280197 h 280197"/>
                <a:gd name="connsiteX3" fmla="*/ 3205395 w 6357376"/>
                <a:gd name="connsiteY3" fmla="*/ 280197 h 280197"/>
                <a:gd name="connsiteX4" fmla="*/ 119270 w 6357376"/>
                <a:gd name="connsiteY4" fmla="*/ 225287 h 280197"/>
                <a:gd name="connsiteX0" fmla="*/ 0 w 6357376"/>
                <a:gd name="connsiteY0" fmla="*/ 0 h 280197"/>
                <a:gd name="connsiteX1" fmla="*/ 3207797 w 6357376"/>
                <a:gd name="connsiteY1" fmla="*/ 10167 h 280197"/>
                <a:gd name="connsiteX2" fmla="*/ 6357376 w 6357376"/>
                <a:gd name="connsiteY2" fmla="*/ 280197 h 280197"/>
                <a:gd name="connsiteX0" fmla="*/ 119270 w 6383881"/>
                <a:gd name="connsiteY0" fmla="*/ 225287 h 280197"/>
                <a:gd name="connsiteX1" fmla="*/ 3207797 w 6383881"/>
                <a:gd name="connsiteY1" fmla="*/ 10167 h 280197"/>
                <a:gd name="connsiteX2" fmla="*/ 6357376 w 6383881"/>
                <a:gd name="connsiteY2" fmla="*/ 280197 h 280197"/>
                <a:gd name="connsiteX3" fmla="*/ 3205395 w 6383881"/>
                <a:gd name="connsiteY3" fmla="*/ 280197 h 280197"/>
                <a:gd name="connsiteX4" fmla="*/ 119270 w 6383881"/>
                <a:gd name="connsiteY4" fmla="*/ 225287 h 280197"/>
                <a:gd name="connsiteX0" fmla="*/ 0 w 6383881"/>
                <a:gd name="connsiteY0" fmla="*/ 0 h 280197"/>
                <a:gd name="connsiteX1" fmla="*/ 3207797 w 6383881"/>
                <a:gd name="connsiteY1" fmla="*/ 10167 h 280197"/>
                <a:gd name="connsiteX2" fmla="*/ 6383881 w 6383881"/>
                <a:gd name="connsiteY2" fmla="*/ 147675 h 2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83881" h="280197" stroke="0" extrusionOk="0">
                  <a:moveTo>
                    <a:pt x="119270" y="225287"/>
                  </a:moveTo>
                  <a:cubicBezTo>
                    <a:pt x="423205" y="99916"/>
                    <a:pt x="1713146" y="10070"/>
                    <a:pt x="3207797" y="10167"/>
                  </a:cubicBezTo>
                  <a:cubicBezTo>
                    <a:pt x="4947650" y="10281"/>
                    <a:pt x="6357376" y="131144"/>
                    <a:pt x="6357376" y="280197"/>
                  </a:cubicBezTo>
                  <a:lnTo>
                    <a:pt x="3205395" y="280197"/>
                  </a:lnTo>
                  <a:lnTo>
                    <a:pt x="119270" y="225287"/>
                  </a:lnTo>
                  <a:close/>
                </a:path>
                <a:path w="6383881" h="280197" fill="none">
                  <a:moveTo>
                    <a:pt x="0" y="0"/>
                  </a:moveTo>
                  <a:cubicBezTo>
                    <a:pt x="330439" y="99916"/>
                    <a:pt x="1713146" y="10070"/>
                    <a:pt x="3207797" y="10167"/>
                  </a:cubicBezTo>
                  <a:cubicBezTo>
                    <a:pt x="4947650" y="10281"/>
                    <a:pt x="6383881" y="-1378"/>
                    <a:pt x="6383881" y="147675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357438" y="0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汉仪丫丫体简" pitchFamily="2" charset="-122"/>
                <a:ea typeface="汉仪丫丫体简" pitchFamily="2" charset="-122"/>
              </a:rPr>
              <a:t>好好学习</a:t>
            </a:r>
            <a:endParaRPr lang="zh-CN" altLang="en-US" sz="3200" b="1" dirty="0">
              <a:latin typeface="汉仪丫丫体简" pitchFamily="2" charset="-122"/>
              <a:ea typeface="汉仪丫丫体简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9437" y="579059"/>
            <a:ext cx="2981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汉仪丫丫体简" pitchFamily="2" charset="-122"/>
                <a:ea typeface="汉仪丫丫体简" pitchFamily="2" charset="-122"/>
              </a:rPr>
              <a:t>距高考还有</a:t>
            </a:r>
            <a:r>
              <a:rPr lang="en-US" altLang="zh-CN" sz="2400" b="1" dirty="0" smtClean="0">
                <a:solidFill>
                  <a:srgbClr val="FF0000"/>
                </a:solidFill>
                <a:latin typeface="汉仪丫丫体简" pitchFamily="2" charset="-122"/>
                <a:ea typeface="汉仪丫丫体简" pitchFamily="2" charset="-122"/>
              </a:rPr>
              <a:t>x</a:t>
            </a:r>
            <a:r>
              <a:rPr lang="zh-CN" altLang="en-US" dirty="0" smtClean="0">
                <a:solidFill>
                  <a:srgbClr val="FF0000"/>
                </a:solidFill>
                <a:latin typeface="汉仪丫丫体简" pitchFamily="2" charset="-122"/>
                <a:ea typeface="汉仪丫丫体简" pitchFamily="2" charset="-122"/>
              </a:rPr>
              <a:t>天</a:t>
            </a:r>
            <a:endParaRPr lang="zh-CN" altLang="en-US" dirty="0">
              <a:solidFill>
                <a:srgbClr val="FF0000"/>
              </a:solidFill>
              <a:latin typeface="汉仪丫丫体简" pitchFamily="2" charset="-122"/>
              <a:ea typeface="汉仪丫丫体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6027" y="728700"/>
            <a:ext cx="461665" cy="200605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rPr>
              <a:t>语语数数英英物化</a:t>
            </a:r>
            <a:endParaRPr lang="zh-CN" altLang="en-US" dirty="0">
              <a:solidFill>
                <a:schemeClr val="bg2"/>
              </a:solidFill>
              <a:latin typeface="汉仪丫丫体简" pitchFamily="2" charset="-122"/>
              <a:ea typeface="汉仪丫丫体简" pitchFamily="2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rot="21440394">
            <a:off x="711954" y="3395833"/>
            <a:ext cx="7358494" cy="1394050"/>
          </a:xfrm>
          <a:custGeom>
            <a:avLst/>
            <a:gdLst>
              <a:gd name="connsiteX0" fmla="*/ 1805249 w 7764297"/>
              <a:gd name="connsiteY0" fmla="*/ 80679 h 2100822"/>
              <a:gd name="connsiteX1" fmla="*/ 2441353 w 7764297"/>
              <a:gd name="connsiteY1" fmla="*/ 80679 h 2100822"/>
              <a:gd name="connsiteX2" fmla="*/ 6973597 w 7764297"/>
              <a:gd name="connsiteY2" fmla="*/ 504749 h 2100822"/>
              <a:gd name="connsiteX3" fmla="*/ 7755475 w 7764297"/>
              <a:gd name="connsiteY3" fmla="*/ 650523 h 2100822"/>
              <a:gd name="connsiteX4" fmla="*/ 6894084 w 7764297"/>
              <a:gd name="connsiteY4" fmla="*/ 1935984 h 2100822"/>
              <a:gd name="connsiteX5" fmla="*/ 6761562 w 7764297"/>
              <a:gd name="connsiteY5" fmla="*/ 2095010 h 2100822"/>
              <a:gd name="connsiteX6" fmla="*/ 6562779 w 7764297"/>
              <a:gd name="connsiteY6" fmla="*/ 2042001 h 2100822"/>
              <a:gd name="connsiteX7" fmla="*/ 904101 w 7764297"/>
              <a:gd name="connsiteY7" fmla="*/ 1286627 h 2100822"/>
              <a:gd name="connsiteX8" fmla="*/ 55962 w 7764297"/>
              <a:gd name="connsiteY8" fmla="*/ 1114349 h 2100822"/>
              <a:gd name="connsiteX9" fmla="*/ 267997 w 7764297"/>
              <a:gd name="connsiteY9" fmla="*/ 915566 h 2100822"/>
              <a:gd name="connsiteX10" fmla="*/ 1805249 w 7764297"/>
              <a:gd name="connsiteY10" fmla="*/ 80679 h 2100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64297" h="2100822">
                <a:moveTo>
                  <a:pt x="1805249" y="80679"/>
                </a:moveTo>
                <a:cubicBezTo>
                  <a:pt x="2167475" y="-58469"/>
                  <a:pt x="1579962" y="10001"/>
                  <a:pt x="2441353" y="80679"/>
                </a:cubicBezTo>
                <a:cubicBezTo>
                  <a:pt x="3302744" y="151357"/>
                  <a:pt x="6087910" y="409775"/>
                  <a:pt x="6973597" y="504749"/>
                </a:cubicBezTo>
                <a:cubicBezTo>
                  <a:pt x="7859284" y="599723"/>
                  <a:pt x="7768727" y="411984"/>
                  <a:pt x="7755475" y="650523"/>
                </a:cubicBezTo>
                <a:cubicBezTo>
                  <a:pt x="7742223" y="889062"/>
                  <a:pt x="7059736" y="1695236"/>
                  <a:pt x="6894084" y="1935984"/>
                </a:cubicBezTo>
                <a:cubicBezTo>
                  <a:pt x="6728432" y="2176732"/>
                  <a:pt x="6816780" y="2077341"/>
                  <a:pt x="6761562" y="2095010"/>
                </a:cubicBezTo>
                <a:cubicBezTo>
                  <a:pt x="6706345" y="2112680"/>
                  <a:pt x="6562779" y="2042001"/>
                  <a:pt x="6562779" y="2042001"/>
                </a:cubicBezTo>
                <a:lnTo>
                  <a:pt x="904101" y="1286627"/>
                </a:lnTo>
                <a:cubicBezTo>
                  <a:pt x="-180368" y="1132018"/>
                  <a:pt x="161979" y="1176193"/>
                  <a:pt x="55962" y="1114349"/>
                </a:cubicBezTo>
                <a:cubicBezTo>
                  <a:pt x="-50055" y="1052506"/>
                  <a:pt x="-19134" y="1094470"/>
                  <a:pt x="267997" y="915566"/>
                </a:cubicBezTo>
                <a:cubicBezTo>
                  <a:pt x="555127" y="736662"/>
                  <a:pt x="1443023" y="219827"/>
                  <a:pt x="1805249" y="8067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1444486" y="4386471"/>
            <a:ext cx="5000337" cy="876159"/>
          </a:xfrm>
          <a:custGeom>
            <a:avLst/>
            <a:gdLst>
              <a:gd name="connsiteX0" fmla="*/ 0 w 4916556"/>
              <a:gd name="connsiteY0" fmla="*/ 0 h 861391"/>
              <a:gd name="connsiteX1" fmla="*/ 13252 w 4916556"/>
              <a:gd name="connsiteY1" fmla="*/ 583095 h 861391"/>
              <a:gd name="connsiteX2" fmla="*/ 53009 w 4916556"/>
              <a:gd name="connsiteY2" fmla="*/ 768626 h 861391"/>
              <a:gd name="connsiteX3" fmla="*/ 424070 w 4916556"/>
              <a:gd name="connsiteY3" fmla="*/ 795130 h 861391"/>
              <a:gd name="connsiteX4" fmla="*/ 4041913 w 4916556"/>
              <a:gd name="connsiteY4" fmla="*/ 861391 h 861391"/>
              <a:gd name="connsiteX5" fmla="*/ 4452730 w 4916556"/>
              <a:gd name="connsiteY5" fmla="*/ 755373 h 861391"/>
              <a:gd name="connsiteX6" fmla="*/ 4916556 w 4916556"/>
              <a:gd name="connsiteY6" fmla="*/ 198782 h 861391"/>
              <a:gd name="connsiteX7" fmla="*/ 4916556 w 4916556"/>
              <a:gd name="connsiteY7" fmla="*/ 198782 h 861391"/>
              <a:gd name="connsiteX0" fmla="*/ 0 w 4916556"/>
              <a:gd name="connsiteY0" fmla="*/ 0 h 861484"/>
              <a:gd name="connsiteX1" fmla="*/ 13252 w 4916556"/>
              <a:gd name="connsiteY1" fmla="*/ 583095 h 861484"/>
              <a:gd name="connsiteX2" fmla="*/ 53009 w 4916556"/>
              <a:gd name="connsiteY2" fmla="*/ 768626 h 861484"/>
              <a:gd name="connsiteX3" fmla="*/ 424070 w 4916556"/>
              <a:gd name="connsiteY3" fmla="*/ 795130 h 861484"/>
              <a:gd name="connsiteX4" fmla="*/ 4041913 w 4916556"/>
              <a:gd name="connsiteY4" fmla="*/ 861391 h 861484"/>
              <a:gd name="connsiteX5" fmla="*/ 4386470 w 4916556"/>
              <a:gd name="connsiteY5" fmla="*/ 808382 h 861484"/>
              <a:gd name="connsiteX6" fmla="*/ 4452730 w 4916556"/>
              <a:gd name="connsiteY6" fmla="*/ 755373 h 861484"/>
              <a:gd name="connsiteX7" fmla="*/ 4916556 w 4916556"/>
              <a:gd name="connsiteY7" fmla="*/ 198782 h 861484"/>
              <a:gd name="connsiteX8" fmla="*/ 4916556 w 4916556"/>
              <a:gd name="connsiteY8" fmla="*/ 198782 h 861484"/>
              <a:gd name="connsiteX0" fmla="*/ 0 w 4916556"/>
              <a:gd name="connsiteY0" fmla="*/ 0 h 861484"/>
              <a:gd name="connsiteX1" fmla="*/ 13252 w 4916556"/>
              <a:gd name="connsiteY1" fmla="*/ 583095 h 861484"/>
              <a:gd name="connsiteX2" fmla="*/ 53009 w 4916556"/>
              <a:gd name="connsiteY2" fmla="*/ 768626 h 861484"/>
              <a:gd name="connsiteX3" fmla="*/ 424070 w 4916556"/>
              <a:gd name="connsiteY3" fmla="*/ 795130 h 861484"/>
              <a:gd name="connsiteX4" fmla="*/ 4041913 w 4916556"/>
              <a:gd name="connsiteY4" fmla="*/ 861391 h 861484"/>
              <a:gd name="connsiteX5" fmla="*/ 4386470 w 4916556"/>
              <a:gd name="connsiteY5" fmla="*/ 808382 h 861484"/>
              <a:gd name="connsiteX6" fmla="*/ 4572000 w 4916556"/>
              <a:gd name="connsiteY6" fmla="*/ 834886 h 861484"/>
              <a:gd name="connsiteX7" fmla="*/ 4452730 w 4916556"/>
              <a:gd name="connsiteY7" fmla="*/ 755373 h 861484"/>
              <a:gd name="connsiteX8" fmla="*/ 4916556 w 4916556"/>
              <a:gd name="connsiteY8" fmla="*/ 198782 h 861484"/>
              <a:gd name="connsiteX9" fmla="*/ 4916556 w 4916556"/>
              <a:gd name="connsiteY9" fmla="*/ 198782 h 861484"/>
              <a:gd name="connsiteX0" fmla="*/ 0 w 4916556"/>
              <a:gd name="connsiteY0" fmla="*/ 0 h 861484"/>
              <a:gd name="connsiteX1" fmla="*/ 13252 w 4916556"/>
              <a:gd name="connsiteY1" fmla="*/ 583095 h 861484"/>
              <a:gd name="connsiteX2" fmla="*/ 53009 w 4916556"/>
              <a:gd name="connsiteY2" fmla="*/ 768626 h 861484"/>
              <a:gd name="connsiteX3" fmla="*/ 424070 w 4916556"/>
              <a:gd name="connsiteY3" fmla="*/ 795130 h 861484"/>
              <a:gd name="connsiteX4" fmla="*/ 4041913 w 4916556"/>
              <a:gd name="connsiteY4" fmla="*/ 861391 h 861484"/>
              <a:gd name="connsiteX5" fmla="*/ 4386470 w 4916556"/>
              <a:gd name="connsiteY5" fmla="*/ 808382 h 861484"/>
              <a:gd name="connsiteX6" fmla="*/ 4572000 w 4916556"/>
              <a:gd name="connsiteY6" fmla="*/ 834886 h 861484"/>
              <a:gd name="connsiteX7" fmla="*/ 4638261 w 4916556"/>
              <a:gd name="connsiteY7" fmla="*/ 728869 h 861484"/>
              <a:gd name="connsiteX8" fmla="*/ 4916556 w 4916556"/>
              <a:gd name="connsiteY8" fmla="*/ 198782 h 861484"/>
              <a:gd name="connsiteX9" fmla="*/ 4916556 w 4916556"/>
              <a:gd name="connsiteY9" fmla="*/ 198782 h 861484"/>
              <a:gd name="connsiteX0" fmla="*/ 0 w 4916556"/>
              <a:gd name="connsiteY0" fmla="*/ 0 h 862956"/>
              <a:gd name="connsiteX1" fmla="*/ 13252 w 4916556"/>
              <a:gd name="connsiteY1" fmla="*/ 583095 h 862956"/>
              <a:gd name="connsiteX2" fmla="*/ 53009 w 4916556"/>
              <a:gd name="connsiteY2" fmla="*/ 768626 h 862956"/>
              <a:gd name="connsiteX3" fmla="*/ 424070 w 4916556"/>
              <a:gd name="connsiteY3" fmla="*/ 795130 h 862956"/>
              <a:gd name="connsiteX4" fmla="*/ 4041913 w 4916556"/>
              <a:gd name="connsiteY4" fmla="*/ 861391 h 862956"/>
              <a:gd name="connsiteX5" fmla="*/ 4518991 w 4916556"/>
              <a:gd name="connsiteY5" fmla="*/ 834886 h 862956"/>
              <a:gd name="connsiteX6" fmla="*/ 4572000 w 4916556"/>
              <a:gd name="connsiteY6" fmla="*/ 834886 h 862956"/>
              <a:gd name="connsiteX7" fmla="*/ 4638261 w 4916556"/>
              <a:gd name="connsiteY7" fmla="*/ 728869 h 862956"/>
              <a:gd name="connsiteX8" fmla="*/ 4916556 w 4916556"/>
              <a:gd name="connsiteY8" fmla="*/ 198782 h 862956"/>
              <a:gd name="connsiteX9" fmla="*/ 4916556 w 4916556"/>
              <a:gd name="connsiteY9" fmla="*/ 198782 h 862956"/>
              <a:gd name="connsiteX0" fmla="*/ 0 w 4916556"/>
              <a:gd name="connsiteY0" fmla="*/ 0 h 875539"/>
              <a:gd name="connsiteX1" fmla="*/ 13252 w 4916556"/>
              <a:gd name="connsiteY1" fmla="*/ 583095 h 875539"/>
              <a:gd name="connsiteX2" fmla="*/ 53009 w 4916556"/>
              <a:gd name="connsiteY2" fmla="*/ 768626 h 875539"/>
              <a:gd name="connsiteX3" fmla="*/ 424070 w 4916556"/>
              <a:gd name="connsiteY3" fmla="*/ 795130 h 875539"/>
              <a:gd name="connsiteX4" fmla="*/ 4041913 w 4916556"/>
              <a:gd name="connsiteY4" fmla="*/ 861391 h 875539"/>
              <a:gd name="connsiteX5" fmla="*/ 4518991 w 4916556"/>
              <a:gd name="connsiteY5" fmla="*/ 834886 h 875539"/>
              <a:gd name="connsiteX6" fmla="*/ 4651513 w 4916556"/>
              <a:gd name="connsiteY6" fmla="*/ 874643 h 875539"/>
              <a:gd name="connsiteX7" fmla="*/ 4638261 w 4916556"/>
              <a:gd name="connsiteY7" fmla="*/ 728869 h 875539"/>
              <a:gd name="connsiteX8" fmla="*/ 4916556 w 4916556"/>
              <a:gd name="connsiteY8" fmla="*/ 198782 h 875539"/>
              <a:gd name="connsiteX9" fmla="*/ 4916556 w 4916556"/>
              <a:gd name="connsiteY9" fmla="*/ 198782 h 875539"/>
              <a:gd name="connsiteX0" fmla="*/ 0 w 4916556"/>
              <a:gd name="connsiteY0" fmla="*/ 0 h 875539"/>
              <a:gd name="connsiteX1" fmla="*/ 13252 w 4916556"/>
              <a:gd name="connsiteY1" fmla="*/ 583095 h 875539"/>
              <a:gd name="connsiteX2" fmla="*/ 53009 w 4916556"/>
              <a:gd name="connsiteY2" fmla="*/ 768626 h 875539"/>
              <a:gd name="connsiteX3" fmla="*/ 424070 w 4916556"/>
              <a:gd name="connsiteY3" fmla="*/ 795130 h 875539"/>
              <a:gd name="connsiteX4" fmla="*/ 4041913 w 4916556"/>
              <a:gd name="connsiteY4" fmla="*/ 861391 h 875539"/>
              <a:gd name="connsiteX5" fmla="*/ 4518991 w 4916556"/>
              <a:gd name="connsiteY5" fmla="*/ 834886 h 875539"/>
              <a:gd name="connsiteX6" fmla="*/ 4651513 w 4916556"/>
              <a:gd name="connsiteY6" fmla="*/ 874643 h 875539"/>
              <a:gd name="connsiteX7" fmla="*/ 4757530 w 4916556"/>
              <a:gd name="connsiteY7" fmla="*/ 742121 h 875539"/>
              <a:gd name="connsiteX8" fmla="*/ 4916556 w 4916556"/>
              <a:gd name="connsiteY8" fmla="*/ 198782 h 875539"/>
              <a:gd name="connsiteX9" fmla="*/ 4916556 w 4916556"/>
              <a:gd name="connsiteY9" fmla="*/ 198782 h 875539"/>
              <a:gd name="connsiteX0" fmla="*/ 0 w 5006438"/>
              <a:gd name="connsiteY0" fmla="*/ 0 h 875539"/>
              <a:gd name="connsiteX1" fmla="*/ 13252 w 5006438"/>
              <a:gd name="connsiteY1" fmla="*/ 583095 h 875539"/>
              <a:gd name="connsiteX2" fmla="*/ 53009 w 5006438"/>
              <a:gd name="connsiteY2" fmla="*/ 768626 h 875539"/>
              <a:gd name="connsiteX3" fmla="*/ 424070 w 5006438"/>
              <a:gd name="connsiteY3" fmla="*/ 795130 h 875539"/>
              <a:gd name="connsiteX4" fmla="*/ 4041913 w 5006438"/>
              <a:gd name="connsiteY4" fmla="*/ 861391 h 875539"/>
              <a:gd name="connsiteX5" fmla="*/ 4518991 w 5006438"/>
              <a:gd name="connsiteY5" fmla="*/ 834886 h 875539"/>
              <a:gd name="connsiteX6" fmla="*/ 4651513 w 5006438"/>
              <a:gd name="connsiteY6" fmla="*/ 874643 h 875539"/>
              <a:gd name="connsiteX7" fmla="*/ 4996069 w 5006438"/>
              <a:gd name="connsiteY7" fmla="*/ 755373 h 875539"/>
              <a:gd name="connsiteX8" fmla="*/ 4916556 w 5006438"/>
              <a:gd name="connsiteY8" fmla="*/ 198782 h 875539"/>
              <a:gd name="connsiteX9" fmla="*/ 4916556 w 5006438"/>
              <a:gd name="connsiteY9" fmla="*/ 198782 h 875539"/>
              <a:gd name="connsiteX0" fmla="*/ 0 w 5000337"/>
              <a:gd name="connsiteY0" fmla="*/ 0 h 875539"/>
              <a:gd name="connsiteX1" fmla="*/ 13252 w 5000337"/>
              <a:gd name="connsiteY1" fmla="*/ 583095 h 875539"/>
              <a:gd name="connsiteX2" fmla="*/ 53009 w 5000337"/>
              <a:gd name="connsiteY2" fmla="*/ 768626 h 875539"/>
              <a:gd name="connsiteX3" fmla="*/ 424070 w 5000337"/>
              <a:gd name="connsiteY3" fmla="*/ 795130 h 875539"/>
              <a:gd name="connsiteX4" fmla="*/ 4041913 w 5000337"/>
              <a:gd name="connsiteY4" fmla="*/ 861391 h 875539"/>
              <a:gd name="connsiteX5" fmla="*/ 4518991 w 5000337"/>
              <a:gd name="connsiteY5" fmla="*/ 834886 h 875539"/>
              <a:gd name="connsiteX6" fmla="*/ 4651513 w 5000337"/>
              <a:gd name="connsiteY6" fmla="*/ 874643 h 875539"/>
              <a:gd name="connsiteX7" fmla="*/ 4996069 w 5000337"/>
              <a:gd name="connsiteY7" fmla="*/ 755373 h 875539"/>
              <a:gd name="connsiteX8" fmla="*/ 4916556 w 5000337"/>
              <a:gd name="connsiteY8" fmla="*/ 198782 h 875539"/>
              <a:gd name="connsiteX9" fmla="*/ 4916556 w 5000337"/>
              <a:gd name="connsiteY9" fmla="*/ 198782 h 875539"/>
              <a:gd name="connsiteX0" fmla="*/ 0 w 5000337"/>
              <a:gd name="connsiteY0" fmla="*/ 0 h 876159"/>
              <a:gd name="connsiteX1" fmla="*/ 13252 w 5000337"/>
              <a:gd name="connsiteY1" fmla="*/ 583095 h 876159"/>
              <a:gd name="connsiteX2" fmla="*/ 53009 w 5000337"/>
              <a:gd name="connsiteY2" fmla="*/ 768626 h 876159"/>
              <a:gd name="connsiteX3" fmla="*/ 424070 w 5000337"/>
              <a:gd name="connsiteY3" fmla="*/ 795130 h 876159"/>
              <a:gd name="connsiteX4" fmla="*/ 4041913 w 5000337"/>
              <a:gd name="connsiteY4" fmla="*/ 861391 h 876159"/>
              <a:gd name="connsiteX5" fmla="*/ 4572000 w 5000337"/>
              <a:gd name="connsiteY5" fmla="*/ 861390 h 876159"/>
              <a:gd name="connsiteX6" fmla="*/ 4651513 w 5000337"/>
              <a:gd name="connsiteY6" fmla="*/ 874643 h 876159"/>
              <a:gd name="connsiteX7" fmla="*/ 4996069 w 5000337"/>
              <a:gd name="connsiteY7" fmla="*/ 755373 h 876159"/>
              <a:gd name="connsiteX8" fmla="*/ 4916556 w 5000337"/>
              <a:gd name="connsiteY8" fmla="*/ 198782 h 876159"/>
              <a:gd name="connsiteX9" fmla="*/ 4916556 w 5000337"/>
              <a:gd name="connsiteY9" fmla="*/ 198782 h 876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00337" h="876159">
                <a:moveTo>
                  <a:pt x="0" y="0"/>
                </a:moveTo>
                <a:cubicBezTo>
                  <a:pt x="2208" y="227495"/>
                  <a:pt x="4417" y="454991"/>
                  <a:pt x="13252" y="583095"/>
                </a:cubicBezTo>
                <a:cubicBezTo>
                  <a:pt x="22087" y="711199"/>
                  <a:pt x="-15461" y="733287"/>
                  <a:pt x="53009" y="768626"/>
                </a:cubicBezTo>
                <a:cubicBezTo>
                  <a:pt x="121479" y="803965"/>
                  <a:pt x="424070" y="795130"/>
                  <a:pt x="424070" y="795130"/>
                </a:cubicBezTo>
                <a:lnTo>
                  <a:pt x="4041913" y="861391"/>
                </a:lnTo>
                <a:cubicBezTo>
                  <a:pt x="4733235" y="872434"/>
                  <a:pt x="4503531" y="879060"/>
                  <a:pt x="4572000" y="861390"/>
                </a:cubicBezTo>
                <a:cubicBezTo>
                  <a:pt x="4636052" y="850346"/>
                  <a:pt x="4640470" y="883478"/>
                  <a:pt x="4651513" y="874643"/>
                </a:cubicBezTo>
                <a:cubicBezTo>
                  <a:pt x="4662556" y="865808"/>
                  <a:pt x="5044660" y="868016"/>
                  <a:pt x="4996069" y="755373"/>
                </a:cubicBezTo>
                <a:cubicBezTo>
                  <a:pt x="4947478" y="642730"/>
                  <a:pt x="4929808" y="291547"/>
                  <a:pt x="4916556" y="198782"/>
                </a:cubicBezTo>
                <a:lnTo>
                  <a:pt x="4916556" y="198782"/>
                </a:ln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6440557" y="4611757"/>
            <a:ext cx="808382" cy="569843"/>
          </a:xfrm>
          <a:custGeom>
            <a:avLst/>
            <a:gdLst>
              <a:gd name="connsiteX0" fmla="*/ 0 w 808382"/>
              <a:gd name="connsiteY0" fmla="*/ 569843 h 569843"/>
              <a:gd name="connsiteX1" fmla="*/ 808382 w 808382"/>
              <a:gd name="connsiteY1" fmla="*/ 0 h 569843"/>
              <a:gd name="connsiteX2" fmla="*/ 808382 w 808382"/>
              <a:gd name="connsiteY2" fmla="*/ 0 h 56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8382" h="569843">
                <a:moveTo>
                  <a:pt x="0" y="569843"/>
                </a:moveTo>
                <a:lnTo>
                  <a:pt x="808382" y="0"/>
                </a:lnTo>
                <a:lnTo>
                  <a:pt x="808382" y="0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559189" y="3261322"/>
            <a:ext cx="1863905" cy="1011818"/>
            <a:chOff x="1559189" y="3261322"/>
            <a:chExt cx="1863905" cy="1011818"/>
          </a:xfrm>
        </p:grpSpPr>
        <p:grpSp>
          <p:nvGrpSpPr>
            <p:cNvPr id="26" name="组合 25"/>
            <p:cNvGrpSpPr/>
            <p:nvPr/>
          </p:nvGrpSpPr>
          <p:grpSpPr>
            <a:xfrm>
              <a:off x="1559189" y="3261322"/>
              <a:ext cx="1863905" cy="1011818"/>
              <a:chOff x="412461" y="1087693"/>
              <a:chExt cx="2327106" cy="1244173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弧形 20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946" y="3367121"/>
              <a:ext cx="1201737" cy="8413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1538688" y="3096953"/>
            <a:ext cx="1963737" cy="1096963"/>
            <a:chOff x="251520" y="1950011"/>
            <a:chExt cx="1963737" cy="1096963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950011"/>
              <a:ext cx="1963737" cy="1096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34"/>
            <p:cNvSpPr txBox="1"/>
            <p:nvPr/>
          </p:nvSpPr>
          <p:spPr>
            <a:xfrm rot="1654159">
              <a:off x="787748" y="2298436"/>
              <a:ext cx="10280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数学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493770" y="2977257"/>
            <a:ext cx="1863905" cy="1011818"/>
            <a:chOff x="417805" y="1801835"/>
            <a:chExt cx="1863905" cy="1011818"/>
          </a:xfrm>
        </p:grpSpPr>
        <p:grpSp>
          <p:nvGrpSpPr>
            <p:cNvPr id="41" name="组合 40"/>
            <p:cNvGrpSpPr/>
            <p:nvPr/>
          </p:nvGrpSpPr>
          <p:grpSpPr>
            <a:xfrm>
              <a:off x="417805" y="1801835"/>
              <a:ext cx="1863905" cy="1011818"/>
              <a:chOff x="412461" y="1087693"/>
              <a:chExt cx="2327106" cy="1244173"/>
            </a:xfrm>
          </p:grpSpPr>
          <p:sp>
            <p:nvSpPr>
              <p:cNvPr id="42" name="任意多边形 41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42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 rot="2103238">
              <a:off x="1037301" y="2134347"/>
              <a:ext cx="8176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英语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21267794">
            <a:off x="5370631" y="3348880"/>
            <a:ext cx="1863905" cy="1011818"/>
            <a:chOff x="5402733" y="3473640"/>
            <a:chExt cx="1863905" cy="1011818"/>
          </a:xfrm>
        </p:grpSpPr>
        <p:grpSp>
          <p:nvGrpSpPr>
            <p:cNvPr id="59" name="组合 58"/>
            <p:cNvGrpSpPr/>
            <p:nvPr/>
          </p:nvGrpSpPr>
          <p:grpSpPr>
            <a:xfrm rot="246227">
              <a:off x="5402733" y="3473640"/>
              <a:ext cx="1863905" cy="1011818"/>
              <a:chOff x="412461" y="1087693"/>
              <a:chExt cx="2327106" cy="1244173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弧形 60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 rot="2256384">
              <a:off x="6023302" y="3736520"/>
              <a:ext cx="7118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物理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398157" y="3203842"/>
            <a:ext cx="1863905" cy="1011818"/>
            <a:chOff x="691421" y="2142620"/>
            <a:chExt cx="1863905" cy="1011818"/>
          </a:xfrm>
        </p:grpSpPr>
        <p:grpSp>
          <p:nvGrpSpPr>
            <p:cNvPr id="55" name="组合 54"/>
            <p:cNvGrpSpPr/>
            <p:nvPr/>
          </p:nvGrpSpPr>
          <p:grpSpPr>
            <a:xfrm>
              <a:off x="691421" y="2142620"/>
              <a:ext cx="1863905" cy="1011818"/>
              <a:chOff x="412461" y="1087693"/>
              <a:chExt cx="2327106" cy="1244173"/>
            </a:xfrm>
          </p:grpSpPr>
          <p:sp>
            <p:nvSpPr>
              <p:cNvPr id="56" name="任意多边形 55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 rot="1816481">
              <a:off x="1198970" y="2490002"/>
              <a:ext cx="8451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化学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30" name="组合 1029"/>
          <p:cNvGrpSpPr/>
          <p:nvPr/>
        </p:nvGrpSpPr>
        <p:grpSpPr>
          <a:xfrm>
            <a:off x="5367799" y="3048272"/>
            <a:ext cx="1863905" cy="1011818"/>
            <a:chOff x="546813" y="1990220"/>
            <a:chExt cx="1863905" cy="1011818"/>
          </a:xfrm>
        </p:grpSpPr>
        <p:grpSp>
          <p:nvGrpSpPr>
            <p:cNvPr id="51" name="组合 50"/>
            <p:cNvGrpSpPr/>
            <p:nvPr/>
          </p:nvGrpSpPr>
          <p:grpSpPr>
            <a:xfrm>
              <a:off x="546813" y="1990220"/>
              <a:ext cx="1863905" cy="1011818"/>
              <a:chOff x="412461" y="1087693"/>
              <a:chExt cx="2327106" cy="1244173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弧形 52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4" name="TextBox 1023"/>
            <p:cNvSpPr txBox="1"/>
            <p:nvPr/>
          </p:nvSpPr>
          <p:spPr>
            <a:xfrm rot="1802807">
              <a:off x="1153635" y="2245918"/>
              <a:ext cx="7475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生物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32" name="组合 1031"/>
          <p:cNvGrpSpPr/>
          <p:nvPr/>
        </p:nvGrpSpPr>
        <p:grpSpPr>
          <a:xfrm>
            <a:off x="1489522" y="2789224"/>
            <a:ext cx="1863905" cy="1011818"/>
            <a:chOff x="386621" y="1837820"/>
            <a:chExt cx="1863905" cy="1011818"/>
          </a:xfrm>
        </p:grpSpPr>
        <p:grpSp>
          <p:nvGrpSpPr>
            <p:cNvPr id="47" name="组合 46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弧形 48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1" name="TextBox 1030"/>
            <p:cNvSpPr txBox="1"/>
            <p:nvPr/>
          </p:nvSpPr>
          <p:spPr>
            <a:xfrm rot="1890760">
              <a:off x="902411" y="2167789"/>
              <a:ext cx="937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政治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34" name="组合 1033"/>
          <p:cNvGrpSpPr/>
          <p:nvPr/>
        </p:nvGrpSpPr>
        <p:grpSpPr>
          <a:xfrm>
            <a:off x="5355415" y="2844093"/>
            <a:ext cx="1863905" cy="1011818"/>
            <a:chOff x="691421" y="2142620"/>
            <a:chExt cx="1863905" cy="1011818"/>
          </a:xfrm>
        </p:grpSpPr>
        <p:grpSp>
          <p:nvGrpSpPr>
            <p:cNvPr id="81" name="组合 80"/>
            <p:cNvGrpSpPr/>
            <p:nvPr/>
          </p:nvGrpSpPr>
          <p:grpSpPr>
            <a:xfrm>
              <a:off x="691421" y="2142620"/>
              <a:ext cx="1863905" cy="1011818"/>
              <a:chOff x="412461" y="1087693"/>
              <a:chExt cx="2327106" cy="1244173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弧形 82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3" name="TextBox 1032"/>
            <p:cNvSpPr txBox="1"/>
            <p:nvPr/>
          </p:nvSpPr>
          <p:spPr>
            <a:xfrm rot="2320290">
              <a:off x="1349758" y="2400449"/>
              <a:ext cx="6909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地理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36" name="组合 1035"/>
          <p:cNvGrpSpPr/>
          <p:nvPr/>
        </p:nvGrpSpPr>
        <p:grpSpPr>
          <a:xfrm>
            <a:off x="1444486" y="2522185"/>
            <a:ext cx="1863905" cy="1011818"/>
            <a:chOff x="539021" y="1990220"/>
            <a:chExt cx="1863905" cy="1011818"/>
          </a:xfrm>
        </p:grpSpPr>
        <p:grpSp>
          <p:nvGrpSpPr>
            <p:cNvPr id="77" name="组合 76"/>
            <p:cNvGrpSpPr/>
            <p:nvPr/>
          </p:nvGrpSpPr>
          <p:grpSpPr>
            <a:xfrm>
              <a:off x="539021" y="1990220"/>
              <a:ext cx="1863905" cy="1011818"/>
              <a:chOff x="412461" y="1087693"/>
              <a:chExt cx="2327106" cy="1244173"/>
            </a:xfrm>
          </p:grpSpPr>
          <p:sp>
            <p:nvSpPr>
              <p:cNvPr id="78" name="任意多边形 77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弧形 78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5" name="TextBox 1034"/>
            <p:cNvSpPr txBox="1"/>
            <p:nvPr/>
          </p:nvSpPr>
          <p:spPr>
            <a:xfrm rot="1901443">
              <a:off x="1126805" y="2292355"/>
              <a:ext cx="7409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历史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38" name="组合 1037"/>
          <p:cNvGrpSpPr/>
          <p:nvPr/>
        </p:nvGrpSpPr>
        <p:grpSpPr>
          <a:xfrm>
            <a:off x="5342551" y="2633615"/>
            <a:ext cx="1863905" cy="1011818"/>
            <a:chOff x="386621" y="1837820"/>
            <a:chExt cx="1863905" cy="1011818"/>
          </a:xfrm>
        </p:grpSpPr>
        <p:grpSp>
          <p:nvGrpSpPr>
            <p:cNvPr id="73" name="组合 72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74" name="任意多边形 73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弧形 74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7" name="TextBox 1036"/>
            <p:cNvSpPr txBox="1"/>
            <p:nvPr/>
          </p:nvSpPr>
          <p:spPr>
            <a:xfrm rot="2178613">
              <a:off x="879093" y="2132469"/>
              <a:ext cx="956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伴你学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40" name="组合 1039"/>
          <p:cNvGrpSpPr/>
          <p:nvPr/>
        </p:nvGrpSpPr>
        <p:grpSpPr>
          <a:xfrm>
            <a:off x="1513058" y="2200300"/>
            <a:ext cx="1922495" cy="1068914"/>
            <a:chOff x="480431" y="1933123"/>
            <a:chExt cx="1922495" cy="1068914"/>
          </a:xfrm>
        </p:grpSpPr>
        <p:grpSp>
          <p:nvGrpSpPr>
            <p:cNvPr id="95" name="组合 94"/>
            <p:cNvGrpSpPr/>
            <p:nvPr/>
          </p:nvGrpSpPr>
          <p:grpSpPr>
            <a:xfrm>
              <a:off x="480431" y="1933123"/>
              <a:ext cx="1922495" cy="1068914"/>
              <a:chOff x="339310" y="1017485"/>
              <a:chExt cx="2400257" cy="1314381"/>
            </a:xfrm>
          </p:grpSpPr>
          <p:sp>
            <p:nvSpPr>
              <p:cNvPr id="96" name="任意多边形 95"/>
              <p:cNvSpPr/>
              <p:nvPr/>
            </p:nvSpPr>
            <p:spPr>
              <a:xfrm>
                <a:off x="339310" y="1017485"/>
                <a:ext cx="2287310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弧形 96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39" name="TextBox 1038"/>
            <p:cNvSpPr txBox="1"/>
            <p:nvPr/>
          </p:nvSpPr>
          <p:spPr>
            <a:xfrm rot="2670108">
              <a:off x="922403" y="2282989"/>
              <a:ext cx="11595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伴我读</a:t>
              </a:r>
            </a:p>
          </p:txBody>
        </p:sp>
      </p:grpSp>
      <p:grpSp>
        <p:nvGrpSpPr>
          <p:cNvPr id="1042" name="组合 1041"/>
          <p:cNvGrpSpPr/>
          <p:nvPr/>
        </p:nvGrpSpPr>
        <p:grpSpPr>
          <a:xfrm>
            <a:off x="5382993" y="2423916"/>
            <a:ext cx="1863905" cy="1011818"/>
            <a:chOff x="386621" y="1837820"/>
            <a:chExt cx="1863905" cy="1011818"/>
          </a:xfrm>
        </p:grpSpPr>
        <p:grpSp>
          <p:nvGrpSpPr>
            <p:cNvPr id="91" name="组合 90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92" name="任意多边形 91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弧形 92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1" name="TextBox 1040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310677" y="2256620"/>
            <a:ext cx="1863905" cy="1011818"/>
            <a:chOff x="386621" y="1837820"/>
            <a:chExt cx="1863905" cy="10118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07" name="任意多边形 106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弧形 107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294739" y="2046921"/>
            <a:ext cx="1863905" cy="1011818"/>
            <a:chOff x="386621" y="1837820"/>
            <a:chExt cx="1863905" cy="1011818"/>
          </a:xfrm>
        </p:grpSpPr>
        <p:grpSp>
          <p:nvGrpSpPr>
            <p:cNvPr id="111" name="组合 110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13" name="任意多边形 112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弧形 113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TextBox 111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479014" y="1589591"/>
            <a:ext cx="1863905" cy="1011818"/>
            <a:chOff x="386621" y="1837820"/>
            <a:chExt cx="1863905" cy="1011818"/>
          </a:xfrm>
        </p:grpSpPr>
        <p:grpSp>
          <p:nvGrpSpPr>
            <p:cNvPr id="117" name="组合 116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19" name="任意多边形 118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弧形 119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571648" y="1822701"/>
            <a:ext cx="1863905" cy="1011818"/>
            <a:chOff x="386621" y="1837820"/>
            <a:chExt cx="1863905" cy="1011818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25" name="任意多边形 124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弧形 125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1473584" y="1699941"/>
            <a:ext cx="1863905" cy="1011818"/>
            <a:chOff x="386621" y="1837820"/>
            <a:chExt cx="1863905" cy="10118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31" name="任意多边形 130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弧形 131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0" name="TextBox 129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5366283" y="1886847"/>
            <a:ext cx="1863905" cy="1011818"/>
            <a:chOff x="386621" y="1837820"/>
            <a:chExt cx="1863905" cy="1011818"/>
          </a:xfrm>
        </p:grpSpPr>
        <p:grpSp>
          <p:nvGrpSpPr>
            <p:cNvPr id="135" name="组合 134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37" name="任意多边形 136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弧形 137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6" name="TextBox 135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5318469" y="1746020"/>
            <a:ext cx="1863905" cy="1011818"/>
            <a:chOff x="386621" y="1837820"/>
            <a:chExt cx="1863905" cy="101181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43" name="任意多边形 142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弧形 143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634018" y="1970113"/>
            <a:ext cx="1856113" cy="1040518"/>
            <a:chOff x="394413" y="1809120"/>
            <a:chExt cx="1856113" cy="1040518"/>
          </a:xfrm>
        </p:grpSpPr>
        <p:grpSp>
          <p:nvGrpSpPr>
            <p:cNvPr id="147" name="组合 146"/>
            <p:cNvGrpSpPr/>
            <p:nvPr/>
          </p:nvGrpSpPr>
          <p:grpSpPr>
            <a:xfrm>
              <a:off x="394413" y="1809120"/>
              <a:ext cx="1856113" cy="1040518"/>
              <a:chOff x="422189" y="1052402"/>
              <a:chExt cx="2317378" cy="1279464"/>
            </a:xfrm>
          </p:grpSpPr>
          <p:sp>
            <p:nvSpPr>
              <p:cNvPr id="149" name="任意多边形 148"/>
              <p:cNvSpPr/>
              <p:nvPr/>
            </p:nvSpPr>
            <p:spPr>
              <a:xfrm>
                <a:off x="424633" y="1052402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弧形 149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任意多边形 150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8" name="TextBox 147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626226" y="1696079"/>
            <a:ext cx="1863905" cy="1011818"/>
            <a:chOff x="386621" y="1837820"/>
            <a:chExt cx="1863905" cy="101181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386621" y="1837820"/>
              <a:ext cx="1863905" cy="1011818"/>
              <a:chOff x="412461" y="1087693"/>
              <a:chExt cx="2327106" cy="1244173"/>
            </a:xfrm>
          </p:grpSpPr>
          <p:sp>
            <p:nvSpPr>
              <p:cNvPr id="155" name="任意多边形 154"/>
              <p:cNvSpPr/>
              <p:nvPr/>
            </p:nvSpPr>
            <p:spPr>
              <a:xfrm>
                <a:off x="412461" y="1087693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弧形 155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4" name="TextBox 153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1540717" y="1822701"/>
            <a:ext cx="1856113" cy="1021392"/>
            <a:chOff x="394413" y="1828245"/>
            <a:chExt cx="1856113" cy="1021392"/>
          </a:xfrm>
        </p:grpSpPr>
        <p:grpSp>
          <p:nvGrpSpPr>
            <p:cNvPr id="159" name="组合 158"/>
            <p:cNvGrpSpPr/>
            <p:nvPr/>
          </p:nvGrpSpPr>
          <p:grpSpPr>
            <a:xfrm>
              <a:off x="394413" y="1828245"/>
              <a:ext cx="1856113" cy="1021392"/>
              <a:chOff x="422189" y="1075920"/>
              <a:chExt cx="2317378" cy="1255946"/>
            </a:xfrm>
          </p:grpSpPr>
          <p:sp>
            <p:nvSpPr>
              <p:cNvPr id="161" name="任意多边形 160"/>
              <p:cNvSpPr/>
              <p:nvPr/>
            </p:nvSpPr>
            <p:spPr>
              <a:xfrm>
                <a:off x="423273" y="1075920"/>
                <a:ext cx="2287311" cy="1155677"/>
              </a:xfrm>
              <a:custGeom>
                <a:avLst/>
                <a:gdLst>
                  <a:gd name="connsiteX0" fmla="*/ 1111346 w 2286846"/>
                  <a:gd name="connsiteY0" fmla="*/ 186747 h 1199591"/>
                  <a:gd name="connsiteX1" fmla="*/ 130685 w 2286846"/>
                  <a:gd name="connsiteY1" fmla="*/ 610816 h 1199591"/>
                  <a:gd name="connsiteX2" fmla="*/ 64424 w 2286846"/>
                  <a:gd name="connsiteY2" fmla="*/ 862608 h 1199591"/>
                  <a:gd name="connsiteX3" fmla="*/ 634268 w 2286846"/>
                  <a:gd name="connsiteY3" fmla="*/ 1087894 h 1199591"/>
                  <a:gd name="connsiteX4" fmla="*/ 872807 w 2286846"/>
                  <a:gd name="connsiteY4" fmla="*/ 1167408 h 1199591"/>
                  <a:gd name="connsiteX5" fmla="*/ 1164355 w 2286846"/>
                  <a:gd name="connsiteY5" fmla="*/ 1140903 h 1199591"/>
                  <a:gd name="connsiteX6" fmla="*/ 2198024 w 2286846"/>
                  <a:gd name="connsiteY6" fmla="*/ 518051 h 1199591"/>
                  <a:gd name="connsiteX7" fmla="*/ 2158268 w 2286846"/>
                  <a:gd name="connsiteY7" fmla="*/ 253008 h 1199591"/>
                  <a:gd name="connsiteX8" fmla="*/ 1548668 w 2286846"/>
                  <a:gd name="connsiteY8" fmla="*/ 1216 h 1199591"/>
                  <a:gd name="connsiteX9" fmla="*/ 1111346 w 2286846"/>
                  <a:gd name="connsiteY9" fmla="*/ 186747 h 1199591"/>
                  <a:gd name="connsiteX0" fmla="*/ 1111346 w 2286846"/>
                  <a:gd name="connsiteY0" fmla="*/ 186747 h 1184646"/>
                  <a:gd name="connsiteX1" fmla="*/ 130685 w 2286846"/>
                  <a:gd name="connsiteY1" fmla="*/ 610816 h 1184646"/>
                  <a:gd name="connsiteX2" fmla="*/ 64424 w 2286846"/>
                  <a:gd name="connsiteY2" fmla="*/ 862608 h 1184646"/>
                  <a:gd name="connsiteX3" fmla="*/ 634268 w 2286846"/>
                  <a:gd name="connsiteY3" fmla="*/ 1087894 h 1184646"/>
                  <a:gd name="connsiteX4" fmla="*/ 992076 w 2286846"/>
                  <a:gd name="connsiteY4" fmla="*/ 1127652 h 1184646"/>
                  <a:gd name="connsiteX5" fmla="*/ 1164355 w 2286846"/>
                  <a:gd name="connsiteY5" fmla="*/ 1140903 h 1184646"/>
                  <a:gd name="connsiteX6" fmla="*/ 2198024 w 2286846"/>
                  <a:gd name="connsiteY6" fmla="*/ 518051 h 1184646"/>
                  <a:gd name="connsiteX7" fmla="*/ 2158268 w 2286846"/>
                  <a:gd name="connsiteY7" fmla="*/ 253008 h 1184646"/>
                  <a:gd name="connsiteX8" fmla="*/ 1548668 w 2286846"/>
                  <a:gd name="connsiteY8" fmla="*/ 1216 h 1184646"/>
                  <a:gd name="connsiteX9" fmla="*/ 1111346 w 2286846"/>
                  <a:gd name="connsiteY9" fmla="*/ 186747 h 1184646"/>
                  <a:gd name="connsiteX0" fmla="*/ 1118545 w 2294045"/>
                  <a:gd name="connsiteY0" fmla="*/ 186747 h 1186549"/>
                  <a:gd name="connsiteX1" fmla="*/ 137884 w 2294045"/>
                  <a:gd name="connsiteY1" fmla="*/ 610816 h 1186549"/>
                  <a:gd name="connsiteX2" fmla="*/ 71623 w 2294045"/>
                  <a:gd name="connsiteY2" fmla="*/ 862608 h 1186549"/>
                  <a:gd name="connsiteX3" fmla="*/ 747484 w 2294045"/>
                  <a:gd name="connsiteY3" fmla="*/ 1034885 h 1186549"/>
                  <a:gd name="connsiteX4" fmla="*/ 999275 w 2294045"/>
                  <a:gd name="connsiteY4" fmla="*/ 1127652 h 1186549"/>
                  <a:gd name="connsiteX5" fmla="*/ 1171554 w 2294045"/>
                  <a:gd name="connsiteY5" fmla="*/ 1140903 h 1186549"/>
                  <a:gd name="connsiteX6" fmla="*/ 2205223 w 2294045"/>
                  <a:gd name="connsiteY6" fmla="*/ 518051 h 1186549"/>
                  <a:gd name="connsiteX7" fmla="*/ 2165467 w 2294045"/>
                  <a:gd name="connsiteY7" fmla="*/ 253008 h 1186549"/>
                  <a:gd name="connsiteX8" fmla="*/ 1555867 w 2294045"/>
                  <a:gd name="connsiteY8" fmla="*/ 1216 h 1186549"/>
                  <a:gd name="connsiteX9" fmla="*/ 1118545 w 2294045"/>
                  <a:gd name="connsiteY9" fmla="*/ 186747 h 1186549"/>
                  <a:gd name="connsiteX0" fmla="*/ 1118545 w 2287311"/>
                  <a:gd name="connsiteY0" fmla="*/ 186747 h 1157711"/>
                  <a:gd name="connsiteX1" fmla="*/ 137884 w 2287311"/>
                  <a:gd name="connsiteY1" fmla="*/ 610816 h 1157711"/>
                  <a:gd name="connsiteX2" fmla="*/ 71623 w 2287311"/>
                  <a:gd name="connsiteY2" fmla="*/ 862608 h 1157711"/>
                  <a:gd name="connsiteX3" fmla="*/ 747484 w 2287311"/>
                  <a:gd name="connsiteY3" fmla="*/ 1034885 h 1157711"/>
                  <a:gd name="connsiteX4" fmla="*/ 999275 w 2287311"/>
                  <a:gd name="connsiteY4" fmla="*/ 1127652 h 1157711"/>
                  <a:gd name="connsiteX5" fmla="*/ 1264319 w 2287311"/>
                  <a:gd name="connsiteY5" fmla="*/ 1101147 h 1157711"/>
                  <a:gd name="connsiteX6" fmla="*/ 2205223 w 2287311"/>
                  <a:gd name="connsiteY6" fmla="*/ 518051 h 1157711"/>
                  <a:gd name="connsiteX7" fmla="*/ 2165467 w 2287311"/>
                  <a:gd name="connsiteY7" fmla="*/ 253008 h 1157711"/>
                  <a:gd name="connsiteX8" fmla="*/ 1555867 w 2287311"/>
                  <a:gd name="connsiteY8" fmla="*/ 1216 h 1157711"/>
                  <a:gd name="connsiteX9" fmla="*/ 1118545 w 2287311"/>
                  <a:gd name="connsiteY9" fmla="*/ 186747 h 1157711"/>
                  <a:gd name="connsiteX0" fmla="*/ 1118545 w 2287311"/>
                  <a:gd name="connsiteY0" fmla="*/ 186747 h 1155677"/>
                  <a:gd name="connsiteX1" fmla="*/ 137884 w 2287311"/>
                  <a:gd name="connsiteY1" fmla="*/ 610816 h 1155677"/>
                  <a:gd name="connsiteX2" fmla="*/ 71623 w 2287311"/>
                  <a:gd name="connsiteY2" fmla="*/ 862608 h 1155677"/>
                  <a:gd name="connsiteX3" fmla="*/ 747484 w 2287311"/>
                  <a:gd name="connsiteY3" fmla="*/ 1074641 h 1155677"/>
                  <a:gd name="connsiteX4" fmla="*/ 999275 w 2287311"/>
                  <a:gd name="connsiteY4" fmla="*/ 1127652 h 1155677"/>
                  <a:gd name="connsiteX5" fmla="*/ 1264319 w 2287311"/>
                  <a:gd name="connsiteY5" fmla="*/ 1101147 h 1155677"/>
                  <a:gd name="connsiteX6" fmla="*/ 2205223 w 2287311"/>
                  <a:gd name="connsiteY6" fmla="*/ 518051 h 1155677"/>
                  <a:gd name="connsiteX7" fmla="*/ 2165467 w 2287311"/>
                  <a:gd name="connsiteY7" fmla="*/ 253008 h 1155677"/>
                  <a:gd name="connsiteX8" fmla="*/ 1555867 w 2287311"/>
                  <a:gd name="connsiteY8" fmla="*/ 1216 h 1155677"/>
                  <a:gd name="connsiteX9" fmla="*/ 1118545 w 2287311"/>
                  <a:gd name="connsiteY9" fmla="*/ 186747 h 115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311" h="1155677">
                    <a:moveTo>
                      <a:pt x="1118545" y="186747"/>
                    </a:moveTo>
                    <a:cubicBezTo>
                      <a:pt x="882215" y="288347"/>
                      <a:pt x="312371" y="498173"/>
                      <a:pt x="137884" y="610816"/>
                    </a:cubicBezTo>
                    <a:cubicBezTo>
                      <a:pt x="-36603" y="723459"/>
                      <a:pt x="-29977" y="785304"/>
                      <a:pt x="71623" y="862608"/>
                    </a:cubicBezTo>
                    <a:cubicBezTo>
                      <a:pt x="173223" y="939912"/>
                      <a:pt x="592875" y="1030467"/>
                      <a:pt x="747484" y="1074641"/>
                    </a:cubicBezTo>
                    <a:cubicBezTo>
                      <a:pt x="902093" y="1118815"/>
                      <a:pt x="913136" y="1123234"/>
                      <a:pt x="999275" y="1127652"/>
                    </a:cubicBezTo>
                    <a:cubicBezTo>
                      <a:pt x="1085414" y="1132070"/>
                      <a:pt x="1063328" y="1202747"/>
                      <a:pt x="1264319" y="1101147"/>
                    </a:cubicBezTo>
                    <a:cubicBezTo>
                      <a:pt x="1465310" y="999547"/>
                      <a:pt x="2055032" y="659407"/>
                      <a:pt x="2205223" y="518051"/>
                    </a:cubicBezTo>
                    <a:cubicBezTo>
                      <a:pt x="2355414" y="376695"/>
                      <a:pt x="2273693" y="339147"/>
                      <a:pt x="2165467" y="253008"/>
                    </a:cubicBezTo>
                    <a:cubicBezTo>
                      <a:pt x="2057241" y="166869"/>
                      <a:pt x="1734771" y="14468"/>
                      <a:pt x="1555867" y="1216"/>
                    </a:cubicBezTo>
                    <a:cubicBezTo>
                      <a:pt x="1376963" y="-12036"/>
                      <a:pt x="1354875" y="85147"/>
                      <a:pt x="1118545" y="186747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弧形 161"/>
              <p:cNvSpPr/>
              <p:nvPr/>
            </p:nvSpPr>
            <p:spPr>
              <a:xfrm>
                <a:off x="422189" y="1320048"/>
                <a:ext cx="914400" cy="914400"/>
              </a:xfrm>
              <a:prstGeom prst="arc">
                <a:avLst>
                  <a:gd name="adj1" fmla="val 8185008"/>
                  <a:gd name="adj2" fmla="val 10419878"/>
                </a:avLst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任意多边形 162"/>
              <p:cNvSpPr/>
              <p:nvPr/>
            </p:nvSpPr>
            <p:spPr>
              <a:xfrm>
                <a:off x="490330" y="1404730"/>
                <a:ext cx="2249237" cy="927136"/>
              </a:xfrm>
              <a:custGeom>
                <a:avLst/>
                <a:gdLst>
                  <a:gd name="connsiteX0" fmla="*/ 0 w 2249237"/>
                  <a:gd name="connsiteY0" fmla="*/ 675861 h 927136"/>
                  <a:gd name="connsiteX1" fmla="*/ 901148 w 2249237"/>
                  <a:gd name="connsiteY1" fmla="*/ 901148 h 927136"/>
                  <a:gd name="connsiteX2" fmla="*/ 1126435 w 2249237"/>
                  <a:gd name="connsiteY2" fmla="*/ 861392 h 927136"/>
                  <a:gd name="connsiteX3" fmla="*/ 2014331 w 2249237"/>
                  <a:gd name="connsiteY3" fmla="*/ 357809 h 927136"/>
                  <a:gd name="connsiteX4" fmla="*/ 2239618 w 2249237"/>
                  <a:gd name="connsiteY4" fmla="*/ 132522 h 927136"/>
                  <a:gd name="connsiteX5" fmla="*/ 2186609 w 2249237"/>
                  <a:gd name="connsiteY5" fmla="*/ 0 h 927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9237" h="927136">
                    <a:moveTo>
                      <a:pt x="0" y="675861"/>
                    </a:moveTo>
                    <a:cubicBezTo>
                      <a:pt x="356704" y="773043"/>
                      <a:pt x="713409" y="870226"/>
                      <a:pt x="901148" y="901148"/>
                    </a:cubicBezTo>
                    <a:cubicBezTo>
                      <a:pt x="1088887" y="932070"/>
                      <a:pt x="940905" y="951949"/>
                      <a:pt x="1126435" y="861392"/>
                    </a:cubicBezTo>
                    <a:cubicBezTo>
                      <a:pt x="1311966" y="770836"/>
                      <a:pt x="1828800" y="479287"/>
                      <a:pt x="2014331" y="357809"/>
                    </a:cubicBezTo>
                    <a:cubicBezTo>
                      <a:pt x="2199862" y="236331"/>
                      <a:pt x="2210905" y="192157"/>
                      <a:pt x="2239618" y="132522"/>
                    </a:cubicBezTo>
                    <a:cubicBezTo>
                      <a:pt x="2268331" y="72887"/>
                      <a:pt x="2227470" y="36443"/>
                      <a:pt x="2186609" y="0"/>
                    </a:cubicBezTo>
                  </a:path>
                </a:pathLst>
              </a:cu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0" name="TextBox 159"/>
            <p:cNvSpPr txBox="1"/>
            <p:nvPr/>
          </p:nvSpPr>
          <p:spPr>
            <a:xfrm rot="1582330">
              <a:off x="950596" y="2142730"/>
              <a:ext cx="1003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#@%</a:t>
              </a:r>
              <a:endParaRPr lang="zh-CN" altLang="en-US" sz="2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9755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997794" y="583919"/>
            <a:ext cx="7401290" cy="1015663"/>
            <a:chOff x="1277209" y="1124744"/>
            <a:chExt cx="7401290" cy="1235595"/>
          </a:xfrm>
        </p:grpSpPr>
        <p:sp>
          <p:nvSpPr>
            <p:cNvPr id="27" name="任意多边形 26"/>
            <p:cNvSpPr/>
            <p:nvPr/>
          </p:nvSpPr>
          <p:spPr>
            <a:xfrm>
              <a:off x="1277209" y="1124744"/>
              <a:ext cx="7401290" cy="1235595"/>
            </a:xfrm>
            <a:custGeom>
              <a:avLst/>
              <a:gdLst>
                <a:gd name="connsiteX0" fmla="*/ 1375264 w 7401290"/>
                <a:gd name="connsiteY0" fmla="*/ 56504 h 2471190"/>
                <a:gd name="connsiteX1" fmla="*/ 6079786 w 7401290"/>
                <a:gd name="connsiteY1" fmla="*/ 43252 h 2471190"/>
                <a:gd name="connsiteX2" fmla="*/ 7378499 w 7401290"/>
                <a:gd name="connsiteY2" fmla="*/ 189026 h 2471190"/>
                <a:gd name="connsiteX3" fmla="*/ 6888168 w 7401290"/>
                <a:gd name="connsiteY3" fmla="*/ 2017826 h 2471190"/>
                <a:gd name="connsiteX4" fmla="*/ 6636377 w 7401290"/>
                <a:gd name="connsiteY4" fmla="*/ 2402139 h 2471190"/>
                <a:gd name="connsiteX5" fmla="*/ 6066534 w 7401290"/>
                <a:gd name="connsiteY5" fmla="*/ 2441896 h 2471190"/>
                <a:gd name="connsiteX6" fmla="*/ 1587299 w 7401290"/>
                <a:gd name="connsiteY6" fmla="*/ 2441896 h 2471190"/>
                <a:gd name="connsiteX7" fmla="*/ 116308 w 7401290"/>
                <a:gd name="connsiteY7" fmla="*/ 2415391 h 2471190"/>
                <a:gd name="connsiteX8" fmla="*/ 156064 w 7401290"/>
                <a:gd name="connsiteY8" fmla="*/ 1779287 h 2471190"/>
                <a:gd name="connsiteX9" fmla="*/ 659647 w 7401290"/>
                <a:gd name="connsiteY9" fmla="*/ 533583 h 2471190"/>
                <a:gd name="connsiteX10" fmla="*/ 858429 w 7401290"/>
                <a:gd name="connsiteY10" fmla="*/ 136018 h 2471190"/>
                <a:gd name="connsiteX11" fmla="*/ 1375264 w 7401290"/>
                <a:gd name="connsiteY11" fmla="*/ 56504 h 247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01290" h="2471190">
                  <a:moveTo>
                    <a:pt x="1375264" y="56504"/>
                  </a:moveTo>
                  <a:cubicBezTo>
                    <a:pt x="2245490" y="41043"/>
                    <a:pt x="5079247" y="21165"/>
                    <a:pt x="6079786" y="43252"/>
                  </a:cubicBezTo>
                  <a:cubicBezTo>
                    <a:pt x="7080325" y="65339"/>
                    <a:pt x="7243769" y="-140070"/>
                    <a:pt x="7378499" y="189026"/>
                  </a:cubicBezTo>
                  <a:cubicBezTo>
                    <a:pt x="7513229" y="518122"/>
                    <a:pt x="7011855" y="1648974"/>
                    <a:pt x="6888168" y="2017826"/>
                  </a:cubicBezTo>
                  <a:cubicBezTo>
                    <a:pt x="6764481" y="2386678"/>
                    <a:pt x="6773316" y="2331461"/>
                    <a:pt x="6636377" y="2402139"/>
                  </a:cubicBezTo>
                  <a:cubicBezTo>
                    <a:pt x="6499438" y="2472817"/>
                    <a:pt x="6066534" y="2441896"/>
                    <a:pt x="6066534" y="2441896"/>
                  </a:cubicBezTo>
                  <a:lnTo>
                    <a:pt x="1587299" y="2441896"/>
                  </a:lnTo>
                  <a:cubicBezTo>
                    <a:pt x="595595" y="2437479"/>
                    <a:pt x="354847" y="2525826"/>
                    <a:pt x="116308" y="2415391"/>
                  </a:cubicBezTo>
                  <a:cubicBezTo>
                    <a:pt x="-122231" y="2304956"/>
                    <a:pt x="65507" y="2092922"/>
                    <a:pt x="156064" y="1779287"/>
                  </a:cubicBezTo>
                  <a:cubicBezTo>
                    <a:pt x="246620" y="1465652"/>
                    <a:pt x="542586" y="807461"/>
                    <a:pt x="659647" y="533583"/>
                  </a:cubicBezTo>
                  <a:cubicBezTo>
                    <a:pt x="776708" y="259705"/>
                    <a:pt x="743577" y="217740"/>
                    <a:pt x="858429" y="136018"/>
                  </a:cubicBezTo>
                  <a:cubicBezTo>
                    <a:pt x="973281" y="54296"/>
                    <a:pt x="505038" y="71965"/>
                    <a:pt x="1375264" y="5650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effectLst>
              <a:outerShdw blurRad="469900" dist="190500" dir="534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411760" y="1124744"/>
              <a:ext cx="518457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XX</a:t>
              </a:r>
              <a:r>
                <a:rPr lang="zh-CN" altLang="en-US" sz="6000" dirty="0" smtClean="0">
                  <a:solidFill>
                    <a:schemeClr val="bg2"/>
                  </a:solidFill>
                  <a:latin typeface="汉仪丫丫体简" pitchFamily="2" charset="-122"/>
                  <a:ea typeface="汉仪丫丫体简" pitchFamily="2" charset="-122"/>
                </a:rPr>
                <a:t>大学</a:t>
              </a:r>
              <a:endParaRPr lang="zh-CN" altLang="en-US" sz="6000" dirty="0">
                <a:solidFill>
                  <a:schemeClr val="bg2"/>
                </a:solidFill>
                <a:latin typeface="汉仪丫丫体简" pitchFamily="2" charset="-122"/>
                <a:ea typeface="汉仪丫丫体简" pitchFamily="2" charset="-122"/>
              </a:endParaRPr>
            </a:p>
          </p:txBody>
        </p:sp>
      </p:grpSp>
      <p:sp>
        <p:nvSpPr>
          <p:cNvPr id="45" name="任意多边形 44"/>
          <p:cNvSpPr/>
          <p:nvPr/>
        </p:nvSpPr>
        <p:spPr>
          <a:xfrm>
            <a:off x="-1166520" y="3756823"/>
            <a:ext cx="1152105" cy="1427034"/>
          </a:xfrm>
          <a:custGeom>
            <a:avLst/>
            <a:gdLst>
              <a:gd name="connsiteX0" fmla="*/ 618763 w 1904592"/>
              <a:gd name="connsiteY0" fmla="*/ 1317186 h 1599520"/>
              <a:gd name="connsiteX1" fmla="*/ 48920 w 1904592"/>
              <a:gd name="connsiteY1" fmla="*/ 707586 h 1599520"/>
              <a:gd name="connsiteX2" fmla="*/ 75424 w 1904592"/>
              <a:gd name="connsiteY2" fmla="*/ 137743 h 1599520"/>
              <a:gd name="connsiteX3" fmla="*/ 446485 w 1904592"/>
              <a:gd name="connsiteY3" fmla="*/ 5221 h 1599520"/>
              <a:gd name="connsiteX4" fmla="*/ 804294 w 1904592"/>
              <a:gd name="connsiteY4" fmla="*/ 257012 h 1599520"/>
              <a:gd name="connsiteX5" fmla="*/ 1029580 w 1904592"/>
              <a:gd name="connsiteY5" fmla="*/ 283517 h 1599520"/>
              <a:gd name="connsiteX6" fmla="*/ 1294624 w 1904592"/>
              <a:gd name="connsiteY6" fmla="*/ 71482 h 1599520"/>
              <a:gd name="connsiteX7" fmla="*/ 1533163 w 1904592"/>
              <a:gd name="connsiteY7" fmla="*/ 5221 h 1599520"/>
              <a:gd name="connsiteX8" fmla="*/ 1784954 w 1904592"/>
              <a:gd name="connsiteY8" fmla="*/ 71482 h 1599520"/>
              <a:gd name="connsiteX9" fmla="*/ 1904224 w 1904592"/>
              <a:gd name="connsiteY9" fmla="*/ 363030 h 1599520"/>
              <a:gd name="connsiteX10" fmla="*/ 1784954 w 1904592"/>
              <a:gd name="connsiteY10" fmla="*/ 932873 h 1599520"/>
              <a:gd name="connsiteX11" fmla="*/ 1109094 w 1904592"/>
              <a:gd name="connsiteY11" fmla="*/ 1436456 h 1599520"/>
              <a:gd name="connsiteX12" fmla="*/ 950067 w 1904592"/>
              <a:gd name="connsiteY12" fmla="*/ 1595482 h 1599520"/>
              <a:gd name="connsiteX13" fmla="*/ 618763 w 1904592"/>
              <a:gd name="connsiteY13" fmla="*/ 1317186 h 1599520"/>
              <a:gd name="connsiteX0" fmla="*/ 618763 w 1909252"/>
              <a:gd name="connsiteY0" fmla="*/ 1317186 h 1599520"/>
              <a:gd name="connsiteX1" fmla="*/ 48920 w 1909252"/>
              <a:gd name="connsiteY1" fmla="*/ 707586 h 1599520"/>
              <a:gd name="connsiteX2" fmla="*/ 75424 w 1909252"/>
              <a:gd name="connsiteY2" fmla="*/ 137743 h 1599520"/>
              <a:gd name="connsiteX3" fmla="*/ 446485 w 1909252"/>
              <a:gd name="connsiteY3" fmla="*/ 5221 h 1599520"/>
              <a:gd name="connsiteX4" fmla="*/ 804294 w 1909252"/>
              <a:gd name="connsiteY4" fmla="*/ 257012 h 1599520"/>
              <a:gd name="connsiteX5" fmla="*/ 1029580 w 1909252"/>
              <a:gd name="connsiteY5" fmla="*/ 283517 h 1599520"/>
              <a:gd name="connsiteX6" fmla="*/ 1294624 w 1909252"/>
              <a:gd name="connsiteY6" fmla="*/ 71482 h 1599520"/>
              <a:gd name="connsiteX7" fmla="*/ 1533163 w 1909252"/>
              <a:gd name="connsiteY7" fmla="*/ 5221 h 1599520"/>
              <a:gd name="connsiteX8" fmla="*/ 1784954 w 1909252"/>
              <a:gd name="connsiteY8" fmla="*/ 71482 h 1599520"/>
              <a:gd name="connsiteX9" fmla="*/ 1904224 w 1909252"/>
              <a:gd name="connsiteY9" fmla="*/ 363030 h 1599520"/>
              <a:gd name="connsiteX10" fmla="*/ 1625928 w 1909252"/>
              <a:gd name="connsiteY10" fmla="*/ 906368 h 1599520"/>
              <a:gd name="connsiteX11" fmla="*/ 1109094 w 1909252"/>
              <a:gd name="connsiteY11" fmla="*/ 1436456 h 1599520"/>
              <a:gd name="connsiteX12" fmla="*/ 950067 w 1909252"/>
              <a:gd name="connsiteY12" fmla="*/ 1595482 h 1599520"/>
              <a:gd name="connsiteX13" fmla="*/ 618763 w 1909252"/>
              <a:gd name="connsiteY13" fmla="*/ 1317186 h 159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9252" h="1599520">
                <a:moveTo>
                  <a:pt x="618763" y="1317186"/>
                </a:moveTo>
                <a:cubicBezTo>
                  <a:pt x="468572" y="1169203"/>
                  <a:pt x="139476" y="904160"/>
                  <a:pt x="48920" y="707586"/>
                </a:cubicBezTo>
                <a:cubicBezTo>
                  <a:pt x="-41636" y="511012"/>
                  <a:pt x="9163" y="254804"/>
                  <a:pt x="75424" y="137743"/>
                </a:cubicBezTo>
                <a:cubicBezTo>
                  <a:pt x="141685" y="20682"/>
                  <a:pt x="325007" y="-14657"/>
                  <a:pt x="446485" y="5221"/>
                </a:cubicBezTo>
                <a:cubicBezTo>
                  <a:pt x="567963" y="25099"/>
                  <a:pt x="707112" y="210629"/>
                  <a:pt x="804294" y="257012"/>
                </a:cubicBezTo>
                <a:cubicBezTo>
                  <a:pt x="901476" y="303395"/>
                  <a:pt x="947858" y="314439"/>
                  <a:pt x="1029580" y="283517"/>
                </a:cubicBezTo>
                <a:cubicBezTo>
                  <a:pt x="1111302" y="252595"/>
                  <a:pt x="1210694" y="117865"/>
                  <a:pt x="1294624" y="71482"/>
                </a:cubicBezTo>
                <a:cubicBezTo>
                  <a:pt x="1378554" y="25099"/>
                  <a:pt x="1451441" y="5221"/>
                  <a:pt x="1533163" y="5221"/>
                </a:cubicBezTo>
                <a:cubicBezTo>
                  <a:pt x="1614885" y="5221"/>
                  <a:pt x="1723111" y="11847"/>
                  <a:pt x="1784954" y="71482"/>
                </a:cubicBezTo>
                <a:cubicBezTo>
                  <a:pt x="1846797" y="131117"/>
                  <a:pt x="1930728" y="223883"/>
                  <a:pt x="1904224" y="363030"/>
                </a:cubicBezTo>
                <a:cubicBezTo>
                  <a:pt x="1877720" y="502177"/>
                  <a:pt x="1758450" y="727464"/>
                  <a:pt x="1625928" y="906368"/>
                </a:cubicBezTo>
                <a:cubicBezTo>
                  <a:pt x="1493406" y="1085272"/>
                  <a:pt x="1248242" y="1326021"/>
                  <a:pt x="1109094" y="1436456"/>
                </a:cubicBezTo>
                <a:cubicBezTo>
                  <a:pt x="969946" y="1546891"/>
                  <a:pt x="1033997" y="1617569"/>
                  <a:pt x="950067" y="1595482"/>
                </a:cubicBezTo>
                <a:cubicBezTo>
                  <a:pt x="866137" y="1573395"/>
                  <a:pt x="768954" y="1465169"/>
                  <a:pt x="618763" y="131718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9252520" y="3892601"/>
            <a:ext cx="1235508" cy="1422182"/>
          </a:xfrm>
          <a:custGeom>
            <a:avLst/>
            <a:gdLst>
              <a:gd name="connsiteX0" fmla="*/ 618763 w 1904592"/>
              <a:gd name="connsiteY0" fmla="*/ 1317186 h 1599520"/>
              <a:gd name="connsiteX1" fmla="*/ 48920 w 1904592"/>
              <a:gd name="connsiteY1" fmla="*/ 707586 h 1599520"/>
              <a:gd name="connsiteX2" fmla="*/ 75424 w 1904592"/>
              <a:gd name="connsiteY2" fmla="*/ 137743 h 1599520"/>
              <a:gd name="connsiteX3" fmla="*/ 446485 w 1904592"/>
              <a:gd name="connsiteY3" fmla="*/ 5221 h 1599520"/>
              <a:gd name="connsiteX4" fmla="*/ 804294 w 1904592"/>
              <a:gd name="connsiteY4" fmla="*/ 257012 h 1599520"/>
              <a:gd name="connsiteX5" fmla="*/ 1029580 w 1904592"/>
              <a:gd name="connsiteY5" fmla="*/ 283517 h 1599520"/>
              <a:gd name="connsiteX6" fmla="*/ 1294624 w 1904592"/>
              <a:gd name="connsiteY6" fmla="*/ 71482 h 1599520"/>
              <a:gd name="connsiteX7" fmla="*/ 1533163 w 1904592"/>
              <a:gd name="connsiteY7" fmla="*/ 5221 h 1599520"/>
              <a:gd name="connsiteX8" fmla="*/ 1784954 w 1904592"/>
              <a:gd name="connsiteY8" fmla="*/ 71482 h 1599520"/>
              <a:gd name="connsiteX9" fmla="*/ 1904224 w 1904592"/>
              <a:gd name="connsiteY9" fmla="*/ 363030 h 1599520"/>
              <a:gd name="connsiteX10" fmla="*/ 1784954 w 1904592"/>
              <a:gd name="connsiteY10" fmla="*/ 932873 h 1599520"/>
              <a:gd name="connsiteX11" fmla="*/ 1109094 w 1904592"/>
              <a:gd name="connsiteY11" fmla="*/ 1436456 h 1599520"/>
              <a:gd name="connsiteX12" fmla="*/ 950067 w 1904592"/>
              <a:gd name="connsiteY12" fmla="*/ 1595482 h 1599520"/>
              <a:gd name="connsiteX13" fmla="*/ 618763 w 1904592"/>
              <a:gd name="connsiteY13" fmla="*/ 1317186 h 1599520"/>
              <a:gd name="connsiteX0" fmla="*/ 618763 w 1909252"/>
              <a:gd name="connsiteY0" fmla="*/ 1317186 h 1599520"/>
              <a:gd name="connsiteX1" fmla="*/ 48920 w 1909252"/>
              <a:gd name="connsiteY1" fmla="*/ 707586 h 1599520"/>
              <a:gd name="connsiteX2" fmla="*/ 75424 w 1909252"/>
              <a:gd name="connsiteY2" fmla="*/ 137743 h 1599520"/>
              <a:gd name="connsiteX3" fmla="*/ 446485 w 1909252"/>
              <a:gd name="connsiteY3" fmla="*/ 5221 h 1599520"/>
              <a:gd name="connsiteX4" fmla="*/ 804294 w 1909252"/>
              <a:gd name="connsiteY4" fmla="*/ 257012 h 1599520"/>
              <a:gd name="connsiteX5" fmla="*/ 1029580 w 1909252"/>
              <a:gd name="connsiteY5" fmla="*/ 283517 h 1599520"/>
              <a:gd name="connsiteX6" fmla="*/ 1294624 w 1909252"/>
              <a:gd name="connsiteY6" fmla="*/ 71482 h 1599520"/>
              <a:gd name="connsiteX7" fmla="*/ 1533163 w 1909252"/>
              <a:gd name="connsiteY7" fmla="*/ 5221 h 1599520"/>
              <a:gd name="connsiteX8" fmla="*/ 1784954 w 1909252"/>
              <a:gd name="connsiteY8" fmla="*/ 71482 h 1599520"/>
              <a:gd name="connsiteX9" fmla="*/ 1904224 w 1909252"/>
              <a:gd name="connsiteY9" fmla="*/ 363030 h 1599520"/>
              <a:gd name="connsiteX10" fmla="*/ 1625928 w 1909252"/>
              <a:gd name="connsiteY10" fmla="*/ 906368 h 1599520"/>
              <a:gd name="connsiteX11" fmla="*/ 1109094 w 1909252"/>
              <a:gd name="connsiteY11" fmla="*/ 1436456 h 1599520"/>
              <a:gd name="connsiteX12" fmla="*/ 950067 w 1909252"/>
              <a:gd name="connsiteY12" fmla="*/ 1595482 h 1599520"/>
              <a:gd name="connsiteX13" fmla="*/ 618763 w 1909252"/>
              <a:gd name="connsiteY13" fmla="*/ 1317186 h 1599520"/>
              <a:gd name="connsiteX0" fmla="*/ 618763 w 1904459"/>
              <a:gd name="connsiteY0" fmla="*/ 1317186 h 1599520"/>
              <a:gd name="connsiteX1" fmla="*/ 48920 w 1904459"/>
              <a:gd name="connsiteY1" fmla="*/ 707586 h 1599520"/>
              <a:gd name="connsiteX2" fmla="*/ 75424 w 1904459"/>
              <a:gd name="connsiteY2" fmla="*/ 137743 h 1599520"/>
              <a:gd name="connsiteX3" fmla="*/ 446485 w 1904459"/>
              <a:gd name="connsiteY3" fmla="*/ 5221 h 1599520"/>
              <a:gd name="connsiteX4" fmla="*/ 804294 w 1904459"/>
              <a:gd name="connsiteY4" fmla="*/ 257012 h 1599520"/>
              <a:gd name="connsiteX5" fmla="*/ 1029580 w 1904459"/>
              <a:gd name="connsiteY5" fmla="*/ 283517 h 1599520"/>
              <a:gd name="connsiteX6" fmla="*/ 1294624 w 1904459"/>
              <a:gd name="connsiteY6" fmla="*/ 71482 h 1599520"/>
              <a:gd name="connsiteX7" fmla="*/ 1533163 w 1904459"/>
              <a:gd name="connsiteY7" fmla="*/ 5221 h 1599520"/>
              <a:gd name="connsiteX8" fmla="*/ 1784954 w 1904459"/>
              <a:gd name="connsiteY8" fmla="*/ 71482 h 1599520"/>
              <a:gd name="connsiteX9" fmla="*/ 1904224 w 1904459"/>
              <a:gd name="connsiteY9" fmla="*/ 363030 h 1599520"/>
              <a:gd name="connsiteX10" fmla="*/ 1757696 w 1904459"/>
              <a:gd name="connsiteY10" fmla="*/ 980638 h 1599520"/>
              <a:gd name="connsiteX11" fmla="*/ 1109094 w 1904459"/>
              <a:gd name="connsiteY11" fmla="*/ 1436456 h 1599520"/>
              <a:gd name="connsiteX12" fmla="*/ 950067 w 1904459"/>
              <a:gd name="connsiteY12" fmla="*/ 1595482 h 1599520"/>
              <a:gd name="connsiteX13" fmla="*/ 618763 w 1904459"/>
              <a:gd name="connsiteY13" fmla="*/ 1317186 h 1599520"/>
              <a:gd name="connsiteX0" fmla="*/ 618763 w 1904459"/>
              <a:gd name="connsiteY0" fmla="*/ 1317186 h 1598156"/>
              <a:gd name="connsiteX1" fmla="*/ 48920 w 1904459"/>
              <a:gd name="connsiteY1" fmla="*/ 707586 h 1598156"/>
              <a:gd name="connsiteX2" fmla="*/ 75424 w 1904459"/>
              <a:gd name="connsiteY2" fmla="*/ 137743 h 1598156"/>
              <a:gd name="connsiteX3" fmla="*/ 446485 w 1904459"/>
              <a:gd name="connsiteY3" fmla="*/ 5221 h 1598156"/>
              <a:gd name="connsiteX4" fmla="*/ 804294 w 1904459"/>
              <a:gd name="connsiteY4" fmla="*/ 257012 h 1598156"/>
              <a:gd name="connsiteX5" fmla="*/ 1029580 w 1904459"/>
              <a:gd name="connsiteY5" fmla="*/ 283517 h 1598156"/>
              <a:gd name="connsiteX6" fmla="*/ 1294624 w 1904459"/>
              <a:gd name="connsiteY6" fmla="*/ 71482 h 1598156"/>
              <a:gd name="connsiteX7" fmla="*/ 1533163 w 1904459"/>
              <a:gd name="connsiteY7" fmla="*/ 5221 h 1598156"/>
              <a:gd name="connsiteX8" fmla="*/ 1784954 w 1904459"/>
              <a:gd name="connsiteY8" fmla="*/ 71482 h 1598156"/>
              <a:gd name="connsiteX9" fmla="*/ 1904224 w 1904459"/>
              <a:gd name="connsiteY9" fmla="*/ 363030 h 1598156"/>
              <a:gd name="connsiteX10" fmla="*/ 1757696 w 1904459"/>
              <a:gd name="connsiteY10" fmla="*/ 980638 h 1598156"/>
              <a:gd name="connsiteX11" fmla="*/ 1487317 w 1904459"/>
              <a:gd name="connsiteY11" fmla="*/ 1259817 h 1598156"/>
              <a:gd name="connsiteX12" fmla="*/ 1109094 w 1904459"/>
              <a:gd name="connsiteY12" fmla="*/ 1436456 h 1598156"/>
              <a:gd name="connsiteX13" fmla="*/ 950067 w 1904459"/>
              <a:gd name="connsiteY13" fmla="*/ 1595482 h 1598156"/>
              <a:gd name="connsiteX14" fmla="*/ 618763 w 1904459"/>
              <a:gd name="connsiteY14" fmla="*/ 1317186 h 1598156"/>
              <a:gd name="connsiteX0" fmla="*/ 591632 w 1877328"/>
              <a:gd name="connsiteY0" fmla="*/ 1317186 h 1598156"/>
              <a:gd name="connsiteX1" fmla="*/ 208392 w 1877328"/>
              <a:gd name="connsiteY1" fmla="*/ 1066717 h 1598156"/>
              <a:gd name="connsiteX2" fmla="*/ 21789 w 1877328"/>
              <a:gd name="connsiteY2" fmla="*/ 707586 h 1598156"/>
              <a:gd name="connsiteX3" fmla="*/ 48293 w 1877328"/>
              <a:gd name="connsiteY3" fmla="*/ 137743 h 1598156"/>
              <a:gd name="connsiteX4" fmla="*/ 419354 w 1877328"/>
              <a:gd name="connsiteY4" fmla="*/ 5221 h 1598156"/>
              <a:gd name="connsiteX5" fmla="*/ 777163 w 1877328"/>
              <a:gd name="connsiteY5" fmla="*/ 257012 h 1598156"/>
              <a:gd name="connsiteX6" fmla="*/ 1002449 w 1877328"/>
              <a:gd name="connsiteY6" fmla="*/ 283517 h 1598156"/>
              <a:gd name="connsiteX7" fmla="*/ 1267493 w 1877328"/>
              <a:gd name="connsiteY7" fmla="*/ 71482 h 1598156"/>
              <a:gd name="connsiteX8" fmla="*/ 1506032 w 1877328"/>
              <a:gd name="connsiteY8" fmla="*/ 5221 h 1598156"/>
              <a:gd name="connsiteX9" fmla="*/ 1757823 w 1877328"/>
              <a:gd name="connsiteY9" fmla="*/ 71482 h 1598156"/>
              <a:gd name="connsiteX10" fmla="*/ 1877093 w 1877328"/>
              <a:gd name="connsiteY10" fmla="*/ 363030 h 1598156"/>
              <a:gd name="connsiteX11" fmla="*/ 1730565 w 1877328"/>
              <a:gd name="connsiteY11" fmla="*/ 980638 h 1598156"/>
              <a:gd name="connsiteX12" fmla="*/ 1460186 w 1877328"/>
              <a:gd name="connsiteY12" fmla="*/ 1259817 h 1598156"/>
              <a:gd name="connsiteX13" fmla="*/ 1081963 w 1877328"/>
              <a:gd name="connsiteY13" fmla="*/ 1436456 h 1598156"/>
              <a:gd name="connsiteX14" fmla="*/ 922936 w 1877328"/>
              <a:gd name="connsiteY14" fmla="*/ 1595482 h 1598156"/>
              <a:gd name="connsiteX15" fmla="*/ 591632 w 1877328"/>
              <a:gd name="connsiteY15" fmla="*/ 1317186 h 1598156"/>
              <a:gd name="connsiteX0" fmla="*/ 503786 w 1877326"/>
              <a:gd name="connsiteY0" fmla="*/ 1376601 h 1596127"/>
              <a:gd name="connsiteX1" fmla="*/ 208390 w 1877326"/>
              <a:gd name="connsiteY1" fmla="*/ 1066717 h 1596127"/>
              <a:gd name="connsiteX2" fmla="*/ 21787 w 1877326"/>
              <a:gd name="connsiteY2" fmla="*/ 707586 h 1596127"/>
              <a:gd name="connsiteX3" fmla="*/ 48291 w 1877326"/>
              <a:gd name="connsiteY3" fmla="*/ 137743 h 1596127"/>
              <a:gd name="connsiteX4" fmla="*/ 419352 w 1877326"/>
              <a:gd name="connsiteY4" fmla="*/ 5221 h 1596127"/>
              <a:gd name="connsiteX5" fmla="*/ 777161 w 1877326"/>
              <a:gd name="connsiteY5" fmla="*/ 257012 h 1596127"/>
              <a:gd name="connsiteX6" fmla="*/ 1002447 w 1877326"/>
              <a:gd name="connsiteY6" fmla="*/ 283517 h 1596127"/>
              <a:gd name="connsiteX7" fmla="*/ 1267491 w 1877326"/>
              <a:gd name="connsiteY7" fmla="*/ 71482 h 1596127"/>
              <a:gd name="connsiteX8" fmla="*/ 1506030 w 1877326"/>
              <a:gd name="connsiteY8" fmla="*/ 5221 h 1596127"/>
              <a:gd name="connsiteX9" fmla="*/ 1757821 w 1877326"/>
              <a:gd name="connsiteY9" fmla="*/ 71482 h 1596127"/>
              <a:gd name="connsiteX10" fmla="*/ 1877091 w 1877326"/>
              <a:gd name="connsiteY10" fmla="*/ 363030 h 1596127"/>
              <a:gd name="connsiteX11" fmla="*/ 1730563 w 1877326"/>
              <a:gd name="connsiteY11" fmla="*/ 980638 h 1596127"/>
              <a:gd name="connsiteX12" fmla="*/ 1460184 w 1877326"/>
              <a:gd name="connsiteY12" fmla="*/ 1259817 h 1596127"/>
              <a:gd name="connsiteX13" fmla="*/ 1081961 w 1877326"/>
              <a:gd name="connsiteY13" fmla="*/ 1436456 h 1596127"/>
              <a:gd name="connsiteX14" fmla="*/ 922934 w 1877326"/>
              <a:gd name="connsiteY14" fmla="*/ 1595482 h 1596127"/>
              <a:gd name="connsiteX15" fmla="*/ 503786 w 1877326"/>
              <a:gd name="connsiteY15" fmla="*/ 1376601 h 1596127"/>
              <a:gd name="connsiteX0" fmla="*/ 646906 w 2020446"/>
              <a:gd name="connsiteY0" fmla="*/ 1374557 h 1594083"/>
              <a:gd name="connsiteX1" fmla="*/ 351510 w 2020446"/>
              <a:gd name="connsiteY1" fmla="*/ 1064673 h 1594083"/>
              <a:gd name="connsiteX2" fmla="*/ 164907 w 2020446"/>
              <a:gd name="connsiteY2" fmla="*/ 705542 h 1594083"/>
              <a:gd name="connsiteX3" fmla="*/ 128 w 2020446"/>
              <a:gd name="connsiteY3" fmla="*/ 455659 h 1594083"/>
              <a:gd name="connsiteX4" fmla="*/ 191411 w 2020446"/>
              <a:gd name="connsiteY4" fmla="*/ 135699 h 1594083"/>
              <a:gd name="connsiteX5" fmla="*/ 562472 w 2020446"/>
              <a:gd name="connsiteY5" fmla="*/ 3177 h 1594083"/>
              <a:gd name="connsiteX6" fmla="*/ 920281 w 2020446"/>
              <a:gd name="connsiteY6" fmla="*/ 254968 h 1594083"/>
              <a:gd name="connsiteX7" fmla="*/ 1145567 w 2020446"/>
              <a:gd name="connsiteY7" fmla="*/ 281473 h 1594083"/>
              <a:gd name="connsiteX8" fmla="*/ 1410611 w 2020446"/>
              <a:gd name="connsiteY8" fmla="*/ 69438 h 1594083"/>
              <a:gd name="connsiteX9" fmla="*/ 1649150 w 2020446"/>
              <a:gd name="connsiteY9" fmla="*/ 3177 h 1594083"/>
              <a:gd name="connsiteX10" fmla="*/ 1900941 w 2020446"/>
              <a:gd name="connsiteY10" fmla="*/ 69438 h 1594083"/>
              <a:gd name="connsiteX11" fmla="*/ 2020211 w 2020446"/>
              <a:gd name="connsiteY11" fmla="*/ 360986 h 1594083"/>
              <a:gd name="connsiteX12" fmla="*/ 1873683 w 2020446"/>
              <a:gd name="connsiteY12" fmla="*/ 978594 h 1594083"/>
              <a:gd name="connsiteX13" fmla="*/ 1603304 w 2020446"/>
              <a:gd name="connsiteY13" fmla="*/ 1257773 h 1594083"/>
              <a:gd name="connsiteX14" fmla="*/ 1225081 w 2020446"/>
              <a:gd name="connsiteY14" fmla="*/ 1434412 h 1594083"/>
              <a:gd name="connsiteX15" fmla="*/ 1066054 w 2020446"/>
              <a:gd name="connsiteY15" fmla="*/ 1593438 h 1594083"/>
              <a:gd name="connsiteX16" fmla="*/ 646906 w 2020446"/>
              <a:gd name="connsiteY16" fmla="*/ 1374557 h 1594083"/>
              <a:gd name="connsiteX0" fmla="*/ 682005 w 2055545"/>
              <a:gd name="connsiteY0" fmla="*/ 1374556 h 1594082"/>
              <a:gd name="connsiteX1" fmla="*/ 386609 w 2055545"/>
              <a:gd name="connsiteY1" fmla="*/ 1064672 h 1594082"/>
              <a:gd name="connsiteX2" fmla="*/ 24314 w 2055545"/>
              <a:gd name="connsiteY2" fmla="*/ 779811 h 1594082"/>
              <a:gd name="connsiteX3" fmla="*/ 35227 w 2055545"/>
              <a:gd name="connsiteY3" fmla="*/ 455658 h 1594082"/>
              <a:gd name="connsiteX4" fmla="*/ 226510 w 2055545"/>
              <a:gd name="connsiteY4" fmla="*/ 135698 h 1594082"/>
              <a:gd name="connsiteX5" fmla="*/ 597571 w 2055545"/>
              <a:gd name="connsiteY5" fmla="*/ 3176 h 1594082"/>
              <a:gd name="connsiteX6" fmla="*/ 955380 w 2055545"/>
              <a:gd name="connsiteY6" fmla="*/ 254967 h 1594082"/>
              <a:gd name="connsiteX7" fmla="*/ 1180666 w 2055545"/>
              <a:gd name="connsiteY7" fmla="*/ 281472 h 1594082"/>
              <a:gd name="connsiteX8" fmla="*/ 1445710 w 2055545"/>
              <a:gd name="connsiteY8" fmla="*/ 69437 h 1594082"/>
              <a:gd name="connsiteX9" fmla="*/ 1684249 w 2055545"/>
              <a:gd name="connsiteY9" fmla="*/ 3176 h 1594082"/>
              <a:gd name="connsiteX10" fmla="*/ 1936040 w 2055545"/>
              <a:gd name="connsiteY10" fmla="*/ 69437 h 1594082"/>
              <a:gd name="connsiteX11" fmla="*/ 2055310 w 2055545"/>
              <a:gd name="connsiteY11" fmla="*/ 360985 h 1594082"/>
              <a:gd name="connsiteX12" fmla="*/ 1908782 w 2055545"/>
              <a:gd name="connsiteY12" fmla="*/ 978593 h 1594082"/>
              <a:gd name="connsiteX13" fmla="*/ 1638403 w 2055545"/>
              <a:gd name="connsiteY13" fmla="*/ 1257772 h 1594082"/>
              <a:gd name="connsiteX14" fmla="*/ 1260180 w 2055545"/>
              <a:gd name="connsiteY14" fmla="*/ 1434411 h 1594082"/>
              <a:gd name="connsiteX15" fmla="*/ 1101153 w 2055545"/>
              <a:gd name="connsiteY15" fmla="*/ 1593437 h 1594082"/>
              <a:gd name="connsiteX16" fmla="*/ 682005 w 2055545"/>
              <a:gd name="connsiteY16" fmla="*/ 1374556 h 1594082"/>
              <a:gd name="connsiteX0" fmla="*/ 682005 w 2055545"/>
              <a:gd name="connsiteY0" fmla="*/ 1374556 h 1594082"/>
              <a:gd name="connsiteX1" fmla="*/ 320725 w 2055545"/>
              <a:gd name="connsiteY1" fmla="*/ 1228063 h 1594082"/>
              <a:gd name="connsiteX2" fmla="*/ 386609 w 2055545"/>
              <a:gd name="connsiteY2" fmla="*/ 1064672 h 1594082"/>
              <a:gd name="connsiteX3" fmla="*/ 24314 w 2055545"/>
              <a:gd name="connsiteY3" fmla="*/ 779811 h 1594082"/>
              <a:gd name="connsiteX4" fmla="*/ 35227 w 2055545"/>
              <a:gd name="connsiteY4" fmla="*/ 455658 h 1594082"/>
              <a:gd name="connsiteX5" fmla="*/ 226510 w 2055545"/>
              <a:gd name="connsiteY5" fmla="*/ 135698 h 1594082"/>
              <a:gd name="connsiteX6" fmla="*/ 597571 w 2055545"/>
              <a:gd name="connsiteY6" fmla="*/ 3176 h 1594082"/>
              <a:gd name="connsiteX7" fmla="*/ 955380 w 2055545"/>
              <a:gd name="connsiteY7" fmla="*/ 254967 h 1594082"/>
              <a:gd name="connsiteX8" fmla="*/ 1180666 w 2055545"/>
              <a:gd name="connsiteY8" fmla="*/ 281472 h 1594082"/>
              <a:gd name="connsiteX9" fmla="*/ 1445710 w 2055545"/>
              <a:gd name="connsiteY9" fmla="*/ 69437 h 1594082"/>
              <a:gd name="connsiteX10" fmla="*/ 1684249 w 2055545"/>
              <a:gd name="connsiteY10" fmla="*/ 3176 h 1594082"/>
              <a:gd name="connsiteX11" fmla="*/ 1936040 w 2055545"/>
              <a:gd name="connsiteY11" fmla="*/ 69437 h 1594082"/>
              <a:gd name="connsiteX12" fmla="*/ 2055310 w 2055545"/>
              <a:gd name="connsiteY12" fmla="*/ 360985 h 1594082"/>
              <a:gd name="connsiteX13" fmla="*/ 1908782 w 2055545"/>
              <a:gd name="connsiteY13" fmla="*/ 978593 h 1594082"/>
              <a:gd name="connsiteX14" fmla="*/ 1638403 w 2055545"/>
              <a:gd name="connsiteY14" fmla="*/ 1257772 h 1594082"/>
              <a:gd name="connsiteX15" fmla="*/ 1260180 w 2055545"/>
              <a:gd name="connsiteY15" fmla="*/ 1434411 h 1594082"/>
              <a:gd name="connsiteX16" fmla="*/ 1101153 w 2055545"/>
              <a:gd name="connsiteY16" fmla="*/ 1593437 h 1594082"/>
              <a:gd name="connsiteX17" fmla="*/ 682005 w 2055545"/>
              <a:gd name="connsiteY17" fmla="*/ 1374556 h 1594082"/>
              <a:gd name="connsiteX0" fmla="*/ 673926 w 2047466"/>
              <a:gd name="connsiteY0" fmla="*/ 1374556 h 1594082"/>
              <a:gd name="connsiteX1" fmla="*/ 312646 w 2047466"/>
              <a:gd name="connsiteY1" fmla="*/ 1228063 h 1594082"/>
              <a:gd name="connsiteX2" fmla="*/ 268724 w 2047466"/>
              <a:gd name="connsiteY2" fmla="*/ 1109234 h 1594082"/>
              <a:gd name="connsiteX3" fmla="*/ 16235 w 2047466"/>
              <a:gd name="connsiteY3" fmla="*/ 779811 h 1594082"/>
              <a:gd name="connsiteX4" fmla="*/ 27148 w 2047466"/>
              <a:gd name="connsiteY4" fmla="*/ 455658 h 1594082"/>
              <a:gd name="connsiteX5" fmla="*/ 218431 w 2047466"/>
              <a:gd name="connsiteY5" fmla="*/ 135698 h 1594082"/>
              <a:gd name="connsiteX6" fmla="*/ 589492 w 2047466"/>
              <a:gd name="connsiteY6" fmla="*/ 3176 h 1594082"/>
              <a:gd name="connsiteX7" fmla="*/ 947301 w 2047466"/>
              <a:gd name="connsiteY7" fmla="*/ 254967 h 1594082"/>
              <a:gd name="connsiteX8" fmla="*/ 1172587 w 2047466"/>
              <a:gd name="connsiteY8" fmla="*/ 281472 h 1594082"/>
              <a:gd name="connsiteX9" fmla="*/ 1437631 w 2047466"/>
              <a:gd name="connsiteY9" fmla="*/ 69437 h 1594082"/>
              <a:gd name="connsiteX10" fmla="*/ 1676170 w 2047466"/>
              <a:gd name="connsiteY10" fmla="*/ 3176 h 1594082"/>
              <a:gd name="connsiteX11" fmla="*/ 1927961 w 2047466"/>
              <a:gd name="connsiteY11" fmla="*/ 69437 h 1594082"/>
              <a:gd name="connsiteX12" fmla="*/ 2047231 w 2047466"/>
              <a:gd name="connsiteY12" fmla="*/ 360985 h 1594082"/>
              <a:gd name="connsiteX13" fmla="*/ 1900703 w 2047466"/>
              <a:gd name="connsiteY13" fmla="*/ 978593 h 1594082"/>
              <a:gd name="connsiteX14" fmla="*/ 1630324 w 2047466"/>
              <a:gd name="connsiteY14" fmla="*/ 1257772 h 1594082"/>
              <a:gd name="connsiteX15" fmla="*/ 1252101 w 2047466"/>
              <a:gd name="connsiteY15" fmla="*/ 1434411 h 1594082"/>
              <a:gd name="connsiteX16" fmla="*/ 1093074 w 2047466"/>
              <a:gd name="connsiteY16" fmla="*/ 1593437 h 1594082"/>
              <a:gd name="connsiteX17" fmla="*/ 673926 w 2047466"/>
              <a:gd name="connsiteY17" fmla="*/ 1374556 h 1594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047466" h="1594082">
                <a:moveTo>
                  <a:pt x="673926" y="1374556"/>
                </a:moveTo>
                <a:cubicBezTo>
                  <a:pt x="543855" y="1313660"/>
                  <a:pt x="361879" y="1279710"/>
                  <a:pt x="312646" y="1228063"/>
                </a:cubicBezTo>
                <a:cubicBezTo>
                  <a:pt x="263413" y="1176416"/>
                  <a:pt x="332767" y="1164137"/>
                  <a:pt x="268724" y="1109234"/>
                </a:cubicBezTo>
                <a:cubicBezTo>
                  <a:pt x="204681" y="1054331"/>
                  <a:pt x="56498" y="888740"/>
                  <a:pt x="16235" y="779811"/>
                </a:cubicBezTo>
                <a:cubicBezTo>
                  <a:pt x="-24028" y="670882"/>
                  <a:pt x="22731" y="550632"/>
                  <a:pt x="27148" y="455658"/>
                </a:cubicBezTo>
                <a:cubicBezTo>
                  <a:pt x="31565" y="360684"/>
                  <a:pt x="124707" y="211112"/>
                  <a:pt x="218431" y="135698"/>
                </a:cubicBezTo>
                <a:cubicBezTo>
                  <a:pt x="312155" y="60284"/>
                  <a:pt x="468014" y="-16702"/>
                  <a:pt x="589492" y="3176"/>
                </a:cubicBezTo>
                <a:cubicBezTo>
                  <a:pt x="710970" y="23054"/>
                  <a:pt x="850119" y="208584"/>
                  <a:pt x="947301" y="254967"/>
                </a:cubicBezTo>
                <a:cubicBezTo>
                  <a:pt x="1044483" y="301350"/>
                  <a:pt x="1090865" y="312394"/>
                  <a:pt x="1172587" y="281472"/>
                </a:cubicBezTo>
                <a:cubicBezTo>
                  <a:pt x="1254309" y="250550"/>
                  <a:pt x="1353701" y="115820"/>
                  <a:pt x="1437631" y="69437"/>
                </a:cubicBezTo>
                <a:cubicBezTo>
                  <a:pt x="1521561" y="23054"/>
                  <a:pt x="1594448" y="3176"/>
                  <a:pt x="1676170" y="3176"/>
                </a:cubicBezTo>
                <a:cubicBezTo>
                  <a:pt x="1757892" y="3176"/>
                  <a:pt x="1866118" y="9802"/>
                  <a:pt x="1927961" y="69437"/>
                </a:cubicBezTo>
                <a:cubicBezTo>
                  <a:pt x="1989804" y="129072"/>
                  <a:pt x="2051774" y="209459"/>
                  <a:pt x="2047231" y="360985"/>
                </a:cubicBezTo>
                <a:cubicBezTo>
                  <a:pt x="2042688" y="512511"/>
                  <a:pt x="1970188" y="829129"/>
                  <a:pt x="1900703" y="978593"/>
                </a:cubicBezTo>
                <a:cubicBezTo>
                  <a:pt x="1831219" y="1128058"/>
                  <a:pt x="1738424" y="1181802"/>
                  <a:pt x="1630324" y="1257772"/>
                </a:cubicBezTo>
                <a:cubicBezTo>
                  <a:pt x="1522224" y="1333742"/>
                  <a:pt x="1334322" y="1373516"/>
                  <a:pt x="1252101" y="1434411"/>
                </a:cubicBezTo>
                <a:cubicBezTo>
                  <a:pt x="1169880" y="1495306"/>
                  <a:pt x="1189436" y="1603413"/>
                  <a:pt x="1093074" y="1593437"/>
                </a:cubicBezTo>
                <a:cubicBezTo>
                  <a:pt x="996712" y="1583461"/>
                  <a:pt x="803997" y="1435452"/>
                  <a:pt x="673926" y="137455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7123816" y="3592911"/>
            <a:ext cx="279404" cy="327825"/>
          </a:xfrm>
          <a:custGeom>
            <a:avLst/>
            <a:gdLst>
              <a:gd name="connsiteX0" fmla="*/ 618763 w 1904592"/>
              <a:gd name="connsiteY0" fmla="*/ 1317186 h 1599520"/>
              <a:gd name="connsiteX1" fmla="*/ 48920 w 1904592"/>
              <a:gd name="connsiteY1" fmla="*/ 707586 h 1599520"/>
              <a:gd name="connsiteX2" fmla="*/ 75424 w 1904592"/>
              <a:gd name="connsiteY2" fmla="*/ 137743 h 1599520"/>
              <a:gd name="connsiteX3" fmla="*/ 446485 w 1904592"/>
              <a:gd name="connsiteY3" fmla="*/ 5221 h 1599520"/>
              <a:gd name="connsiteX4" fmla="*/ 804294 w 1904592"/>
              <a:gd name="connsiteY4" fmla="*/ 257012 h 1599520"/>
              <a:gd name="connsiteX5" fmla="*/ 1029580 w 1904592"/>
              <a:gd name="connsiteY5" fmla="*/ 283517 h 1599520"/>
              <a:gd name="connsiteX6" fmla="*/ 1294624 w 1904592"/>
              <a:gd name="connsiteY6" fmla="*/ 71482 h 1599520"/>
              <a:gd name="connsiteX7" fmla="*/ 1533163 w 1904592"/>
              <a:gd name="connsiteY7" fmla="*/ 5221 h 1599520"/>
              <a:gd name="connsiteX8" fmla="*/ 1784954 w 1904592"/>
              <a:gd name="connsiteY8" fmla="*/ 71482 h 1599520"/>
              <a:gd name="connsiteX9" fmla="*/ 1904224 w 1904592"/>
              <a:gd name="connsiteY9" fmla="*/ 363030 h 1599520"/>
              <a:gd name="connsiteX10" fmla="*/ 1784954 w 1904592"/>
              <a:gd name="connsiteY10" fmla="*/ 932873 h 1599520"/>
              <a:gd name="connsiteX11" fmla="*/ 1109094 w 1904592"/>
              <a:gd name="connsiteY11" fmla="*/ 1436456 h 1599520"/>
              <a:gd name="connsiteX12" fmla="*/ 950067 w 1904592"/>
              <a:gd name="connsiteY12" fmla="*/ 1595482 h 1599520"/>
              <a:gd name="connsiteX13" fmla="*/ 618763 w 1904592"/>
              <a:gd name="connsiteY13" fmla="*/ 1317186 h 1599520"/>
              <a:gd name="connsiteX0" fmla="*/ 618763 w 1909252"/>
              <a:gd name="connsiteY0" fmla="*/ 1317186 h 1599520"/>
              <a:gd name="connsiteX1" fmla="*/ 48920 w 1909252"/>
              <a:gd name="connsiteY1" fmla="*/ 707586 h 1599520"/>
              <a:gd name="connsiteX2" fmla="*/ 75424 w 1909252"/>
              <a:gd name="connsiteY2" fmla="*/ 137743 h 1599520"/>
              <a:gd name="connsiteX3" fmla="*/ 446485 w 1909252"/>
              <a:gd name="connsiteY3" fmla="*/ 5221 h 1599520"/>
              <a:gd name="connsiteX4" fmla="*/ 804294 w 1909252"/>
              <a:gd name="connsiteY4" fmla="*/ 257012 h 1599520"/>
              <a:gd name="connsiteX5" fmla="*/ 1029580 w 1909252"/>
              <a:gd name="connsiteY5" fmla="*/ 283517 h 1599520"/>
              <a:gd name="connsiteX6" fmla="*/ 1294624 w 1909252"/>
              <a:gd name="connsiteY6" fmla="*/ 71482 h 1599520"/>
              <a:gd name="connsiteX7" fmla="*/ 1533163 w 1909252"/>
              <a:gd name="connsiteY7" fmla="*/ 5221 h 1599520"/>
              <a:gd name="connsiteX8" fmla="*/ 1784954 w 1909252"/>
              <a:gd name="connsiteY8" fmla="*/ 71482 h 1599520"/>
              <a:gd name="connsiteX9" fmla="*/ 1904224 w 1909252"/>
              <a:gd name="connsiteY9" fmla="*/ 363030 h 1599520"/>
              <a:gd name="connsiteX10" fmla="*/ 1625928 w 1909252"/>
              <a:gd name="connsiteY10" fmla="*/ 906368 h 1599520"/>
              <a:gd name="connsiteX11" fmla="*/ 1109094 w 1909252"/>
              <a:gd name="connsiteY11" fmla="*/ 1436456 h 1599520"/>
              <a:gd name="connsiteX12" fmla="*/ 950067 w 1909252"/>
              <a:gd name="connsiteY12" fmla="*/ 1595482 h 1599520"/>
              <a:gd name="connsiteX13" fmla="*/ 618763 w 1909252"/>
              <a:gd name="connsiteY13" fmla="*/ 1317186 h 159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9252" h="1599520">
                <a:moveTo>
                  <a:pt x="618763" y="1317186"/>
                </a:moveTo>
                <a:cubicBezTo>
                  <a:pt x="468572" y="1169203"/>
                  <a:pt x="139476" y="904160"/>
                  <a:pt x="48920" y="707586"/>
                </a:cubicBezTo>
                <a:cubicBezTo>
                  <a:pt x="-41636" y="511012"/>
                  <a:pt x="9163" y="254804"/>
                  <a:pt x="75424" y="137743"/>
                </a:cubicBezTo>
                <a:cubicBezTo>
                  <a:pt x="141685" y="20682"/>
                  <a:pt x="325007" y="-14657"/>
                  <a:pt x="446485" y="5221"/>
                </a:cubicBezTo>
                <a:cubicBezTo>
                  <a:pt x="567963" y="25099"/>
                  <a:pt x="707112" y="210629"/>
                  <a:pt x="804294" y="257012"/>
                </a:cubicBezTo>
                <a:cubicBezTo>
                  <a:pt x="901476" y="303395"/>
                  <a:pt x="947858" y="314439"/>
                  <a:pt x="1029580" y="283517"/>
                </a:cubicBezTo>
                <a:cubicBezTo>
                  <a:pt x="1111302" y="252595"/>
                  <a:pt x="1210694" y="117865"/>
                  <a:pt x="1294624" y="71482"/>
                </a:cubicBezTo>
                <a:cubicBezTo>
                  <a:pt x="1378554" y="25099"/>
                  <a:pt x="1451441" y="5221"/>
                  <a:pt x="1533163" y="5221"/>
                </a:cubicBezTo>
                <a:cubicBezTo>
                  <a:pt x="1614885" y="5221"/>
                  <a:pt x="1723111" y="11847"/>
                  <a:pt x="1784954" y="71482"/>
                </a:cubicBezTo>
                <a:cubicBezTo>
                  <a:pt x="1846797" y="131117"/>
                  <a:pt x="1930728" y="223883"/>
                  <a:pt x="1904224" y="363030"/>
                </a:cubicBezTo>
                <a:cubicBezTo>
                  <a:pt x="1877720" y="502177"/>
                  <a:pt x="1758450" y="727464"/>
                  <a:pt x="1625928" y="906368"/>
                </a:cubicBezTo>
                <a:cubicBezTo>
                  <a:pt x="1493406" y="1085272"/>
                  <a:pt x="1248242" y="1326021"/>
                  <a:pt x="1109094" y="1436456"/>
                </a:cubicBezTo>
                <a:cubicBezTo>
                  <a:pt x="969946" y="1546891"/>
                  <a:pt x="1033997" y="1617569"/>
                  <a:pt x="950067" y="1595482"/>
                </a:cubicBezTo>
                <a:cubicBezTo>
                  <a:pt x="866137" y="1573395"/>
                  <a:pt x="768954" y="1465169"/>
                  <a:pt x="618763" y="1317186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350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任意多边形 51"/>
          <p:cNvSpPr/>
          <p:nvPr/>
        </p:nvSpPr>
        <p:spPr>
          <a:xfrm>
            <a:off x="7812360" y="3618893"/>
            <a:ext cx="279404" cy="327825"/>
          </a:xfrm>
          <a:custGeom>
            <a:avLst/>
            <a:gdLst>
              <a:gd name="connsiteX0" fmla="*/ 618763 w 1904592"/>
              <a:gd name="connsiteY0" fmla="*/ 1317186 h 1599520"/>
              <a:gd name="connsiteX1" fmla="*/ 48920 w 1904592"/>
              <a:gd name="connsiteY1" fmla="*/ 707586 h 1599520"/>
              <a:gd name="connsiteX2" fmla="*/ 75424 w 1904592"/>
              <a:gd name="connsiteY2" fmla="*/ 137743 h 1599520"/>
              <a:gd name="connsiteX3" fmla="*/ 446485 w 1904592"/>
              <a:gd name="connsiteY3" fmla="*/ 5221 h 1599520"/>
              <a:gd name="connsiteX4" fmla="*/ 804294 w 1904592"/>
              <a:gd name="connsiteY4" fmla="*/ 257012 h 1599520"/>
              <a:gd name="connsiteX5" fmla="*/ 1029580 w 1904592"/>
              <a:gd name="connsiteY5" fmla="*/ 283517 h 1599520"/>
              <a:gd name="connsiteX6" fmla="*/ 1294624 w 1904592"/>
              <a:gd name="connsiteY6" fmla="*/ 71482 h 1599520"/>
              <a:gd name="connsiteX7" fmla="*/ 1533163 w 1904592"/>
              <a:gd name="connsiteY7" fmla="*/ 5221 h 1599520"/>
              <a:gd name="connsiteX8" fmla="*/ 1784954 w 1904592"/>
              <a:gd name="connsiteY8" fmla="*/ 71482 h 1599520"/>
              <a:gd name="connsiteX9" fmla="*/ 1904224 w 1904592"/>
              <a:gd name="connsiteY9" fmla="*/ 363030 h 1599520"/>
              <a:gd name="connsiteX10" fmla="*/ 1784954 w 1904592"/>
              <a:gd name="connsiteY10" fmla="*/ 932873 h 1599520"/>
              <a:gd name="connsiteX11" fmla="*/ 1109094 w 1904592"/>
              <a:gd name="connsiteY11" fmla="*/ 1436456 h 1599520"/>
              <a:gd name="connsiteX12" fmla="*/ 950067 w 1904592"/>
              <a:gd name="connsiteY12" fmla="*/ 1595482 h 1599520"/>
              <a:gd name="connsiteX13" fmla="*/ 618763 w 1904592"/>
              <a:gd name="connsiteY13" fmla="*/ 1317186 h 1599520"/>
              <a:gd name="connsiteX0" fmla="*/ 618763 w 1909252"/>
              <a:gd name="connsiteY0" fmla="*/ 1317186 h 1599520"/>
              <a:gd name="connsiteX1" fmla="*/ 48920 w 1909252"/>
              <a:gd name="connsiteY1" fmla="*/ 707586 h 1599520"/>
              <a:gd name="connsiteX2" fmla="*/ 75424 w 1909252"/>
              <a:gd name="connsiteY2" fmla="*/ 137743 h 1599520"/>
              <a:gd name="connsiteX3" fmla="*/ 446485 w 1909252"/>
              <a:gd name="connsiteY3" fmla="*/ 5221 h 1599520"/>
              <a:gd name="connsiteX4" fmla="*/ 804294 w 1909252"/>
              <a:gd name="connsiteY4" fmla="*/ 257012 h 1599520"/>
              <a:gd name="connsiteX5" fmla="*/ 1029580 w 1909252"/>
              <a:gd name="connsiteY5" fmla="*/ 283517 h 1599520"/>
              <a:gd name="connsiteX6" fmla="*/ 1294624 w 1909252"/>
              <a:gd name="connsiteY6" fmla="*/ 71482 h 1599520"/>
              <a:gd name="connsiteX7" fmla="*/ 1533163 w 1909252"/>
              <a:gd name="connsiteY7" fmla="*/ 5221 h 1599520"/>
              <a:gd name="connsiteX8" fmla="*/ 1784954 w 1909252"/>
              <a:gd name="connsiteY8" fmla="*/ 71482 h 1599520"/>
              <a:gd name="connsiteX9" fmla="*/ 1904224 w 1909252"/>
              <a:gd name="connsiteY9" fmla="*/ 363030 h 1599520"/>
              <a:gd name="connsiteX10" fmla="*/ 1625928 w 1909252"/>
              <a:gd name="connsiteY10" fmla="*/ 906368 h 1599520"/>
              <a:gd name="connsiteX11" fmla="*/ 1109094 w 1909252"/>
              <a:gd name="connsiteY11" fmla="*/ 1436456 h 1599520"/>
              <a:gd name="connsiteX12" fmla="*/ 950067 w 1909252"/>
              <a:gd name="connsiteY12" fmla="*/ 1595482 h 1599520"/>
              <a:gd name="connsiteX13" fmla="*/ 618763 w 1909252"/>
              <a:gd name="connsiteY13" fmla="*/ 1317186 h 1599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09252" h="1599520">
                <a:moveTo>
                  <a:pt x="618763" y="1317186"/>
                </a:moveTo>
                <a:cubicBezTo>
                  <a:pt x="468572" y="1169203"/>
                  <a:pt x="139476" y="904160"/>
                  <a:pt x="48920" y="707586"/>
                </a:cubicBezTo>
                <a:cubicBezTo>
                  <a:pt x="-41636" y="511012"/>
                  <a:pt x="9163" y="254804"/>
                  <a:pt x="75424" y="137743"/>
                </a:cubicBezTo>
                <a:cubicBezTo>
                  <a:pt x="141685" y="20682"/>
                  <a:pt x="325007" y="-14657"/>
                  <a:pt x="446485" y="5221"/>
                </a:cubicBezTo>
                <a:cubicBezTo>
                  <a:pt x="567963" y="25099"/>
                  <a:pt x="707112" y="210629"/>
                  <a:pt x="804294" y="257012"/>
                </a:cubicBezTo>
                <a:cubicBezTo>
                  <a:pt x="901476" y="303395"/>
                  <a:pt x="947858" y="314439"/>
                  <a:pt x="1029580" y="283517"/>
                </a:cubicBezTo>
                <a:cubicBezTo>
                  <a:pt x="1111302" y="252595"/>
                  <a:pt x="1210694" y="117865"/>
                  <a:pt x="1294624" y="71482"/>
                </a:cubicBezTo>
                <a:cubicBezTo>
                  <a:pt x="1378554" y="25099"/>
                  <a:pt x="1451441" y="5221"/>
                  <a:pt x="1533163" y="5221"/>
                </a:cubicBezTo>
                <a:cubicBezTo>
                  <a:pt x="1614885" y="5221"/>
                  <a:pt x="1723111" y="11847"/>
                  <a:pt x="1784954" y="71482"/>
                </a:cubicBezTo>
                <a:cubicBezTo>
                  <a:pt x="1846797" y="131117"/>
                  <a:pt x="1930728" y="223883"/>
                  <a:pt x="1904224" y="363030"/>
                </a:cubicBezTo>
                <a:cubicBezTo>
                  <a:pt x="1877720" y="502177"/>
                  <a:pt x="1758450" y="727464"/>
                  <a:pt x="1625928" y="906368"/>
                </a:cubicBezTo>
                <a:cubicBezTo>
                  <a:pt x="1493406" y="1085272"/>
                  <a:pt x="1248242" y="1326021"/>
                  <a:pt x="1109094" y="1436456"/>
                </a:cubicBezTo>
                <a:cubicBezTo>
                  <a:pt x="969946" y="1546891"/>
                  <a:pt x="1033997" y="1617569"/>
                  <a:pt x="950067" y="1595482"/>
                </a:cubicBezTo>
                <a:cubicBezTo>
                  <a:pt x="866137" y="1573395"/>
                  <a:pt x="768954" y="1465169"/>
                  <a:pt x="618763" y="1317186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350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46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7747 C 0.00191 0.0703 0.01337 0.06059 0.01337 0.06105 C 0.02239 0.03492 0.03351 0.03446 0.04323 0.01387 C 0.04514 0.01017 0.04739 0.00624 0.04948 0.003 C 0.05278 -0.00208 0.05903 -0.00856 0.05903 -0.0081 C 0.0684 -0.03423 0.0816 -0.04209 0.09305 -0.05481 C 0.1033 -0.08048 0.11493 -0.05874 0.12587 -0.04949 C 0.14253 -0.05157 0.15937 -0.05157 0.17621 -0.05481 C 0.18073 -0.05551 0.18611 -0.06823 0.19028 -0.07239 C 0.2 -0.08164 0.21024 -0.0858 0.22014 -0.08997 C 0.22413 -0.08788 0.22865 -0.08788 0.23281 -0.08372 C 0.23733 -0.07886 0.23698 -0.06915 0.24062 -0.06083 C 0.24167 -0.05851 0.24878 -0.05111 0.24983 -0.04949 C 0.25503 -0.02937 0.26302 -0.02868 0.27031 -0.02082 C 0.2816 -0.0229 0.29305 -0.0229 0.30469 -0.02614 C 0.31528 -0.02937 0.33281 -0.05481 0.3441 -0.06614 C 0.36389 -0.08696 0.3849 -0.10083 0.40555 -0.10083 " pathEditMode="relative" rAng="0" ptsTypes="ffffffffffffffffA">
                                      <p:cBhvr>
                                        <p:cTn id="12" dur="2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-89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7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5.55042E-8 L -0.13385 -0.0421 " pathEditMode="relative" ptsTypes="AA">
                                      <p:cBhvr>
                                        <p:cTn id="1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7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700"/>
                            </p:stCondLst>
                            <p:childTnLst>
                              <p:par>
                                <p:cTn id="20" presetID="44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174 0.00486 L -0.32934 -0.03885 C -0.30382 -0.04857 -0.26545 -0.05365 -0.22535 -0.05365 C -0.17986 -0.05365 -0.14323 -0.04857 -0.11753 -0.03885 L 0.00504 0.00486 " pathEditMode="relative" rAng="0" ptsTypes="FffFF">
                                      <p:cBhvr>
                                        <p:cTn id="21" dur="20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30" y="-2937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4" presetClass="path" presetSubtype="0" repeatCount="3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2708 0.00093 L -0.38663 -0.04001 C -0.35746 -0.04903 -0.31337 -0.05365 -0.26736 -0.05365 C -0.2151 -0.05365 -0.17309 -0.04903 -0.14358 -0.04001 L -0.00278 0.00093 " pathEditMode="relative" rAng="0" ptsTypes="FffFF">
                                      <p:cBhvr>
                                        <p:cTn id="28" dur="2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15" y="-272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200"/>
                            </p:stCondLst>
                            <p:childTnLst>
                              <p:par>
                                <p:cTn id="33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555 -0.10083 L 0.74566 -0.1831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7" y="-4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200"/>
                            </p:stCondLst>
                            <p:childTnLst>
                              <p:par>
                                <p:cTn id="36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163 -0.22364 L -0.12465 -0.03654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0" y="9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396257">
            <a:off x="5589483" y="1008887"/>
            <a:ext cx="2636358" cy="3663878"/>
            <a:chOff x="1259781" y="233656"/>
            <a:chExt cx="2636358" cy="3663878"/>
          </a:xfrm>
          <a:scene3d>
            <a:camera prst="orthographicFront">
              <a:rot lat="0" lon="10799999" rev="0"/>
            </a:camera>
            <a:lightRig rig="threePt" dir="t"/>
          </a:scene3d>
        </p:grpSpPr>
        <p:sp>
          <p:nvSpPr>
            <p:cNvPr id="61" name="任意多边形 60"/>
            <p:cNvSpPr/>
            <p:nvPr/>
          </p:nvSpPr>
          <p:spPr>
            <a:xfrm>
              <a:off x="3287184" y="2071984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820428" y="1731952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2341646" y="2327199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1678916" y="2005260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1259781" y="233656"/>
              <a:ext cx="1788997" cy="1706315"/>
            </a:xfrm>
            <a:custGeom>
              <a:avLst/>
              <a:gdLst>
                <a:gd name="connsiteX0" fmla="*/ 211210 w 1788997"/>
                <a:gd name="connsiteY0" fmla="*/ 1687909 h 1706315"/>
                <a:gd name="connsiteX1" fmla="*/ 25680 w 1788997"/>
                <a:gd name="connsiteY1" fmla="*/ 1091561 h 1706315"/>
                <a:gd name="connsiteX2" fmla="*/ 52184 w 1788997"/>
                <a:gd name="connsiteY2" fmla="*/ 428953 h 1706315"/>
                <a:gd name="connsiteX3" fmla="*/ 489506 w 1788997"/>
                <a:gd name="connsiteY3" fmla="*/ 57892 h 1706315"/>
                <a:gd name="connsiteX4" fmla="*/ 1099106 w 1788997"/>
                <a:gd name="connsiteY4" fmla="*/ 18135 h 1706315"/>
                <a:gd name="connsiteX5" fmla="*/ 1629193 w 1788997"/>
                <a:gd name="connsiteY5" fmla="*/ 230170 h 1706315"/>
                <a:gd name="connsiteX6" fmla="*/ 1788219 w 1788997"/>
                <a:gd name="connsiteY6" fmla="*/ 760257 h 1706315"/>
                <a:gd name="connsiteX7" fmla="*/ 1668949 w 1788997"/>
                <a:gd name="connsiteY7" fmla="*/ 1595144 h 1706315"/>
                <a:gd name="connsiteX8" fmla="*/ 1244880 w 1788997"/>
                <a:gd name="connsiteY8" fmla="*/ 1581892 h 1706315"/>
                <a:gd name="connsiteX9" fmla="*/ 701541 w 1788997"/>
                <a:gd name="connsiteY9" fmla="*/ 1555387 h 1706315"/>
                <a:gd name="connsiteX10" fmla="*/ 211210 w 1788997"/>
                <a:gd name="connsiteY10" fmla="*/ 1687909 h 17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8997" h="1706315">
                  <a:moveTo>
                    <a:pt x="211210" y="1687909"/>
                  </a:moveTo>
                  <a:cubicBezTo>
                    <a:pt x="98567" y="1610605"/>
                    <a:pt x="52184" y="1301387"/>
                    <a:pt x="25680" y="1091561"/>
                  </a:cubicBezTo>
                  <a:cubicBezTo>
                    <a:pt x="-824" y="881735"/>
                    <a:pt x="-25120" y="601231"/>
                    <a:pt x="52184" y="428953"/>
                  </a:cubicBezTo>
                  <a:cubicBezTo>
                    <a:pt x="129488" y="256675"/>
                    <a:pt x="315019" y="126362"/>
                    <a:pt x="489506" y="57892"/>
                  </a:cubicBezTo>
                  <a:cubicBezTo>
                    <a:pt x="663993" y="-10578"/>
                    <a:pt x="909158" y="-10578"/>
                    <a:pt x="1099106" y="18135"/>
                  </a:cubicBezTo>
                  <a:cubicBezTo>
                    <a:pt x="1289054" y="46848"/>
                    <a:pt x="1514341" y="106483"/>
                    <a:pt x="1629193" y="230170"/>
                  </a:cubicBezTo>
                  <a:cubicBezTo>
                    <a:pt x="1744045" y="353857"/>
                    <a:pt x="1781593" y="532762"/>
                    <a:pt x="1788219" y="760257"/>
                  </a:cubicBezTo>
                  <a:cubicBezTo>
                    <a:pt x="1794845" y="987752"/>
                    <a:pt x="1759505" y="1458205"/>
                    <a:pt x="1668949" y="1595144"/>
                  </a:cubicBezTo>
                  <a:cubicBezTo>
                    <a:pt x="1578393" y="1732083"/>
                    <a:pt x="1244880" y="1581892"/>
                    <a:pt x="1244880" y="1581892"/>
                  </a:cubicBezTo>
                  <a:cubicBezTo>
                    <a:pt x="1083645" y="1575266"/>
                    <a:pt x="871611" y="1535509"/>
                    <a:pt x="701541" y="1555387"/>
                  </a:cubicBezTo>
                  <a:cubicBezTo>
                    <a:pt x="531471" y="1575265"/>
                    <a:pt x="323853" y="1765213"/>
                    <a:pt x="211210" y="16879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>
              <a:off x="1429492" y="1772356"/>
              <a:ext cx="2466647" cy="1011306"/>
            </a:xfrm>
            <a:custGeom>
              <a:avLst/>
              <a:gdLst>
                <a:gd name="connsiteX0" fmla="*/ 1743 w 2466647"/>
                <a:gd name="connsiteY0" fmla="*/ 149209 h 1011306"/>
                <a:gd name="connsiteX1" fmla="*/ 94508 w 2466647"/>
                <a:gd name="connsiteY1" fmla="*/ 427505 h 1011306"/>
                <a:gd name="connsiteX2" fmla="*/ 359551 w 2466647"/>
                <a:gd name="connsiteY2" fmla="*/ 785314 h 1011306"/>
                <a:gd name="connsiteX3" fmla="*/ 1247447 w 2466647"/>
                <a:gd name="connsiteY3" fmla="*/ 1010601 h 1011306"/>
                <a:gd name="connsiteX4" fmla="*/ 1737778 w 2466647"/>
                <a:gd name="connsiteY4" fmla="*/ 851574 h 1011306"/>
                <a:gd name="connsiteX5" fmla="*/ 2466647 w 2466647"/>
                <a:gd name="connsiteY5" fmla="*/ 719053 h 1011306"/>
                <a:gd name="connsiteX6" fmla="*/ 2400386 w 2466647"/>
                <a:gd name="connsiteY6" fmla="*/ 467261 h 1011306"/>
                <a:gd name="connsiteX7" fmla="*/ 1538995 w 2466647"/>
                <a:gd name="connsiteY7" fmla="*/ 82948 h 1011306"/>
                <a:gd name="connsiteX8" fmla="*/ 1353465 w 2466647"/>
                <a:gd name="connsiteY8" fmla="*/ 96201 h 1011306"/>
                <a:gd name="connsiteX9" fmla="*/ 1128178 w 2466647"/>
                <a:gd name="connsiteY9" fmla="*/ 56444 h 1011306"/>
                <a:gd name="connsiteX10" fmla="*/ 863134 w 2466647"/>
                <a:gd name="connsiteY10" fmla="*/ 3435 h 1011306"/>
                <a:gd name="connsiteX11" fmla="*/ 518578 w 2466647"/>
                <a:gd name="connsiteY11" fmla="*/ 16687 h 1011306"/>
                <a:gd name="connsiteX12" fmla="*/ 293291 w 2466647"/>
                <a:gd name="connsiteY12" fmla="*/ 109453 h 1011306"/>
                <a:gd name="connsiteX13" fmla="*/ 134265 w 2466647"/>
                <a:gd name="connsiteY13" fmla="*/ 162461 h 1011306"/>
                <a:gd name="connsiteX14" fmla="*/ 41499 w 2466647"/>
                <a:gd name="connsiteY14" fmla="*/ 109453 h 1011306"/>
                <a:gd name="connsiteX15" fmla="*/ 1743 w 2466647"/>
                <a:gd name="connsiteY15" fmla="*/ 149209 h 101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66647" h="1011306">
                  <a:moveTo>
                    <a:pt x="1743" y="149209"/>
                  </a:moveTo>
                  <a:cubicBezTo>
                    <a:pt x="10578" y="202218"/>
                    <a:pt x="34873" y="321488"/>
                    <a:pt x="94508" y="427505"/>
                  </a:cubicBezTo>
                  <a:cubicBezTo>
                    <a:pt x="154143" y="533522"/>
                    <a:pt x="167395" y="688131"/>
                    <a:pt x="359551" y="785314"/>
                  </a:cubicBezTo>
                  <a:cubicBezTo>
                    <a:pt x="551707" y="882497"/>
                    <a:pt x="1017743" y="999558"/>
                    <a:pt x="1247447" y="1010601"/>
                  </a:cubicBezTo>
                  <a:cubicBezTo>
                    <a:pt x="1477151" y="1021644"/>
                    <a:pt x="1534578" y="900165"/>
                    <a:pt x="1737778" y="851574"/>
                  </a:cubicBezTo>
                  <a:cubicBezTo>
                    <a:pt x="1940978" y="802983"/>
                    <a:pt x="2356212" y="783105"/>
                    <a:pt x="2466647" y="719053"/>
                  </a:cubicBezTo>
                  <a:cubicBezTo>
                    <a:pt x="2577082" y="655001"/>
                    <a:pt x="2554995" y="573278"/>
                    <a:pt x="2400386" y="467261"/>
                  </a:cubicBezTo>
                  <a:cubicBezTo>
                    <a:pt x="2245777" y="361244"/>
                    <a:pt x="1713482" y="144791"/>
                    <a:pt x="1538995" y="82948"/>
                  </a:cubicBezTo>
                  <a:cubicBezTo>
                    <a:pt x="1364508" y="21105"/>
                    <a:pt x="1421934" y="100618"/>
                    <a:pt x="1353465" y="96201"/>
                  </a:cubicBezTo>
                  <a:cubicBezTo>
                    <a:pt x="1284996" y="91784"/>
                    <a:pt x="1209900" y="71905"/>
                    <a:pt x="1128178" y="56444"/>
                  </a:cubicBezTo>
                  <a:cubicBezTo>
                    <a:pt x="1046456" y="40983"/>
                    <a:pt x="964734" y="10061"/>
                    <a:pt x="863134" y="3435"/>
                  </a:cubicBezTo>
                  <a:cubicBezTo>
                    <a:pt x="761534" y="-3191"/>
                    <a:pt x="613552" y="-983"/>
                    <a:pt x="518578" y="16687"/>
                  </a:cubicBezTo>
                  <a:cubicBezTo>
                    <a:pt x="423604" y="34357"/>
                    <a:pt x="357343" y="85157"/>
                    <a:pt x="293291" y="109453"/>
                  </a:cubicBezTo>
                  <a:cubicBezTo>
                    <a:pt x="229239" y="133749"/>
                    <a:pt x="176230" y="162461"/>
                    <a:pt x="134265" y="162461"/>
                  </a:cubicBezTo>
                  <a:cubicBezTo>
                    <a:pt x="92300" y="162461"/>
                    <a:pt x="63586" y="113870"/>
                    <a:pt x="41499" y="109453"/>
                  </a:cubicBezTo>
                  <a:cubicBezTo>
                    <a:pt x="19412" y="105036"/>
                    <a:pt x="-7092" y="96200"/>
                    <a:pt x="1743" y="1492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1399076" y="351783"/>
              <a:ext cx="1544665" cy="1470060"/>
            </a:xfrm>
            <a:custGeom>
              <a:avLst/>
              <a:gdLst>
                <a:gd name="connsiteX0" fmla="*/ 211210 w 1788997"/>
                <a:gd name="connsiteY0" fmla="*/ 1687909 h 1706315"/>
                <a:gd name="connsiteX1" fmla="*/ 25680 w 1788997"/>
                <a:gd name="connsiteY1" fmla="*/ 1091561 h 1706315"/>
                <a:gd name="connsiteX2" fmla="*/ 52184 w 1788997"/>
                <a:gd name="connsiteY2" fmla="*/ 428953 h 1706315"/>
                <a:gd name="connsiteX3" fmla="*/ 489506 w 1788997"/>
                <a:gd name="connsiteY3" fmla="*/ 57892 h 1706315"/>
                <a:gd name="connsiteX4" fmla="*/ 1099106 w 1788997"/>
                <a:gd name="connsiteY4" fmla="*/ 18135 h 1706315"/>
                <a:gd name="connsiteX5" fmla="*/ 1629193 w 1788997"/>
                <a:gd name="connsiteY5" fmla="*/ 230170 h 1706315"/>
                <a:gd name="connsiteX6" fmla="*/ 1788219 w 1788997"/>
                <a:gd name="connsiteY6" fmla="*/ 760257 h 1706315"/>
                <a:gd name="connsiteX7" fmla="*/ 1668949 w 1788997"/>
                <a:gd name="connsiteY7" fmla="*/ 1595144 h 1706315"/>
                <a:gd name="connsiteX8" fmla="*/ 1244880 w 1788997"/>
                <a:gd name="connsiteY8" fmla="*/ 1581892 h 1706315"/>
                <a:gd name="connsiteX9" fmla="*/ 701541 w 1788997"/>
                <a:gd name="connsiteY9" fmla="*/ 1555387 h 1706315"/>
                <a:gd name="connsiteX10" fmla="*/ 211210 w 1788997"/>
                <a:gd name="connsiteY10" fmla="*/ 1687909 h 17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8997" h="1706315">
                  <a:moveTo>
                    <a:pt x="211210" y="1687909"/>
                  </a:moveTo>
                  <a:cubicBezTo>
                    <a:pt x="98567" y="1610605"/>
                    <a:pt x="52184" y="1301387"/>
                    <a:pt x="25680" y="1091561"/>
                  </a:cubicBezTo>
                  <a:cubicBezTo>
                    <a:pt x="-824" y="881735"/>
                    <a:pt x="-25120" y="601231"/>
                    <a:pt x="52184" y="428953"/>
                  </a:cubicBezTo>
                  <a:cubicBezTo>
                    <a:pt x="129488" y="256675"/>
                    <a:pt x="315019" y="126362"/>
                    <a:pt x="489506" y="57892"/>
                  </a:cubicBezTo>
                  <a:cubicBezTo>
                    <a:pt x="663993" y="-10578"/>
                    <a:pt x="909158" y="-10578"/>
                    <a:pt x="1099106" y="18135"/>
                  </a:cubicBezTo>
                  <a:cubicBezTo>
                    <a:pt x="1289054" y="46848"/>
                    <a:pt x="1514341" y="106483"/>
                    <a:pt x="1629193" y="230170"/>
                  </a:cubicBezTo>
                  <a:cubicBezTo>
                    <a:pt x="1744045" y="353857"/>
                    <a:pt x="1781593" y="532762"/>
                    <a:pt x="1788219" y="760257"/>
                  </a:cubicBezTo>
                  <a:cubicBezTo>
                    <a:pt x="1794845" y="987752"/>
                    <a:pt x="1759505" y="1458205"/>
                    <a:pt x="1668949" y="1595144"/>
                  </a:cubicBezTo>
                  <a:cubicBezTo>
                    <a:pt x="1578393" y="1732083"/>
                    <a:pt x="1244880" y="1581892"/>
                    <a:pt x="1244880" y="1581892"/>
                  </a:cubicBezTo>
                  <a:cubicBezTo>
                    <a:pt x="1083645" y="1575266"/>
                    <a:pt x="871611" y="1535509"/>
                    <a:pt x="701541" y="1555387"/>
                  </a:cubicBezTo>
                  <a:cubicBezTo>
                    <a:pt x="531471" y="1575265"/>
                    <a:pt x="323853" y="1765213"/>
                    <a:pt x="211210" y="168790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1630844" y="353232"/>
              <a:ext cx="281854" cy="1517399"/>
            </a:xfrm>
            <a:custGeom>
              <a:avLst/>
              <a:gdLst>
                <a:gd name="connsiteX0" fmla="*/ 12426 w 281854"/>
                <a:gd name="connsiteY0" fmla="*/ 203359 h 1517399"/>
                <a:gd name="connsiteX1" fmla="*/ 158199 w 281854"/>
                <a:gd name="connsiteY1" fmla="*/ 1435811 h 1517399"/>
                <a:gd name="connsiteX2" fmla="*/ 224460 w 281854"/>
                <a:gd name="connsiteY2" fmla="*/ 1396055 h 1517399"/>
                <a:gd name="connsiteX3" fmla="*/ 277469 w 281854"/>
                <a:gd name="connsiteY3" fmla="*/ 1356298 h 1517399"/>
                <a:gd name="connsiteX4" fmla="*/ 105191 w 281854"/>
                <a:gd name="connsiteY4" fmla="*/ 84090 h 1517399"/>
                <a:gd name="connsiteX5" fmla="*/ 38930 w 281854"/>
                <a:gd name="connsiteY5" fmla="*/ 123846 h 1517399"/>
                <a:gd name="connsiteX6" fmla="*/ 12426 w 281854"/>
                <a:gd name="connsiteY6" fmla="*/ 150351 h 1517399"/>
                <a:gd name="connsiteX7" fmla="*/ 12426 w 281854"/>
                <a:gd name="connsiteY7" fmla="*/ 203359 h 151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854" h="1517399">
                  <a:moveTo>
                    <a:pt x="12426" y="203359"/>
                  </a:moveTo>
                  <a:cubicBezTo>
                    <a:pt x="36721" y="417602"/>
                    <a:pt x="122860" y="1237028"/>
                    <a:pt x="158199" y="1435811"/>
                  </a:cubicBezTo>
                  <a:cubicBezTo>
                    <a:pt x="193538" y="1634594"/>
                    <a:pt x="204582" y="1409307"/>
                    <a:pt x="224460" y="1396055"/>
                  </a:cubicBezTo>
                  <a:cubicBezTo>
                    <a:pt x="244338" y="1382803"/>
                    <a:pt x="297347" y="1574959"/>
                    <a:pt x="277469" y="1356298"/>
                  </a:cubicBezTo>
                  <a:cubicBezTo>
                    <a:pt x="257591" y="1137637"/>
                    <a:pt x="144948" y="289499"/>
                    <a:pt x="105191" y="84090"/>
                  </a:cubicBezTo>
                  <a:cubicBezTo>
                    <a:pt x="65435" y="-121319"/>
                    <a:pt x="54391" y="112802"/>
                    <a:pt x="38930" y="123846"/>
                  </a:cubicBezTo>
                  <a:cubicBezTo>
                    <a:pt x="23469" y="134889"/>
                    <a:pt x="19052" y="141516"/>
                    <a:pt x="12426" y="150351"/>
                  </a:cubicBezTo>
                  <a:cubicBezTo>
                    <a:pt x="5800" y="159186"/>
                    <a:pt x="-11869" y="-10884"/>
                    <a:pt x="12426" y="2033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051887">
              <a:off x="2392906" y="328113"/>
              <a:ext cx="303266" cy="1517399"/>
            </a:xfrm>
            <a:custGeom>
              <a:avLst/>
              <a:gdLst>
                <a:gd name="connsiteX0" fmla="*/ 12426 w 281854"/>
                <a:gd name="connsiteY0" fmla="*/ 203359 h 1517399"/>
                <a:gd name="connsiteX1" fmla="*/ 158199 w 281854"/>
                <a:gd name="connsiteY1" fmla="*/ 1435811 h 1517399"/>
                <a:gd name="connsiteX2" fmla="*/ 224460 w 281854"/>
                <a:gd name="connsiteY2" fmla="*/ 1396055 h 1517399"/>
                <a:gd name="connsiteX3" fmla="*/ 277469 w 281854"/>
                <a:gd name="connsiteY3" fmla="*/ 1356298 h 1517399"/>
                <a:gd name="connsiteX4" fmla="*/ 105191 w 281854"/>
                <a:gd name="connsiteY4" fmla="*/ 84090 h 1517399"/>
                <a:gd name="connsiteX5" fmla="*/ 38930 w 281854"/>
                <a:gd name="connsiteY5" fmla="*/ 123846 h 1517399"/>
                <a:gd name="connsiteX6" fmla="*/ 12426 w 281854"/>
                <a:gd name="connsiteY6" fmla="*/ 150351 h 1517399"/>
                <a:gd name="connsiteX7" fmla="*/ 12426 w 281854"/>
                <a:gd name="connsiteY7" fmla="*/ 203359 h 151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854" h="1517399">
                  <a:moveTo>
                    <a:pt x="12426" y="203359"/>
                  </a:moveTo>
                  <a:cubicBezTo>
                    <a:pt x="36721" y="417602"/>
                    <a:pt x="122860" y="1237028"/>
                    <a:pt x="158199" y="1435811"/>
                  </a:cubicBezTo>
                  <a:cubicBezTo>
                    <a:pt x="193538" y="1634594"/>
                    <a:pt x="204582" y="1409307"/>
                    <a:pt x="224460" y="1396055"/>
                  </a:cubicBezTo>
                  <a:cubicBezTo>
                    <a:pt x="244338" y="1382803"/>
                    <a:pt x="297347" y="1574959"/>
                    <a:pt x="277469" y="1356298"/>
                  </a:cubicBezTo>
                  <a:cubicBezTo>
                    <a:pt x="257591" y="1137637"/>
                    <a:pt x="144948" y="289499"/>
                    <a:pt x="105191" y="84090"/>
                  </a:cubicBezTo>
                  <a:cubicBezTo>
                    <a:pt x="65435" y="-121319"/>
                    <a:pt x="54391" y="112802"/>
                    <a:pt x="38930" y="123846"/>
                  </a:cubicBezTo>
                  <a:cubicBezTo>
                    <a:pt x="23469" y="134889"/>
                    <a:pt x="19052" y="141516"/>
                    <a:pt x="12426" y="150351"/>
                  </a:cubicBezTo>
                  <a:cubicBezTo>
                    <a:pt x="5800" y="159186"/>
                    <a:pt x="-11869" y="-10884"/>
                    <a:pt x="12426" y="2033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rot="21238433">
            <a:off x="3526351" y="1082021"/>
            <a:ext cx="2636358" cy="3663878"/>
            <a:chOff x="1259781" y="233656"/>
            <a:chExt cx="2636358" cy="3663878"/>
          </a:xfrm>
        </p:grpSpPr>
        <p:sp>
          <p:nvSpPr>
            <p:cNvPr id="51" name="任意多边形 50"/>
            <p:cNvSpPr/>
            <p:nvPr/>
          </p:nvSpPr>
          <p:spPr>
            <a:xfrm>
              <a:off x="3287184" y="2071984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2820428" y="1731952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341646" y="2327199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1678916" y="2005260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1259781" y="233656"/>
              <a:ext cx="1788997" cy="1706315"/>
            </a:xfrm>
            <a:custGeom>
              <a:avLst/>
              <a:gdLst>
                <a:gd name="connsiteX0" fmla="*/ 211210 w 1788997"/>
                <a:gd name="connsiteY0" fmla="*/ 1687909 h 1706315"/>
                <a:gd name="connsiteX1" fmla="*/ 25680 w 1788997"/>
                <a:gd name="connsiteY1" fmla="*/ 1091561 h 1706315"/>
                <a:gd name="connsiteX2" fmla="*/ 52184 w 1788997"/>
                <a:gd name="connsiteY2" fmla="*/ 428953 h 1706315"/>
                <a:gd name="connsiteX3" fmla="*/ 489506 w 1788997"/>
                <a:gd name="connsiteY3" fmla="*/ 57892 h 1706315"/>
                <a:gd name="connsiteX4" fmla="*/ 1099106 w 1788997"/>
                <a:gd name="connsiteY4" fmla="*/ 18135 h 1706315"/>
                <a:gd name="connsiteX5" fmla="*/ 1629193 w 1788997"/>
                <a:gd name="connsiteY5" fmla="*/ 230170 h 1706315"/>
                <a:gd name="connsiteX6" fmla="*/ 1788219 w 1788997"/>
                <a:gd name="connsiteY6" fmla="*/ 760257 h 1706315"/>
                <a:gd name="connsiteX7" fmla="*/ 1668949 w 1788997"/>
                <a:gd name="connsiteY7" fmla="*/ 1595144 h 1706315"/>
                <a:gd name="connsiteX8" fmla="*/ 1244880 w 1788997"/>
                <a:gd name="connsiteY8" fmla="*/ 1581892 h 1706315"/>
                <a:gd name="connsiteX9" fmla="*/ 701541 w 1788997"/>
                <a:gd name="connsiteY9" fmla="*/ 1555387 h 1706315"/>
                <a:gd name="connsiteX10" fmla="*/ 211210 w 1788997"/>
                <a:gd name="connsiteY10" fmla="*/ 1687909 h 17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8997" h="1706315">
                  <a:moveTo>
                    <a:pt x="211210" y="1687909"/>
                  </a:moveTo>
                  <a:cubicBezTo>
                    <a:pt x="98567" y="1610605"/>
                    <a:pt x="52184" y="1301387"/>
                    <a:pt x="25680" y="1091561"/>
                  </a:cubicBezTo>
                  <a:cubicBezTo>
                    <a:pt x="-824" y="881735"/>
                    <a:pt x="-25120" y="601231"/>
                    <a:pt x="52184" y="428953"/>
                  </a:cubicBezTo>
                  <a:cubicBezTo>
                    <a:pt x="129488" y="256675"/>
                    <a:pt x="315019" y="126362"/>
                    <a:pt x="489506" y="57892"/>
                  </a:cubicBezTo>
                  <a:cubicBezTo>
                    <a:pt x="663993" y="-10578"/>
                    <a:pt x="909158" y="-10578"/>
                    <a:pt x="1099106" y="18135"/>
                  </a:cubicBezTo>
                  <a:cubicBezTo>
                    <a:pt x="1289054" y="46848"/>
                    <a:pt x="1514341" y="106483"/>
                    <a:pt x="1629193" y="230170"/>
                  </a:cubicBezTo>
                  <a:cubicBezTo>
                    <a:pt x="1744045" y="353857"/>
                    <a:pt x="1781593" y="532762"/>
                    <a:pt x="1788219" y="760257"/>
                  </a:cubicBezTo>
                  <a:cubicBezTo>
                    <a:pt x="1794845" y="987752"/>
                    <a:pt x="1759505" y="1458205"/>
                    <a:pt x="1668949" y="1595144"/>
                  </a:cubicBezTo>
                  <a:cubicBezTo>
                    <a:pt x="1578393" y="1732083"/>
                    <a:pt x="1244880" y="1581892"/>
                    <a:pt x="1244880" y="1581892"/>
                  </a:cubicBezTo>
                  <a:cubicBezTo>
                    <a:pt x="1083645" y="1575266"/>
                    <a:pt x="871611" y="1535509"/>
                    <a:pt x="701541" y="1555387"/>
                  </a:cubicBezTo>
                  <a:cubicBezTo>
                    <a:pt x="531471" y="1575265"/>
                    <a:pt x="323853" y="1765213"/>
                    <a:pt x="211210" y="16879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1429492" y="1772356"/>
              <a:ext cx="2466647" cy="1011306"/>
            </a:xfrm>
            <a:custGeom>
              <a:avLst/>
              <a:gdLst>
                <a:gd name="connsiteX0" fmla="*/ 1743 w 2466647"/>
                <a:gd name="connsiteY0" fmla="*/ 149209 h 1011306"/>
                <a:gd name="connsiteX1" fmla="*/ 94508 w 2466647"/>
                <a:gd name="connsiteY1" fmla="*/ 427505 h 1011306"/>
                <a:gd name="connsiteX2" fmla="*/ 359551 w 2466647"/>
                <a:gd name="connsiteY2" fmla="*/ 785314 h 1011306"/>
                <a:gd name="connsiteX3" fmla="*/ 1247447 w 2466647"/>
                <a:gd name="connsiteY3" fmla="*/ 1010601 h 1011306"/>
                <a:gd name="connsiteX4" fmla="*/ 1737778 w 2466647"/>
                <a:gd name="connsiteY4" fmla="*/ 851574 h 1011306"/>
                <a:gd name="connsiteX5" fmla="*/ 2466647 w 2466647"/>
                <a:gd name="connsiteY5" fmla="*/ 719053 h 1011306"/>
                <a:gd name="connsiteX6" fmla="*/ 2400386 w 2466647"/>
                <a:gd name="connsiteY6" fmla="*/ 467261 h 1011306"/>
                <a:gd name="connsiteX7" fmla="*/ 1538995 w 2466647"/>
                <a:gd name="connsiteY7" fmla="*/ 82948 h 1011306"/>
                <a:gd name="connsiteX8" fmla="*/ 1353465 w 2466647"/>
                <a:gd name="connsiteY8" fmla="*/ 96201 h 1011306"/>
                <a:gd name="connsiteX9" fmla="*/ 1128178 w 2466647"/>
                <a:gd name="connsiteY9" fmla="*/ 56444 h 1011306"/>
                <a:gd name="connsiteX10" fmla="*/ 863134 w 2466647"/>
                <a:gd name="connsiteY10" fmla="*/ 3435 h 1011306"/>
                <a:gd name="connsiteX11" fmla="*/ 518578 w 2466647"/>
                <a:gd name="connsiteY11" fmla="*/ 16687 h 1011306"/>
                <a:gd name="connsiteX12" fmla="*/ 293291 w 2466647"/>
                <a:gd name="connsiteY12" fmla="*/ 109453 h 1011306"/>
                <a:gd name="connsiteX13" fmla="*/ 134265 w 2466647"/>
                <a:gd name="connsiteY13" fmla="*/ 162461 h 1011306"/>
                <a:gd name="connsiteX14" fmla="*/ 41499 w 2466647"/>
                <a:gd name="connsiteY14" fmla="*/ 109453 h 1011306"/>
                <a:gd name="connsiteX15" fmla="*/ 1743 w 2466647"/>
                <a:gd name="connsiteY15" fmla="*/ 149209 h 101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66647" h="1011306">
                  <a:moveTo>
                    <a:pt x="1743" y="149209"/>
                  </a:moveTo>
                  <a:cubicBezTo>
                    <a:pt x="10578" y="202218"/>
                    <a:pt x="34873" y="321488"/>
                    <a:pt x="94508" y="427505"/>
                  </a:cubicBezTo>
                  <a:cubicBezTo>
                    <a:pt x="154143" y="533522"/>
                    <a:pt x="167395" y="688131"/>
                    <a:pt x="359551" y="785314"/>
                  </a:cubicBezTo>
                  <a:cubicBezTo>
                    <a:pt x="551707" y="882497"/>
                    <a:pt x="1017743" y="999558"/>
                    <a:pt x="1247447" y="1010601"/>
                  </a:cubicBezTo>
                  <a:cubicBezTo>
                    <a:pt x="1477151" y="1021644"/>
                    <a:pt x="1534578" y="900165"/>
                    <a:pt x="1737778" y="851574"/>
                  </a:cubicBezTo>
                  <a:cubicBezTo>
                    <a:pt x="1940978" y="802983"/>
                    <a:pt x="2356212" y="783105"/>
                    <a:pt x="2466647" y="719053"/>
                  </a:cubicBezTo>
                  <a:cubicBezTo>
                    <a:pt x="2577082" y="655001"/>
                    <a:pt x="2554995" y="573278"/>
                    <a:pt x="2400386" y="467261"/>
                  </a:cubicBezTo>
                  <a:cubicBezTo>
                    <a:pt x="2245777" y="361244"/>
                    <a:pt x="1713482" y="144791"/>
                    <a:pt x="1538995" y="82948"/>
                  </a:cubicBezTo>
                  <a:cubicBezTo>
                    <a:pt x="1364508" y="21105"/>
                    <a:pt x="1421934" y="100618"/>
                    <a:pt x="1353465" y="96201"/>
                  </a:cubicBezTo>
                  <a:cubicBezTo>
                    <a:pt x="1284996" y="91784"/>
                    <a:pt x="1209900" y="71905"/>
                    <a:pt x="1128178" y="56444"/>
                  </a:cubicBezTo>
                  <a:cubicBezTo>
                    <a:pt x="1046456" y="40983"/>
                    <a:pt x="964734" y="10061"/>
                    <a:pt x="863134" y="3435"/>
                  </a:cubicBezTo>
                  <a:cubicBezTo>
                    <a:pt x="761534" y="-3191"/>
                    <a:pt x="613552" y="-983"/>
                    <a:pt x="518578" y="16687"/>
                  </a:cubicBezTo>
                  <a:cubicBezTo>
                    <a:pt x="423604" y="34357"/>
                    <a:pt x="357343" y="85157"/>
                    <a:pt x="293291" y="109453"/>
                  </a:cubicBezTo>
                  <a:cubicBezTo>
                    <a:pt x="229239" y="133749"/>
                    <a:pt x="176230" y="162461"/>
                    <a:pt x="134265" y="162461"/>
                  </a:cubicBezTo>
                  <a:cubicBezTo>
                    <a:pt x="92300" y="162461"/>
                    <a:pt x="63586" y="113870"/>
                    <a:pt x="41499" y="109453"/>
                  </a:cubicBezTo>
                  <a:cubicBezTo>
                    <a:pt x="19412" y="105036"/>
                    <a:pt x="-7092" y="96200"/>
                    <a:pt x="1743" y="1492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1399076" y="351783"/>
              <a:ext cx="1544665" cy="1470060"/>
            </a:xfrm>
            <a:custGeom>
              <a:avLst/>
              <a:gdLst>
                <a:gd name="connsiteX0" fmla="*/ 211210 w 1788997"/>
                <a:gd name="connsiteY0" fmla="*/ 1687909 h 1706315"/>
                <a:gd name="connsiteX1" fmla="*/ 25680 w 1788997"/>
                <a:gd name="connsiteY1" fmla="*/ 1091561 h 1706315"/>
                <a:gd name="connsiteX2" fmla="*/ 52184 w 1788997"/>
                <a:gd name="connsiteY2" fmla="*/ 428953 h 1706315"/>
                <a:gd name="connsiteX3" fmla="*/ 489506 w 1788997"/>
                <a:gd name="connsiteY3" fmla="*/ 57892 h 1706315"/>
                <a:gd name="connsiteX4" fmla="*/ 1099106 w 1788997"/>
                <a:gd name="connsiteY4" fmla="*/ 18135 h 1706315"/>
                <a:gd name="connsiteX5" fmla="*/ 1629193 w 1788997"/>
                <a:gd name="connsiteY5" fmla="*/ 230170 h 1706315"/>
                <a:gd name="connsiteX6" fmla="*/ 1788219 w 1788997"/>
                <a:gd name="connsiteY6" fmla="*/ 760257 h 1706315"/>
                <a:gd name="connsiteX7" fmla="*/ 1668949 w 1788997"/>
                <a:gd name="connsiteY7" fmla="*/ 1595144 h 1706315"/>
                <a:gd name="connsiteX8" fmla="*/ 1244880 w 1788997"/>
                <a:gd name="connsiteY8" fmla="*/ 1581892 h 1706315"/>
                <a:gd name="connsiteX9" fmla="*/ 701541 w 1788997"/>
                <a:gd name="connsiteY9" fmla="*/ 1555387 h 1706315"/>
                <a:gd name="connsiteX10" fmla="*/ 211210 w 1788997"/>
                <a:gd name="connsiteY10" fmla="*/ 1687909 h 17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8997" h="1706315">
                  <a:moveTo>
                    <a:pt x="211210" y="1687909"/>
                  </a:moveTo>
                  <a:cubicBezTo>
                    <a:pt x="98567" y="1610605"/>
                    <a:pt x="52184" y="1301387"/>
                    <a:pt x="25680" y="1091561"/>
                  </a:cubicBezTo>
                  <a:cubicBezTo>
                    <a:pt x="-824" y="881735"/>
                    <a:pt x="-25120" y="601231"/>
                    <a:pt x="52184" y="428953"/>
                  </a:cubicBezTo>
                  <a:cubicBezTo>
                    <a:pt x="129488" y="256675"/>
                    <a:pt x="315019" y="126362"/>
                    <a:pt x="489506" y="57892"/>
                  </a:cubicBezTo>
                  <a:cubicBezTo>
                    <a:pt x="663993" y="-10578"/>
                    <a:pt x="909158" y="-10578"/>
                    <a:pt x="1099106" y="18135"/>
                  </a:cubicBezTo>
                  <a:cubicBezTo>
                    <a:pt x="1289054" y="46848"/>
                    <a:pt x="1514341" y="106483"/>
                    <a:pt x="1629193" y="230170"/>
                  </a:cubicBezTo>
                  <a:cubicBezTo>
                    <a:pt x="1744045" y="353857"/>
                    <a:pt x="1781593" y="532762"/>
                    <a:pt x="1788219" y="760257"/>
                  </a:cubicBezTo>
                  <a:cubicBezTo>
                    <a:pt x="1794845" y="987752"/>
                    <a:pt x="1759505" y="1458205"/>
                    <a:pt x="1668949" y="1595144"/>
                  </a:cubicBezTo>
                  <a:cubicBezTo>
                    <a:pt x="1578393" y="1732083"/>
                    <a:pt x="1244880" y="1581892"/>
                    <a:pt x="1244880" y="1581892"/>
                  </a:cubicBezTo>
                  <a:cubicBezTo>
                    <a:pt x="1083645" y="1575266"/>
                    <a:pt x="871611" y="1535509"/>
                    <a:pt x="701541" y="1555387"/>
                  </a:cubicBezTo>
                  <a:cubicBezTo>
                    <a:pt x="531471" y="1575265"/>
                    <a:pt x="323853" y="1765213"/>
                    <a:pt x="211210" y="168790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1630844" y="353232"/>
              <a:ext cx="281854" cy="1517399"/>
            </a:xfrm>
            <a:custGeom>
              <a:avLst/>
              <a:gdLst>
                <a:gd name="connsiteX0" fmla="*/ 12426 w 281854"/>
                <a:gd name="connsiteY0" fmla="*/ 203359 h 1517399"/>
                <a:gd name="connsiteX1" fmla="*/ 158199 w 281854"/>
                <a:gd name="connsiteY1" fmla="*/ 1435811 h 1517399"/>
                <a:gd name="connsiteX2" fmla="*/ 224460 w 281854"/>
                <a:gd name="connsiteY2" fmla="*/ 1396055 h 1517399"/>
                <a:gd name="connsiteX3" fmla="*/ 277469 w 281854"/>
                <a:gd name="connsiteY3" fmla="*/ 1356298 h 1517399"/>
                <a:gd name="connsiteX4" fmla="*/ 105191 w 281854"/>
                <a:gd name="connsiteY4" fmla="*/ 84090 h 1517399"/>
                <a:gd name="connsiteX5" fmla="*/ 38930 w 281854"/>
                <a:gd name="connsiteY5" fmla="*/ 123846 h 1517399"/>
                <a:gd name="connsiteX6" fmla="*/ 12426 w 281854"/>
                <a:gd name="connsiteY6" fmla="*/ 150351 h 1517399"/>
                <a:gd name="connsiteX7" fmla="*/ 12426 w 281854"/>
                <a:gd name="connsiteY7" fmla="*/ 203359 h 151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854" h="1517399">
                  <a:moveTo>
                    <a:pt x="12426" y="203359"/>
                  </a:moveTo>
                  <a:cubicBezTo>
                    <a:pt x="36721" y="417602"/>
                    <a:pt x="122860" y="1237028"/>
                    <a:pt x="158199" y="1435811"/>
                  </a:cubicBezTo>
                  <a:cubicBezTo>
                    <a:pt x="193538" y="1634594"/>
                    <a:pt x="204582" y="1409307"/>
                    <a:pt x="224460" y="1396055"/>
                  </a:cubicBezTo>
                  <a:cubicBezTo>
                    <a:pt x="244338" y="1382803"/>
                    <a:pt x="297347" y="1574959"/>
                    <a:pt x="277469" y="1356298"/>
                  </a:cubicBezTo>
                  <a:cubicBezTo>
                    <a:pt x="257591" y="1137637"/>
                    <a:pt x="144948" y="289499"/>
                    <a:pt x="105191" y="84090"/>
                  </a:cubicBezTo>
                  <a:cubicBezTo>
                    <a:pt x="65435" y="-121319"/>
                    <a:pt x="54391" y="112802"/>
                    <a:pt x="38930" y="123846"/>
                  </a:cubicBezTo>
                  <a:cubicBezTo>
                    <a:pt x="23469" y="134889"/>
                    <a:pt x="19052" y="141516"/>
                    <a:pt x="12426" y="150351"/>
                  </a:cubicBezTo>
                  <a:cubicBezTo>
                    <a:pt x="5800" y="159186"/>
                    <a:pt x="-11869" y="-10884"/>
                    <a:pt x="12426" y="2033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1051887">
              <a:off x="2392906" y="328113"/>
              <a:ext cx="303266" cy="1517399"/>
            </a:xfrm>
            <a:custGeom>
              <a:avLst/>
              <a:gdLst>
                <a:gd name="connsiteX0" fmla="*/ 12426 w 281854"/>
                <a:gd name="connsiteY0" fmla="*/ 203359 h 1517399"/>
                <a:gd name="connsiteX1" fmla="*/ 158199 w 281854"/>
                <a:gd name="connsiteY1" fmla="*/ 1435811 h 1517399"/>
                <a:gd name="connsiteX2" fmla="*/ 224460 w 281854"/>
                <a:gd name="connsiteY2" fmla="*/ 1396055 h 1517399"/>
                <a:gd name="connsiteX3" fmla="*/ 277469 w 281854"/>
                <a:gd name="connsiteY3" fmla="*/ 1356298 h 1517399"/>
                <a:gd name="connsiteX4" fmla="*/ 105191 w 281854"/>
                <a:gd name="connsiteY4" fmla="*/ 84090 h 1517399"/>
                <a:gd name="connsiteX5" fmla="*/ 38930 w 281854"/>
                <a:gd name="connsiteY5" fmla="*/ 123846 h 1517399"/>
                <a:gd name="connsiteX6" fmla="*/ 12426 w 281854"/>
                <a:gd name="connsiteY6" fmla="*/ 150351 h 1517399"/>
                <a:gd name="connsiteX7" fmla="*/ 12426 w 281854"/>
                <a:gd name="connsiteY7" fmla="*/ 203359 h 151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854" h="1517399">
                  <a:moveTo>
                    <a:pt x="12426" y="203359"/>
                  </a:moveTo>
                  <a:cubicBezTo>
                    <a:pt x="36721" y="417602"/>
                    <a:pt x="122860" y="1237028"/>
                    <a:pt x="158199" y="1435811"/>
                  </a:cubicBezTo>
                  <a:cubicBezTo>
                    <a:pt x="193538" y="1634594"/>
                    <a:pt x="204582" y="1409307"/>
                    <a:pt x="224460" y="1396055"/>
                  </a:cubicBezTo>
                  <a:cubicBezTo>
                    <a:pt x="244338" y="1382803"/>
                    <a:pt x="297347" y="1574959"/>
                    <a:pt x="277469" y="1356298"/>
                  </a:cubicBezTo>
                  <a:cubicBezTo>
                    <a:pt x="257591" y="1137637"/>
                    <a:pt x="144948" y="289499"/>
                    <a:pt x="105191" y="84090"/>
                  </a:cubicBezTo>
                  <a:cubicBezTo>
                    <a:pt x="65435" y="-121319"/>
                    <a:pt x="54391" y="112802"/>
                    <a:pt x="38930" y="123846"/>
                  </a:cubicBezTo>
                  <a:cubicBezTo>
                    <a:pt x="23469" y="134889"/>
                    <a:pt x="19052" y="141516"/>
                    <a:pt x="12426" y="150351"/>
                  </a:cubicBezTo>
                  <a:cubicBezTo>
                    <a:pt x="5800" y="159186"/>
                    <a:pt x="-11869" y="-10884"/>
                    <a:pt x="12426" y="2033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21238433">
            <a:off x="1421282" y="1775870"/>
            <a:ext cx="2636358" cy="3663878"/>
            <a:chOff x="1259781" y="233656"/>
            <a:chExt cx="2636358" cy="3663878"/>
          </a:xfrm>
        </p:grpSpPr>
        <p:sp>
          <p:nvSpPr>
            <p:cNvPr id="47" name="任意多边形 46"/>
            <p:cNvSpPr/>
            <p:nvPr/>
          </p:nvSpPr>
          <p:spPr>
            <a:xfrm>
              <a:off x="3287184" y="2071984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820428" y="1731952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341646" y="2327199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1678916" y="2005260"/>
              <a:ext cx="173003" cy="157033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259781" y="233656"/>
              <a:ext cx="1788997" cy="1706315"/>
            </a:xfrm>
            <a:custGeom>
              <a:avLst/>
              <a:gdLst>
                <a:gd name="connsiteX0" fmla="*/ 211210 w 1788997"/>
                <a:gd name="connsiteY0" fmla="*/ 1687909 h 1706315"/>
                <a:gd name="connsiteX1" fmla="*/ 25680 w 1788997"/>
                <a:gd name="connsiteY1" fmla="*/ 1091561 h 1706315"/>
                <a:gd name="connsiteX2" fmla="*/ 52184 w 1788997"/>
                <a:gd name="connsiteY2" fmla="*/ 428953 h 1706315"/>
                <a:gd name="connsiteX3" fmla="*/ 489506 w 1788997"/>
                <a:gd name="connsiteY3" fmla="*/ 57892 h 1706315"/>
                <a:gd name="connsiteX4" fmla="*/ 1099106 w 1788997"/>
                <a:gd name="connsiteY4" fmla="*/ 18135 h 1706315"/>
                <a:gd name="connsiteX5" fmla="*/ 1629193 w 1788997"/>
                <a:gd name="connsiteY5" fmla="*/ 230170 h 1706315"/>
                <a:gd name="connsiteX6" fmla="*/ 1788219 w 1788997"/>
                <a:gd name="connsiteY6" fmla="*/ 760257 h 1706315"/>
                <a:gd name="connsiteX7" fmla="*/ 1668949 w 1788997"/>
                <a:gd name="connsiteY7" fmla="*/ 1595144 h 1706315"/>
                <a:gd name="connsiteX8" fmla="*/ 1244880 w 1788997"/>
                <a:gd name="connsiteY8" fmla="*/ 1581892 h 1706315"/>
                <a:gd name="connsiteX9" fmla="*/ 701541 w 1788997"/>
                <a:gd name="connsiteY9" fmla="*/ 1555387 h 1706315"/>
                <a:gd name="connsiteX10" fmla="*/ 211210 w 1788997"/>
                <a:gd name="connsiteY10" fmla="*/ 1687909 h 17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8997" h="1706315">
                  <a:moveTo>
                    <a:pt x="211210" y="1687909"/>
                  </a:moveTo>
                  <a:cubicBezTo>
                    <a:pt x="98567" y="1610605"/>
                    <a:pt x="52184" y="1301387"/>
                    <a:pt x="25680" y="1091561"/>
                  </a:cubicBezTo>
                  <a:cubicBezTo>
                    <a:pt x="-824" y="881735"/>
                    <a:pt x="-25120" y="601231"/>
                    <a:pt x="52184" y="428953"/>
                  </a:cubicBezTo>
                  <a:cubicBezTo>
                    <a:pt x="129488" y="256675"/>
                    <a:pt x="315019" y="126362"/>
                    <a:pt x="489506" y="57892"/>
                  </a:cubicBezTo>
                  <a:cubicBezTo>
                    <a:pt x="663993" y="-10578"/>
                    <a:pt x="909158" y="-10578"/>
                    <a:pt x="1099106" y="18135"/>
                  </a:cubicBezTo>
                  <a:cubicBezTo>
                    <a:pt x="1289054" y="46848"/>
                    <a:pt x="1514341" y="106483"/>
                    <a:pt x="1629193" y="230170"/>
                  </a:cubicBezTo>
                  <a:cubicBezTo>
                    <a:pt x="1744045" y="353857"/>
                    <a:pt x="1781593" y="532762"/>
                    <a:pt x="1788219" y="760257"/>
                  </a:cubicBezTo>
                  <a:cubicBezTo>
                    <a:pt x="1794845" y="987752"/>
                    <a:pt x="1759505" y="1458205"/>
                    <a:pt x="1668949" y="1595144"/>
                  </a:cubicBezTo>
                  <a:cubicBezTo>
                    <a:pt x="1578393" y="1732083"/>
                    <a:pt x="1244880" y="1581892"/>
                    <a:pt x="1244880" y="1581892"/>
                  </a:cubicBezTo>
                  <a:cubicBezTo>
                    <a:pt x="1083645" y="1575266"/>
                    <a:pt x="871611" y="1535509"/>
                    <a:pt x="701541" y="1555387"/>
                  </a:cubicBezTo>
                  <a:cubicBezTo>
                    <a:pt x="531471" y="1575265"/>
                    <a:pt x="323853" y="1765213"/>
                    <a:pt x="211210" y="16879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429492" y="1772356"/>
              <a:ext cx="2466647" cy="1011306"/>
            </a:xfrm>
            <a:custGeom>
              <a:avLst/>
              <a:gdLst>
                <a:gd name="connsiteX0" fmla="*/ 1743 w 2466647"/>
                <a:gd name="connsiteY0" fmla="*/ 149209 h 1011306"/>
                <a:gd name="connsiteX1" fmla="*/ 94508 w 2466647"/>
                <a:gd name="connsiteY1" fmla="*/ 427505 h 1011306"/>
                <a:gd name="connsiteX2" fmla="*/ 359551 w 2466647"/>
                <a:gd name="connsiteY2" fmla="*/ 785314 h 1011306"/>
                <a:gd name="connsiteX3" fmla="*/ 1247447 w 2466647"/>
                <a:gd name="connsiteY3" fmla="*/ 1010601 h 1011306"/>
                <a:gd name="connsiteX4" fmla="*/ 1737778 w 2466647"/>
                <a:gd name="connsiteY4" fmla="*/ 851574 h 1011306"/>
                <a:gd name="connsiteX5" fmla="*/ 2466647 w 2466647"/>
                <a:gd name="connsiteY5" fmla="*/ 719053 h 1011306"/>
                <a:gd name="connsiteX6" fmla="*/ 2400386 w 2466647"/>
                <a:gd name="connsiteY6" fmla="*/ 467261 h 1011306"/>
                <a:gd name="connsiteX7" fmla="*/ 1538995 w 2466647"/>
                <a:gd name="connsiteY7" fmla="*/ 82948 h 1011306"/>
                <a:gd name="connsiteX8" fmla="*/ 1353465 w 2466647"/>
                <a:gd name="connsiteY8" fmla="*/ 96201 h 1011306"/>
                <a:gd name="connsiteX9" fmla="*/ 1128178 w 2466647"/>
                <a:gd name="connsiteY9" fmla="*/ 56444 h 1011306"/>
                <a:gd name="connsiteX10" fmla="*/ 863134 w 2466647"/>
                <a:gd name="connsiteY10" fmla="*/ 3435 h 1011306"/>
                <a:gd name="connsiteX11" fmla="*/ 518578 w 2466647"/>
                <a:gd name="connsiteY11" fmla="*/ 16687 h 1011306"/>
                <a:gd name="connsiteX12" fmla="*/ 293291 w 2466647"/>
                <a:gd name="connsiteY12" fmla="*/ 109453 h 1011306"/>
                <a:gd name="connsiteX13" fmla="*/ 134265 w 2466647"/>
                <a:gd name="connsiteY13" fmla="*/ 162461 h 1011306"/>
                <a:gd name="connsiteX14" fmla="*/ 41499 w 2466647"/>
                <a:gd name="connsiteY14" fmla="*/ 109453 h 1011306"/>
                <a:gd name="connsiteX15" fmla="*/ 1743 w 2466647"/>
                <a:gd name="connsiteY15" fmla="*/ 149209 h 101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66647" h="1011306">
                  <a:moveTo>
                    <a:pt x="1743" y="149209"/>
                  </a:moveTo>
                  <a:cubicBezTo>
                    <a:pt x="10578" y="202218"/>
                    <a:pt x="34873" y="321488"/>
                    <a:pt x="94508" y="427505"/>
                  </a:cubicBezTo>
                  <a:cubicBezTo>
                    <a:pt x="154143" y="533522"/>
                    <a:pt x="167395" y="688131"/>
                    <a:pt x="359551" y="785314"/>
                  </a:cubicBezTo>
                  <a:cubicBezTo>
                    <a:pt x="551707" y="882497"/>
                    <a:pt x="1017743" y="999558"/>
                    <a:pt x="1247447" y="1010601"/>
                  </a:cubicBezTo>
                  <a:cubicBezTo>
                    <a:pt x="1477151" y="1021644"/>
                    <a:pt x="1534578" y="900165"/>
                    <a:pt x="1737778" y="851574"/>
                  </a:cubicBezTo>
                  <a:cubicBezTo>
                    <a:pt x="1940978" y="802983"/>
                    <a:pt x="2356212" y="783105"/>
                    <a:pt x="2466647" y="719053"/>
                  </a:cubicBezTo>
                  <a:cubicBezTo>
                    <a:pt x="2577082" y="655001"/>
                    <a:pt x="2554995" y="573278"/>
                    <a:pt x="2400386" y="467261"/>
                  </a:cubicBezTo>
                  <a:cubicBezTo>
                    <a:pt x="2245777" y="361244"/>
                    <a:pt x="1713482" y="144791"/>
                    <a:pt x="1538995" y="82948"/>
                  </a:cubicBezTo>
                  <a:cubicBezTo>
                    <a:pt x="1364508" y="21105"/>
                    <a:pt x="1421934" y="100618"/>
                    <a:pt x="1353465" y="96201"/>
                  </a:cubicBezTo>
                  <a:cubicBezTo>
                    <a:pt x="1284996" y="91784"/>
                    <a:pt x="1209900" y="71905"/>
                    <a:pt x="1128178" y="56444"/>
                  </a:cubicBezTo>
                  <a:cubicBezTo>
                    <a:pt x="1046456" y="40983"/>
                    <a:pt x="964734" y="10061"/>
                    <a:pt x="863134" y="3435"/>
                  </a:cubicBezTo>
                  <a:cubicBezTo>
                    <a:pt x="761534" y="-3191"/>
                    <a:pt x="613552" y="-983"/>
                    <a:pt x="518578" y="16687"/>
                  </a:cubicBezTo>
                  <a:cubicBezTo>
                    <a:pt x="423604" y="34357"/>
                    <a:pt x="357343" y="85157"/>
                    <a:pt x="293291" y="109453"/>
                  </a:cubicBezTo>
                  <a:cubicBezTo>
                    <a:pt x="229239" y="133749"/>
                    <a:pt x="176230" y="162461"/>
                    <a:pt x="134265" y="162461"/>
                  </a:cubicBezTo>
                  <a:cubicBezTo>
                    <a:pt x="92300" y="162461"/>
                    <a:pt x="63586" y="113870"/>
                    <a:pt x="41499" y="109453"/>
                  </a:cubicBezTo>
                  <a:cubicBezTo>
                    <a:pt x="19412" y="105036"/>
                    <a:pt x="-7092" y="96200"/>
                    <a:pt x="1743" y="14920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1399076" y="351783"/>
              <a:ext cx="1544665" cy="1470060"/>
            </a:xfrm>
            <a:custGeom>
              <a:avLst/>
              <a:gdLst>
                <a:gd name="connsiteX0" fmla="*/ 211210 w 1788997"/>
                <a:gd name="connsiteY0" fmla="*/ 1687909 h 1706315"/>
                <a:gd name="connsiteX1" fmla="*/ 25680 w 1788997"/>
                <a:gd name="connsiteY1" fmla="*/ 1091561 h 1706315"/>
                <a:gd name="connsiteX2" fmla="*/ 52184 w 1788997"/>
                <a:gd name="connsiteY2" fmla="*/ 428953 h 1706315"/>
                <a:gd name="connsiteX3" fmla="*/ 489506 w 1788997"/>
                <a:gd name="connsiteY3" fmla="*/ 57892 h 1706315"/>
                <a:gd name="connsiteX4" fmla="*/ 1099106 w 1788997"/>
                <a:gd name="connsiteY4" fmla="*/ 18135 h 1706315"/>
                <a:gd name="connsiteX5" fmla="*/ 1629193 w 1788997"/>
                <a:gd name="connsiteY5" fmla="*/ 230170 h 1706315"/>
                <a:gd name="connsiteX6" fmla="*/ 1788219 w 1788997"/>
                <a:gd name="connsiteY6" fmla="*/ 760257 h 1706315"/>
                <a:gd name="connsiteX7" fmla="*/ 1668949 w 1788997"/>
                <a:gd name="connsiteY7" fmla="*/ 1595144 h 1706315"/>
                <a:gd name="connsiteX8" fmla="*/ 1244880 w 1788997"/>
                <a:gd name="connsiteY8" fmla="*/ 1581892 h 1706315"/>
                <a:gd name="connsiteX9" fmla="*/ 701541 w 1788997"/>
                <a:gd name="connsiteY9" fmla="*/ 1555387 h 1706315"/>
                <a:gd name="connsiteX10" fmla="*/ 211210 w 1788997"/>
                <a:gd name="connsiteY10" fmla="*/ 1687909 h 1706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88997" h="1706315">
                  <a:moveTo>
                    <a:pt x="211210" y="1687909"/>
                  </a:moveTo>
                  <a:cubicBezTo>
                    <a:pt x="98567" y="1610605"/>
                    <a:pt x="52184" y="1301387"/>
                    <a:pt x="25680" y="1091561"/>
                  </a:cubicBezTo>
                  <a:cubicBezTo>
                    <a:pt x="-824" y="881735"/>
                    <a:pt x="-25120" y="601231"/>
                    <a:pt x="52184" y="428953"/>
                  </a:cubicBezTo>
                  <a:cubicBezTo>
                    <a:pt x="129488" y="256675"/>
                    <a:pt x="315019" y="126362"/>
                    <a:pt x="489506" y="57892"/>
                  </a:cubicBezTo>
                  <a:cubicBezTo>
                    <a:pt x="663993" y="-10578"/>
                    <a:pt x="909158" y="-10578"/>
                    <a:pt x="1099106" y="18135"/>
                  </a:cubicBezTo>
                  <a:cubicBezTo>
                    <a:pt x="1289054" y="46848"/>
                    <a:pt x="1514341" y="106483"/>
                    <a:pt x="1629193" y="230170"/>
                  </a:cubicBezTo>
                  <a:cubicBezTo>
                    <a:pt x="1744045" y="353857"/>
                    <a:pt x="1781593" y="532762"/>
                    <a:pt x="1788219" y="760257"/>
                  </a:cubicBezTo>
                  <a:cubicBezTo>
                    <a:pt x="1794845" y="987752"/>
                    <a:pt x="1759505" y="1458205"/>
                    <a:pt x="1668949" y="1595144"/>
                  </a:cubicBezTo>
                  <a:cubicBezTo>
                    <a:pt x="1578393" y="1732083"/>
                    <a:pt x="1244880" y="1581892"/>
                    <a:pt x="1244880" y="1581892"/>
                  </a:cubicBezTo>
                  <a:cubicBezTo>
                    <a:pt x="1083645" y="1575266"/>
                    <a:pt x="871611" y="1535509"/>
                    <a:pt x="701541" y="1555387"/>
                  </a:cubicBezTo>
                  <a:cubicBezTo>
                    <a:pt x="531471" y="1575265"/>
                    <a:pt x="323853" y="1765213"/>
                    <a:pt x="211210" y="168790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1630844" y="353232"/>
              <a:ext cx="281854" cy="1517399"/>
            </a:xfrm>
            <a:custGeom>
              <a:avLst/>
              <a:gdLst>
                <a:gd name="connsiteX0" fmla="*/ 12426 w 281854"/>
                <a:gd name="connsiteY0" fmla="*/ 203359 h 1517399"/>
                <a:gd name="connsiteX1" fmla="*/ 158199 w 281854"/>
                <a:gd name="connsiteY1" fmla="*/ 1435811 h 1517399"/>
                <a:gd name="connsiteX2" fmla="*/ 224460 w 281854"/>
                <a:gd name="connsiteY2" fmla="*/ 1396055 h 1517399"/>
                <a:gd name="connsiteX3" fmla="*/ 277469 w 281854"/>
                <a:gd name="connsiteY3" fmla="*/ 1356298 h 1517399"/>
                <a:gd name="connsiteX4" fmla="*/ 105191 w 281854"/>
                <a:gd name="connsiteY4" fmla="*/ 84090 h 1517399"/>
                <a:gd name="connsiteX5" fmla="*/ 38930 w 281854"/>
                <a:gd name="connsiteY5" fmla="*/ 123846 h 1517399"/>
                <a:gd name="connsiteX6" fmla="*/ 12426 w 281854"/>
                <a:gd name="connsiteY6" fmla="*/ 150351 h 1517399"/>
                <a:gd name="connsiteX7" fmla="*/ 12426 w 281854"/>
                <a:gd name="connsiteY7" fmla="*/ 203359 h 151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854" h="1517399">
                  <a:moveTo>
                    <a:pt x="12426" y="203359"/>
                  </a:moveTo>
                  <a:cubicBezTo>
                    <a:pt x="36721" y="417602"/>
                    <a:pt x="122860" y="1237028"/>
                    <a:pt x="158199" y="1435811"/>
                  </a:cubicBezTo>
                  <a:cubicBezTo>
                    <a:pt x="193538" y="1634594"/>
                    <a:pt x="204582" y="1409307"/>
                    <a:pt x="224460" y="1396055"/>
                  </a:cubicBezTo>
                  <a:cubicBezTo>
                    <a:pt x="244338" y="1382803"/>
                    <a:pt x="297347" y="1574959"/>
                    <a:pt x="277469" y="1356298"/>
                  </a:cubicBezTo>
                  <a:cubicBezTo>
                    <a:pt x="257591" y="1137637"/>
                    <a:pt x="144948" y="289499"/>
                    <a:pt x="105191" y="84090"/>
                  </a:cubicBezTo>
                  <a:cubicBezTo>
                    <a:pt x="65435" y="-121319"/>
                    <a:pt x="54391" y="112802"/>
                    <a:pt x="38930" y="123846"/>
                  </a:cubicBezTo>
                  <a:cubicBezTo>
                    <a:pt x="23469" y="134889"/>
                    <a:pt x="19052" y="141516"/>
                    <a:pt x="12426" y="150351"/>
                  </a:cubicBezTo>
                  <a:cubicBezTo>
                    <a:pt x="5800" y="159186"/>
                    <a:pt x="-11869" y="-10884"/>
                    <a:pt x="12426" y="2033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051887">
              <a:off x="2392906" y="328113"/>
              <a:ext cx="303266" cy="1517399"/>
            </a:xfrm>
            <a:custGeom>
              <a:avLst/>
              <a:gdLst>
                <a:gd name="connsiteX0" fmla="*/ 12426 w 281854"/>
                <a:gd name="connsiteY0" fmla="*/ 203359 h 1517399"/>
                <a:gd name="connsiteX1" fmla="*/ 158199 w 281854"/>
                <a:gd name="connsiteY1" fmla="*/ 1435811 h 1517399"/>
                <a:gd name="connsiteX2" fmla="*/ 224460 w 281854"/>
                <a:gd name="connsiteY2" fmla="*/ 1396055 h 1517399"/>
                <a:gd name="connsiteX3" fmla="*/ 277469 w 281854"/>
                <a:gd name="connsiteY3" fmla="*/ 1356298 h 1517399"/>
                <a:gd name="connsiteX4" fmla="*/ 105191 w 281854"/>
                <a:gd name="connsiteY4" fmla="*/ 84090 h 1517399"/>
                <a:gd name="connsiteX5" fmla="*/ 38930 w 281854"/>
                <a:gd name="connsiteY5" fmla="*/ 123846 h 1517399"/>
                <a:gd name="connsiteX6" fmla="*/ 12426 w 281854"/>
                <a:gd name="connsiteY6" fmla="*/ 150351 h 1517399"/>
                <a:gd name="connsiteX7" fmla="*/ 12426 w 281854"/>
                <a:gd name="connsiteY7" fmla="*/ 203359 h 1517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1854" h="1517399">
                  <a:moveTo>
                    <a:pt x="12426" y="203359"/>
                  </a:moveTo>
                  <a:cubicBezTo>
                    <a:pt x="36721" y="417602"/>
                    <a:pt x="122860" y="1237028"/>
                    <a:pt x="158199" y="1435811"/>
                  </a:cubicBezTo>
                  <a:cubicBezTo>
                    <a:pt x="193538" y="1634594"/>
                    <a:pt x="204582" y="1409307"/>
                    <a:pt x="224460" y="1396055"/>
                  </a:cubicBezTo>
                  <a:cubicBezTo>
                    <a:pt x="244338" y="1382803"/>
                    <a:pt x="297347" y="1574959"/>
                    <a:pt x="277469" y="1356298"/>
                  </a:cubicBezTo>
                  <a:cubicBezTo>
                    <a:pt x="257591" y="1137637"/>
                    <a:pt x="144948" y="289499"/>
                    <a:pt x="105191" y="84090"/>
                  </a:cubicBezTo>
                  <a:cubicBezTo>
                    <a:pt x="65435" y="-121319"/>
                    <a:pt x="54391" y="112802"/>
                    <a:pt x="38930" y="123846"/>
                  </a:cubicBezTo>
                  <a:cubicBezTo>
                    <a:pt x="23469" y="134889"/>
                    <a:pt x="19052" y="141516"/>
                    <a:pt x="12426" y="150351"/>
                  </a:cubicBezTo>
                  <a:cubicBezTo>
                    <a:pt x="5800" y="159186"/>
                    <a:pt x="-11869" y="-10884"/>
                    <a:pt x="12426" y="2033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3548131" y="2406641"/>
            <a:ext cx="2016224" cy="2016224"/>
          </a:xfrm>
          <a:prstGeom prst="ellipse">
            <a:avLst/>
          </a:prstGeom>
          <a:solidFill>
            <a:schemeClr val="bg1"/>
          </a:solidFill>
          <a:ln w="47625" cmpd="sng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stCxn id="2" idx="0"/>
          </p:cNvCxnSpPr>
          <p:nvPr/>
        </p:nvCxnSpPr>
        <p:spPr>
          <a:xfrm>
            <a:off x="4556243" y="2406641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>
            <a:endCxn id="2" idx="6"/>
          </p:cNvCxnSpPr>
          <p:nvPr/>
        </p:nvCxnSpPr>
        <p:spPr>
          <a:xfrm>
            <a:off x="5332951" y="3414753"/>
            <a:ext cx="23140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" idx="2"/>
          </p:cNvCxnSpPr>
          <p:nvPr/>
        </p:nvCxnSpPr>
        <p:spPr>
          <a:xfrm>
            <a:off x="3548131" y="3414753"/>
            <a:ext cx="216024" cy="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71051" y="4206841"/>
            <a:ext cx="0" cy="216024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556243" y="2788331"/>
            <a:ext cx="7404" cy="1274494"/>
            <a:chOff x="1388840" y="714346"/>
            <a:chExt cx="7404" cy="1274494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1388840" y="714346"/>
              <a:ext cx="0" cy="64807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388840" y="1370185"/>
              <a:ext cx="7404" cy="61865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 rot="5400000">
            <a:off x="4124195" y="3436403"/>
            <a:ext cx="878904" cy="0"/>
            <a:chOff x="956792" y="1362418"/>
            <a:chExt cx="878904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03648" y="1362418"/>
              <a:ext cx="432048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56792" y="1362418"/>
              <a:ext cx="432048" cy="0"/>
            </a:xfrm>
            <a:prstGeom prst="line">
              <a:avLst/>
            </a:prstGeom>
            <a:ln w="1905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698772" y="2233055"/>
            <a:ext cx="8224425" cy="4428875"/>
            <a:chOff x="698772" y="2233055"/>
            <a:chExt cx="8224425" cy="4428875"/>
          </a:xfrm>
        </p:grpSpPr>
        <p:sp>
          <p:nvSpPr>
            <p:cNvPr id="23" name="任意多边形 22"/>
            <p:cNvSpPr/>
            <p:nvPr/>
          </p:nvSpPr>
          <p:spPr>
            <a:xfrm>
              <a:off x="1635919" y="3862417"/>
              <a:ext cx="276863" cy="218970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409698" y="4472225"/>
              <a:ext cx="276863" cy="218970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758786" y="2742683"/>
              <a:ext cx="276863" cy="218970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448115" y="2996951"/>
              <a:ext cx="276863" cy="2189705"/>
            </a:xfrm>
            <a:custGeom>
              <a:avLst/>
              <a:gdLst>
                <a:gd name="connsiteX0" fmla="*/ 15312 w 276863"/>
                <a:gd name="connsiteY0" fmla="*/ 209343 h 2189705"/>
                <a:gd name="connsiteX1" fmla="*/ 41817 w 276863"/>
                <a:gd name="connsiteY1" fmla="*/ 2051395 h 2189705"/>
                <a:gd name="connsiteX2" fmla="*/ 267104 w 276863"/>
                <a:gd name="connsiteY2" fmla="*/ 1852613 h 2189705"/>
                <a:gd name="connsiteX3" fmla="*/ 214095 w 276863"/>
                <a:gd name="connsiteY3" fmla="*/ 222595 h 2189705"/>
                <a:gd name="connsiteX4" fmla="*/ 15312 w 276863"/>
                <a:gd name="connsiteY4" fmla="*/ 209343 h 218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863" h="2189705">
                  <a:moveTo>
                    <a:pt x="15312" y="209343"/>
                  </a:moveTo>
                  <a:cubicBezTo>
                    <a:pt x="-13401" y="514143"/>
                    <a:pt x="-148" y="1777517"/>
                    <a:pt x="41817" y="2051395"/>
                  </a:cubicBezTo>
                  <a:cubicBezTo>
                    <a:pt x="83782" y="2325273"/>
                    <a:pt x="238391" y="2157413"/>
                    <a:pt x="267104" y="1852613"/>
                  </a:cubicBezTo>
                  <a:cubicBezTo>
                    <a:pt x="295817" y="1547813"/>
                    <a:pt x="256060" y="492056"/>
                    <a:pt x="214095" y="222595"/>
                  </a:cubicBezTo>
                  <a:cubicBezTo>
                    <a:pt x="172130" y="-46866"/>
                    <a:pt x="44025" y="-95457"/>
                    <a:pt x="15312" y="20934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98772" y="2360361"/>
              <a:ext cx="8224425" cy="2731762"/>
            </a:xfrm>
            <a:custGeom>
              <a:avLst/>
              <a:gdLst>
                <a:gd name="connsiteX0" fmla="*/ 387906 w 8224425"/>
                <a:gd name="connsiteY0" fmla="*/ 1652474 h 2808700"/>
                <a:gd name="connsiteX1" fmla="*/ 56602 w 8224425"/>
                <a:gd name="connsiteY1" fmla="*/ 1784995 h 2808700"/>
                <a:gd name="connsiteX2" fmla="*/ 3593 w 8224425"/>
                <a:gd name="connsiteY2" fmla="*/ 1891013 h 2808700"/>
                <a:gd name="connsiteX3" fmla="*/ 96358 w 8224425"/>
                <a:gd name="connsiteY3" fmla="*/ 1944021 h 2808700"/>
                <a:gd name="connsiteX4" fmla="*/ 295141 w 8224425"/>
                <a:gd name="connsiteY4" fmla="*/ 1983778 h 2808700"/>
                <a:gd name="connsiteX5" fmla="*/ 904741 w 8224425"/>
                <a:gd name="connsiteY5" fmla="*/ 2142804 h 2808700"/>
                <a:gd name="connsiteX6" fmla="*/ 1646863 w 8224425"/>
                <a:gd name="connsiteY6" fmla="*/ 2381343 h 2808700"/>
                <a:gd name="connsiteX7" fmla="*/ 2495002 w 8224425"/>
                <a:gd name="connsiteY7" fmla="*/ 2606630 h 2808700"/>
                <a:gd name="connsiteX8" fmla="*/ 3144358 w 8224425"/>
                <a:gd name="connsiteY8" fmla="*/ 2792161 h 2808700"/>
                <a:gd name="connsiteX9" fmla="*/ 3276880 w 8224425"/>
                <a:gd name="connsiteY9" fmla="*/ 2792161 h 2808700"/>
                <a:gd name="connsiteX10" fmla="*/ 3369645 w 8224425"/>
                <a:gd name="connsiteY10" fmla="*/ 2725900 h 2808700"/>
                <a:gd name="connsiteX11" fmla="*/ 3647941 w 8224425"/>
                <a:gd name="connsiteY11" fmla="*/ 2606630 h 2808700"/>
                <a:gd name="connsiteX12" fmla="*/ 4337054 w 8224425"/>
                <a:gd name="connsiteY12" fmla="*/ 2368091 h 2808700"/>
                <a:gd name="connsiteX13" fmla="*/ 6934480 w 8224425"/>
                <a:gd name="connsiteY13" fmla="*/ 1480195 h 2808700"/>
                <a:gd name="connsiteX14" fmla="*/ 7875385 w 8224425"/>
                <a:gd name="connsiteY14" fmla="*/ 1148891 h 2808700"/>
                <a:gd name="connsiteX15" fmla="*/ 8206689 w 8224425"/>
                <a:gd name="connsiteY15" fmla="*/ 1003117 h 2808700"/>
                <a:gd name="connsiteX16" fmla="*/ 8166932 w 8224425"/>
                <a:gd name="connsiteY16" fmla="*/ 897100 h 2808700"/>
                <a:gd name="connsiteX17" fmla="*/ 8060915 w 8224425"/>
                <a:gd name="connsiteY17" fmla="*/ 857343 h 2808700"/>
                <a:gd name="connsiteX18" fmla="*/ 6987489 w 8224425"/>
                <a:gd name="connsiteY18" fmla="*/ 565795 h 2808700"/>
                <a:gd name="connsiteX19" fmla="*/ 5887558 w 8224425"/>
                <a:gd name="connsiteY19" fmla="*/ 247743 h 2808700"/>
                <a:gd name="connsiteX20" fmla="*/ 5118932 w 8224425"/>
                <a:gd name="connsiteY20" fmla="*/ 48961 h 2808700"/>
                <a:gd name="connsiteX21" fmla="*/ 4986411 w 8224425"/>
                <a:gd name="connsiteY21" fmla="*/ 9204 h 2808700"/>
                <a:gd name="connsiteX22" fmla="*/ 4853889 w 8224425"/>
                <a:gd name="connsiteY22" fmla="*/ 22456 h 2808700"/>
                <a:gd name="connsiteX23" fmla="*/ 4443071 w 8224425"/>
                <a:gd name="connsiteY23" fmla="*/ 234491 h 2808700"/>
                <a:gd name="connsiteX24" fmla="*/ 2998585 w 8224425"/>
                <a:gd name="connsiteY24" fmla="*/ 711569 h 2808700"/>
                <a:gd name="connsiteX25" fmla="*/ 1368567 w 8224425"/>
                <a:gd name="connsiteY25" fmla="*/ 1307917 h 2808700"/>
                <a:gd name="connsiteX26" fmla="*/ 387906 w 8224425"/>
                <a:gd name="connsiteY26" fmla="*/ 1652474 h 2808700"/>
                <a:gd name="connsiteX0" fmla="*/ 387906 w 8224425"/>
                <a:gd name="connsiteY0" fmla="*/ 1643856 h 2800082"/>
                <a:gd name="connsiteX1" fmla="*/ 56602 w 8224425"/>
                <a:gd name="connsiteY1" fmla="*/ 1776377 h 2800082"/>
                <a:gd name="connsiteX2" fmla="*/ 3593 w 8224425"/>
                <a:gd name="connsiteY2" fmla="*/ 1882395 h 2800082"/>
                <a:gd name="connsiteX3" fmla="*/ 96358 w 8224425"/>
                <a:gd name="connsiteY3" fmla="*/ 1935403 h 2800082"/>
                <a:gd name="connsiteX4" fmla="*/ 295141 w 8224425"/>
                <a:gd name="connsiteY4" fmla="*/ 1975160 h 2800082"/>
                <a:gd name="connsiteX5" fmla="*/ 904741 w 8224425"/>
                <a:gd name="connsiteY5" fmla="*/ 2134186 h 2800082"/>
                <a:gd name="connsiteX6" fmla="*/ 1646863 w 8224425"/>
                <a:gd name="connsiteY6" fmla="*/ 2372725 h 2800082"/>
                <a:gd name="connsiteX7" fmla="*/ 2495002 w 8224425"/>
                <a:gd name="connsiteY7" fmla="*/ 2598012 h 2800082"/>
                <a:gd name="connsiteX8" fmla="*/ 3144358 w 8224425"/>
                <a:gd name="connsiteY8" fmla="*/ 2783543 h 2800082"/>
                <a:gd name="connsiteX9" fmla="*/ 3276880 w 8224425"/>
                <a:gd name="connsiteY9" fmla="*/ 2783543 h 2800082"/>
                <a:gd name="connsiteX10" fmla="*/ 3369645 w 8224425"/>
                <a:gd name="connsiteY10" fmla="*/ 2717282 h 2800082"/>
                <a:gd name="connsiteX11" fmla="*/ 3647941 w 8224425"/>
                <a:gd name="connsiteY11" fmla="*/ 2598012 h 2800082"/>
                <a:gd name="connsiteX12" fmla="*/ 4337054 w 8224425"/>
                <a:gd name="connsiteY12" fmla="*/ 2359473 h 2800082"/>
                <a:gd name="connsiteX13" fmla="*/ 6934480 w 8224425"/>
                <a:gd name="connsiteY13" fmla="*/ 1471577 h 2800082"/>
                <a:gd name="connsiteX14" fmla="*/ 7875385 w 8224425"/>
                <a:gd name="connsiteY14" fmla="*/ 1140273 h 2800082"/>
                <a:gd name="connsiteX15" fmla="*/ 8206689 w 8224425"/>
                <a:gd name="connsiteY15" fmla="*/ 994499 h 2800082"/>
                <a:gd name="connsiteX16" fmla="*/ 8166932 w 8224425"/>
                <a:gd name="connsiteY16" fmla="*/ 888482 h 2800082"/>
                <a:gd name="connsiteX17" fmla="*/ 8060915 w 8224425"/>
                <a:gd name="connsiteY17" fmla="*/ 848725 h 2800082"/>
                <a:gd name="connsiteX18" fmla="*/ 6987489 w 8224425"/>
                <a:gd name="connsiteY18" fmla="*/ 557177 h 2800082"/>
                <a:gd name="connsiteX19" fmla="*/ 5887558 w 8224425"/>
                <a:gd name="connsiteY19" fmla="*/ 239125 h 2800082"/>
                <a:gd name="connsiteX20" fmla="*/ 5118932 w 8224425"/>
                <a:gd name="connsiteY20" fmla="*/ 40343 h 2800082"/>
                <a:gd name="connsiteX21" fmla="*/ 4986411 w 8224425"/>
                <a:gd name="connsiteY21" fmla="*/ 586 h 2800082"/>
                <a:gd name="connsiteX22" fmla="*/ 4906897 w 8224425"/>
                <a:gd name="connsiteY22" fmla="*/ 53595 h 2800082"/>
                <a:gd name="connsiteX23" fmla="*/ 4443071 w 8224425"/>
                <a:gd name="connsiteY23" fmla="*/ 225873 h 2800082"/>
                <a:gd name="connsiteX24" fmla="*/ 2998585 w 8224425"/>
                <a:gd name="connsiteY24" fmla="*/ 702951 h 2800082"/>
                <a:gd name="connsiteX25" fmla="*/ 1368567 w 8224425"/>
                <a:gd name="connsiteY25" fmla="*/ 1299299 h 2800082"/>
                <a:gd name="connsiteX26" fmla="*/ 387906 w 8224425"/>
                <a:gd name="connsiteY26" fmla="*/ 1643856 h 2800082"/>
                <a:gd name="connsiteX0" fmla="*/ 387906 w 8224425"/>
                <a:gd name="connsiteY0" fmla="*/ 1609928 h 2766154"/>
                <a:gd name="connsiteX1" fmla="*/ 56602 w 8224425"/>
                <a:gd name="connsiteY1" fmla="*/ 1742449 h 2766154"/>
                <a:gd name="connsiteX2" fmla="*/ 3593 w 8224425"/>
                <a:gd name="connsiteY2" fmla="*/ 1848467 h 2766154"/>
                <a:gd name="connsiteX3" fmla="*/ 96358 w 8224425"/>
                <a:gd name="connsiteY3" fmla="*/ 1901475 h 2766154"/>
                <a:gd name="connsiteX4" fmla="*/ 295141 w 8224425"/>
                <a:gd name="connsiteY4" fmla="*/ 1941232 h 2766154"/>
                <a:gd name="connsiteX5" fmla="*/ 904741 w 8224425"/>
                <a:gd name="connsiteY5" fmla="*/ 2100258 h 2766154"/>
                <a:gd name="connsiteX6" fmla="*/ 1646863 w 8224425"/>
                <a:gd name="connsiteY6" fmla="*/ 2338797 h 2766154"/>
                <a:gd name="connsiteX7" fmla="*/ 2495002 w 8224425"/>
                <a:gd name="connsiteY7" fmla="*/ 2564084 h 2766154"/>
                <a:gd name="connsiteX8" fmla="*/ 3144358 w 8224425"/>
                <a:gd name="connsiteY8" fmla="*/ 2749615 h 2766154"/>
                <a:gd name="connsiteX9" fmla="*/ 3276880 w 8224425"/>
                <a:gd name="connsiteY9" fmla="*/ 2749615 h 2766154"/>
                <a:gd name="connsiteX10" fmla="*/ 3369645 w 8224425"/>
                <a:gd name="connsiteY10" fmla="*/ 2683354 h 2766154"/>
                <a:gd name="connsiteX11" fmla="*/ 3647941 w 8224425"/>
                <a:gd name="connsiteY11" fmla="*/ 2564084 h 2766154"/>
                <a:gd name="connsiteX12" fmla="*/ 4337054 w 8224425"/>
                <a:gd name="connsiteY12" fmla="*/ 2325545 h 2766154"/>
                <a:gd name="connsiteX13" fmla="*/ 6934480 w 8224425"/>
                <a:gd name="connsiteY13" fmla="*/ 1437649 h 2766154"/>
                <a:gd name="connsiteX14" fmla="*/ 7875385 w 8224425"/>
                <a:gd name="connsiteY14" fmla="*/ 1106345 h 2766154"/>
                <a:gd name="connsiteX15" fmla="*/ 8206689 w 8224425"/>
                <a:gd name="connsiteY15" fmla="*/ 960571 h 2766154"/>
                <a:gd name="connsiteX16" fmla="*/ 8166932 w 8224425"/>
                <a:gd name="connsiteY16" fmla="*/ 854554 h 2766154"/>
                <a:gd name="connsiteX17" fmla="*/ 8060915 w 8224425"/>
                <a:gd name="connsiteY17" fmla="*/ 814797 h 2766154"/>
                <a:gd name="connsiteX18" fmla="*/ 6987489 w 8224425"/>
                <a:gd name="connsiteY18" fmla="*/ 523249 h 2766154"/>
                <a:gd name="connsiteX19" fmla="*/ 5887558 w 8224425"/>
                <a:gd name="connsiteY19" fmla="*/ 205197 h 2766154"/>
                <a:gd name="connsiteX20" fmla="*/ 5118932 w 8224425"/>
                <a:gd name="connsiteY20" fmla="*/ 6415 h 2766154"/>
                <a:gd name="connsiteX21" fmla="*/ 5026167 w 8224425"/>
                <a:gd name="connsiteY21" fmla="*/ 46171 h 2766154"/>
                <a:gd name="connsiteX22" fmla="*/ 4906897 w 8224425"/>
                <a:gd name="connsiteY22" fmla="*/ 19667 h 2766154"/>
                <a:gd name="connsiteX23" fmla="*/ 4443071 w 8224425"/>
                <a:gd name="connsiteY23" fmla="*/ 191945 h 2766154"/>
                <a:gd name="connsiteX24" fmla="*/ 2998585 w 8224425"/>
                <a:gd name="connsiteY24" fmla="*/ 669023 h 2766154"/>
                <a:gd name="connsiteX25" fmla="*/ 1368567 w 8224425"/>
                <a:gd name="connsiteY25" fmla="*/ 1265371 h 2766154"/>
                <a:gd name="connsiteX26" fmla="*/ 387906 w 8224425"/>
                <a:gd name="connsiteY26" fmla="*/ 1609928 h 2766154"/>
                <a:gd name="connsiteX0" fmla="*/ 387906 w 8224425"/>
                <a:gd name="connsiteY0" fmla="*/ 1597263 h 2753489"/>
                <a:gd name="connsiteX1" fmla="*/ 56602 w 8224425"/>
                <a:gd name="connsiteY1" fmla="*/ 1729784 h 2753489"/>
                <a:gd name="connsiteX2" fmla="*/ 3593 w 8224425"/>
                <a:gd name="connsiteY2" fmla="*/ 1835802 h 2753489"/>
                <a:gd name="connsiteX3" fmla="*/ 96358 w 8224425"/>
                <a:gd name="connsiteY3" fmla="*/ 1888810 h 2753489"/>
                <a:gd name="connsiteX4" fmla="*/ 295141 w 8224425"/>
                <a:gd name="connsiteY4" fmla="*/ 1928567 h 2753489"/>
                <a:gd name="connsiteX5" fmla="*/ 904741 w 8224425"/>
                <a:gd name="connsiteY5" fmla="*/ 2087593 h 2753489"/>
                <a:gd name="connsiteX6" fmla="*/ 1646863 w 8224425"/>
                <a:gd name="connsiteY6" fmla="*/ 2326132 h 2753489"/>
                <a:gd name="connsiteX7" fmla="*/ 2495002 w 8224425"/>
                <a:gd name="connsiteY7" fmla="*/ 2551419 h 2753489"/>
                <a:gd name="connsiteX8" fmla="*/ 3144358 w 8224425"/>
                <a:gd name="connsiteY8" fmla="*/ 2736950 h 2753489"/>
                <a:gd name="connsiteX9" fmla="*/ 3276880 w 8224425"/>
                <a:gd name="connsiteY9" fmla="*/ 2736950 h 2753489"/>
                <a:gd name="connsiteX10" fmla="*/ 3369645 w 8224425"/>
                <a:gd name="connsiteY10" fmla="*/ 2670689 h 2753489"/>
                <a:gd name="connsiteX11" fmla="*/ 3647941 w 8224425"/>
                <a:gd name="connsiteY11" fmla="*/ 2551419 h 2753489"/>
                <a:gd name="connsiteX12" fmla="*/ 4337054 w 8224425"/>
                <a:gd name="connsiteY12" fmla="*/ 2312880 h 2753489"/>
                <a:gd name="connsiteX13" fmla="*/ 6934480 w 8224425"/>
                <a:gd name="connsiteY13" fmla="*/ 1424984 h 2753489"/>
                <a:gd name="connsiteX14" fmla="*/ 7875385 w 8224425"/>
                <a:gd name="connsiteY14" fmla="*/ 1093680 h 2753489"/>
                <a:gd name="connsiteX15" fmla="*/ 8206689 w 8224425"/>
                <a:gd name="connsiteY15" fmla="*/ 947906 h 2753489"/>
                <a:gd name="connsiteX16" fmla="*/ 8166932 w 8224425"/>
                <a:gd name="connsiteY16" fmla="*/ 841889 h 2753489"/>
                <a:gd name="connsiteX17" fmla="*/ 8060915 w 8224425"/>
                <a:gd name="connsiteY17" fmla="*/ 802132 h 2753489"/>
                <a:gd name="connsiteX18" fmla="*/ 6987489 w 8224425"/>
                <a:gd name="connsiteY18" fmla="*/ 510584 h 2753489"/>
                <a:gd name="connsiteX19" fmla="*/ 5887558 w 8224425"/>
                <a:gd name="connsiteY19" fmla="*/ 192532 h 2753489"/>
                <a:gd name="connsiteX20" fmla="*/ 5145437 w 8224425"/>
                <a:gd name="connsiteY20" fmla="*/ 33507 h 2753489"/>
                <a:gd name="connsiteX21" fmla="*/ 5026167 w 8224425"/>
                <a:gd name="connsiteY21" fmla="*/ 33506 h 2753489"/>
                <a:gd name="connsiteX22" fmla="*/ 4906897 w 8224425"/>
                <a:gd name="connsiteY22" fmla="*/ 7002 h 2753489"/>
                <a:gd name="connsiteX23" fmla="*/ 4443071 w 8224425"/>
                <a:gd name="connsiteY23" fmla="*/ 179280 h 2753489"/>
                <a:gd name="connsiteX24" fmla="*/ 2998585 w 8224425"/>
                <a:gd name="connsiteY24" fmla="*/ 656358 h 2753489"/>
                <a:gd name="connsiteX25" fmla="*/ 1368567 w 8224425"/>
                <a:gd name="connsiteY25" fmla="*/ 1252706 h 2753489"/>
                <a:gd name="connsiteX26" fmla="*/ 387906 w 8224425"/>
                <a:gd name="connsiteY26" fmla="*/ 1597263 h 2753489"/>
                <a:gd name="connsiteX0" fmla="*/ 387906 w 8224425"/>
                <a:gd name="connsiteY0" fmla="*/ 1575536 h 2731762"/>
                <a:gd name="connsiteX1" fmla="*/ 56602 w 8224425"/>
                <a:gd name="connsiteY1" fmla="*/ 1708057 h 2731762"/>
                <a:gd name="connsiteX2" fmla="*/ 3593 w 8224425"/>
                <a:gd name="connsiteY2" fmla="*/ 1814075 h 2731762"/>
                <a:gd name="connsiteX3" fmla="*/ 96358 w 8224425"/>
                <a:gd name="connsiteY3" fmla="*/ 1867083 h 2731762"/>
                <a:gd name="connsiteX4" fmla="*/ 295141 w 8224425"/>
                <a:gd name="connsiteY4" fmla="*/ 1906840 h 2731762"/>
                <a:gd name="connsiteX5" fmla="*/ 904741 w 8224425"/>
                <a:gd name="connsiteY5" fmla="*/ 2065866 h 2731762"/>
                <a:gd name="connsiteX6" fmla="*/ 1646863 w 8224425"/>
                <a:gd name="connsiteY6" fmla="*/ 2304405 h 2731762"/>
                <a:gd name="connsiteX7" fmla="*/ 2495002 w 8224425"/>
                <a:gd name="connsiteY7" fmla="*/ 2529692 h 2731762"/>
                <a:gd name="connsiteX8" fmla="*/ 3144358 w 8224425"/>
                <a:gd name="connsiteY8" fmla="*/ 2715223 h 2731762"/>
                <a:gd name="connsiteX9" fmla="*/ 3276880 w 8224425"/>
                <a:gd name="connsiteY9" fmla="*/ 2715223 h 2731762"/>
                <a:gd name="connsiteX10" fmla="*/ 3369645 w 8224425"/>
                <a:gd name="connsiteY10" fmla="*/ 2648962 h 2731762"/>
                <a:gd name="connsiteX11" fmla="*/ 3647941 w 8224425"/>
                <a:gd name="connsiteY11" fmla="*/ 2529692 h 2731762"/>
                <a:gd name="connsiteX12" fmla="*/ 4337054 w 8224425"/>
                <a:gd name="connsiteY12" fmla="*/ 2291153 h 2731762"/>
                <a:gd name="connsiteX13" fmla="*/ 6934480 w 8224425"/>
                <a:gd name="connsiteY13" fmla="*/ 1403257 h 2731762"/>
                <a:gd name="connsiteX14" fmla="*/ 7875385 w 8224425"/>
                <a:gd name="connsiteY14" fmla="*/ 1071953 h 2731762"/>
                <a:gd name="connsiteX15" fmla="*/ 8206689 w 8224425"/>
                <a:gd name="connsiteY15" fmla="*/ 926179 h 2731762"/>
                <a:gd name="connsiteX16" fmla="*/ 8166932 w 8224425"/>
                <a:gd name="connsiteY16" fmla="*/ 820162 h 2731762"/>
                <a:gd name="connsiteX17" fmla="*/ 8060915 w 8224425"/>
                <a:gd name="connsiteY17" fmla="*/ 780405 h 2731762"/>
                <a:gd name="connsiteX18" fmla="*/ 6987489 w 8224425"/>
                <a:gd name="connsiteY18" fmla="*/ 488857 h 2731762"/>
                <a:gd name="connsiteX19" fmla="*/ 5887558 w 8224425"/>
                <a:gd name="connsiteY19" fmla="*/ 170805 h 2731762"/>
                <a:gd name="connsiteX20" fmla="*/ 5145437 w 8224425"/>
                <a:gd name="connsiteY20" fmla="*/ 11780 h 2731762"/>
                <a:gd name="connsiteX21" fmla="*/ 5026167 w 8224425"/>
                <a:gd name="connsiteY21" fmla="*/ 11779 h 2731762"/>
                <a:gd name="connsiteX22" fmla="*/ 4946653 w 8224425"/>
                <a:gd name="connsiteY22" fmla="*/ 11779 h 2731762"/>
                <a:gd name="connsiteX23" fmla="*/ 4443071 w 8224425"/>
                <a:gd name="connsiteY23" fmla="*/ 157553 h 2731762"/>
                <a:gd name="connsiteX24" fmla="*/ 2998585 w 8224425"/>
                <a:gd name="connsiteY24" fmla="*/ 634631 h 2731762"/>
                <a:gd name="connsiteX25" fmla="*/ 1368567 w 8224425"/>
                <a:gd name="connsiteY25" fmla="*/ 1230979 h 2731762"/>
                <a:gd name="connsiteX26" fmla="*/ 387906 w 8224425"/>
                <a:gd name="connsiteY26" fmla="*/ 1575536 h 273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224425" h="2731762">
                  <a:moveTo>
                    <a:pt x="387906" y="1575536"/>
                  </a:moveTo>
                  <a:cubicBezTo>
                    <a:pt x="254280" y="1621918"/>
                    <a:pt x="120654" y="1668301"/>
                    <a:pt x="56602" y="1708057"/>
                  </a:cubicBezTo>
                  <a:cubicBezTo>
                    <a:pt x="-7450" y="1747813"/>
                    <a:pt x="-3033" y="1787571"/>
                    <a:pt x="3593" y="1814075"/>
                  </a:cubicBezTo>
                  <a:cubicBezTo>
                    <a:pt x="10219" y="1840579"/>
                    <a:pt x="47767" y="1851622"/>
                    <a:pt x="96358" y="1867083"/>
                  </a:cubicBezTo>
                  <a:cubicBezTo>
                    <a:pt x="144949" y="1882544"/>
                    <a:pt x="160410" y="1873710"/>
                    <a:pt x="295141" y="1906840"/>
                  </a:cubicBezTo>
                  <a:cubicBezTo>
                    <a:pt x="429872" y="1939971"/>
                    <a:pt x="679454" y="1999605"/>
                    <a:pt x="904741" y="2065866"/>
                  </a:cubicBezTo>
                  <a:cubicBezTo>
                    <a:pt x="1130028" y="2132127"/>
                    <a:pt x="1381820" y="2227101"/>
                    <a:pt x="1646863" y="2304405"/>
                  </a:cubicBezTo>
                  <a:cubicBezTo>
                    <a:pt x="1911906" y="2381709"/>
                    <a:pt x="2245420" y="2461222"/>
                    <a:pt x="2495002" y="2529692"/>
                  </a:cubicBezTo>
                  <a:cubicBezTo>
                    <a:pt x="2744584" y="2598162"/>
                    <a:pt x="3014045" y="2684301"/>
                    <a:pt x="3144358" y="2715223"/>
                  </a:cubicBezTo>
                  <a:cubicBezTo>
                    <a:pt x="3274671" y="2746145"/>
                    <a:pt x="3239332" y="2726267"/>
                    <a:pt x="3276880" y="2715223"/>
                  </a:cubicBezTo>
                  <a:cubicBezTo>
                    <a:pt x="3314428" y="2704180"/>
                    <a:pt x="3307802" y="2679884"/>
                    <a:pt x="3369645" y="2648962"/>
                  </a:cubicBezTo>
                  <a:cubicBezTo>
                    <a:pt x="3431488" y="2618040"/>
                    <a:pt x="3486706" y="2589327"/>
                    <a:pt x="3647941" y="2529692"/>
                  </a:cubicBezTo>
                  <a:cubicBezTo>
                    <a:pt x="3809176" y="2470057"/>
                    <a:pt x="4337054" y="2291153"/>
                    <a:pt x="4337054" y="2291153"/>
                  </a:cubicBezTo>
                  <a:lnTo>
                    <a:pt x="6934480" y="1403257"/>
                  </a:lnTo>
                  <a:lnTo>
                    <a:pt x="7875385" y="1071953"/>
                  </a:lnTo>
                  <a:cubicBezTo>
                    <a:pt x="8087420" y="992440"/>
                    <a:pt x="8158098" y="968144"/>
                    <a:pt x="8206689" y="926179"/>
                  </a:cubicBezTo>
                  <a:cubicBezTo>
                    <a:pt x="8255280" y="884214"/>
                    <a:pt x="8191228" y="844458"/>
                    <a:pt x="8166932" y="820162"/>
                  </a:cubicBezTo>
                  <a:cubicBezTo>
                    <a:pt x="8142636" y="795866"/>
                    <a:pt x="8060915" y="780405"/>
                    <a:pt x="8060915" y="780405"/>
                  </a:cubicBezTo>
                  <a:lnTo>
                    <a:pt x="6987489" y="488857"/>
                  </a:lnTo>
                  <a:cubicBezTo>
                    <a:pt x="6620845" y="382840"/>
                    <a:pt x="6194567" y="250318"/>
                    <a:pt x="5887558" y="170805"/>
                  </a:cubicBezTo>
                  <a:cubicBezTo>
                    <a:pt x="5580549" y="91292"/>
                    <a:pt x="5289002" y="38284"/>
                    <a:pt x="5145437" y="11780"/>
                  </a:cubicBezTo>
                  <a:cubicBezTo>
                    <a:pt x="5001872" y="-14724"/>
                    <a:pt x="5059298" y="11779"/>
                    <a:pt x="5026167" y="11779"/>
                  </a:cubicBezTo>
                  <a:cubicBezTo>
                    <a:pt x="4993036" y="11779"/>
                    <a:pt x="5043836" y="-12517"/>
                    <a:pt x="4946653" y="11779"/>
                  </a:cubicBezTo>
                  <a:cubicBezTo>
                    <a:pt x="4849470" y="36075"/>
                    <a:pt x="4767749" y="53744"/>
                    <a:pt x="4443071" y="157553"/>
                  </a:cubicBezTo>
                  <a:cubicBezTo>
                    <a:pt x="4118393" y="261362"/>
                    <a:pt x="3511002" y="455727"/>
                    <a:pt x="2998585" y="634631"/>
                  </a:cubicBezTo>
                  <a:cubicBezTo>
                    <a:pt x="2486168" y="813535"/>
                    <a:pt x="1368567" y="1230979"/>
                    <a:pt x="1368567" y="1230979"/>
                  </a:cubicBezTo>
                  <a:lnTo>
                    <a:pt x="387906" y="15755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 rot="898212">
              <a:off x="1031239" y="2233055"/>
              <a:ext cx="7443969" cy="2908390"/>
            </a:xfrm>
            <a:prstGeom prst="parallelogram">
              <a:avLst>
                <a:gd name="adj" fmla="val 147555"/>
              </a:avLst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95367" y="3154625"/>
            <a:ext cx="1033096" cy="707792"/>
            <a:chOff x="5989983" y="1353055"/>
            <a:chExt cx="1895169" cy="1549659"/>
          </a:xfrm>
        </p:grpSpPr>
        <p:sp>
          <p:nvSpPr>
            <p:cNvPr id="17" name="任意多边形 16"/>
            <p:cNvSpPr/>
            <p:nvPr/>
          </p:nvSpPr>
          <p:spPr>
            <a:xfrm>
              <a:off x="5989983" y="1736035"/>
              <a:ext cx="1895169" cy="1077408"/>
            </a:xfrm>
            <a:custGeom>
              <a:avLst/>
              <a:gdLst>
                <a:gd name="connsiteX0" fmla="*/ 0 w 1895169"/>
                <a:gd name="connsiteY0" fmla="*/ 0 h 1077408"/>
                <a:gd name="connsiteX1" fmla="*/ 159026 w 1895169"/>
                <a:gd name="connsiteY1" fmla="*/ 742122 h 1077408"/>
                <a:gd name="connsiteX2" fmla="*/ 781878 w 1895169"/>
                <a:gd name="connsiteY2" fmla="*/ 1046922 h 1077408"/>
                <a:gd name="connsiteX3" fmla="*/ 1325217 w 1895169"/>
                <a:gd name="connsiteY3" fmla="*/ 1033669 h 1077408"/>
                <a:gd name="connsiteX4" fmla="*/ 1802295 w 1895169"/>
                <a:gd name="connsiteY4" fmla="*/ 755374 h 1077408"/>
                <a:gd name="connsiteX5" fmla="*/ 1881808 w 1895169"/>
                <a:gd name="connsiteY5" fmla="*/ 463826 h 1077408"/>
                <a:gd name="connsiteX6" fmla="*/ 1895060 w 1895169"/>
                <a:gd name="connsiteY6" fmla="*/ 53008 h 1077408"/>
                <a:gd name="connsiteX7" fmla="*/ 1881808 w 1895169"/>
                <a:gd name="connsiteY7" fmla="*/ 39756 h 1077408"/>
                <a:gd name="connsiteX8" fmla="*/ 0 w 1895169"/>
                <a:gd name="connsiteY8" fmla="*/ 0 h 10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5169" h="1077408">
                  <a:moveTo>
                    <a:pt x="0" y="0"/>
                  </a:moveTo>
                  <a:cubicBezTo>
                    <a:pt x="14356" y="283817"/>
                    <a:pt x="28713" y="567635"/>
                    <a:pt x="159026" y="742122"/>
                  </a:cubicBezTo>
                  <a:cubicBezTo>
                    <a:pt x="289339" y="916609"/>
                    <a:pt x="587513" y="998331"/>
                    <a:pt x="781878" y="1046922"/>
                  </a:cubicBezTo>
                  <a:cubicBezTo>
                    <a:pt x="976243" y="1095513"/>
                    <a:pt x="1155148" y="1082260"/>
                    <a:pt x="1325217" y="1033669"/>
                  </a:cubicBezTo>
                  <a:cubicBezTo>
                    <a:pt x="1495286" y="985078"/>
                    <a:pt x="1709530" y="850348"/>
                    <a:pt x="1802295" y="755374"/>
                  </a:cubicBezTo>
                  <a:cubicBezTo>
                    <a:pt x="1895060" y="660400"/>
                    <a:pt x="1866347" y="580887"/>
                    <a:pt x="1881808" y="463826"/>
                  </a:cubicBezTo>
                  <a:cubicBezTo>
                    <a:pt x="1897269" y="346765"/>
                    <a:pt x="1895060" y="123686"/>
                    <a:pt x="1895060" y="53008"/>
                  </a:cubicBezTo>
                  <a:lnTo>
                    <a:pt x="1881808" y="3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989983" y="1353055"/>
              <a:ext cx="1876880" cy="769778"/>
            </a:xfrm>
            <a:custGeom>
              <a:avLst/>
              <a:gdLst>
                <a:gd name="connsiteX0" fmla="*/ 190749 w 1876880"/>
                <a:gd name="connsiteY0" fmla="*/ 674528 h 769778"/>
                <a:gd name="connsiteX1" fmla="*/ 18471 w 1876880"/>
                <a:gd name="connsiteY1" fmla="*/ 528754 h 769778"/>
                <a:gd name="connsiteX2" fmla="*/ 31723 w 1876880"/>
                <a:gd name="connsiteY2" fmla="*/ 329971 h 769778"/>
                <a:gd name="connsiteX3" fmla="*/ 257010 w 1876880"/>
                <a:gd name="connsiteY3" fmla="*/ 157693 h 769778"/>
                <a:gd name="connsiteX4" fmla="*/ 628071 w 1876880"/>
                <a:gd name="connsiteY4" fmla="*/ 25171 h 769778"/>
                <a:gd name="connsiteX5" fmla="*/ 1131654 w 1876880"/>
                <a:gd name="connsiteY5" fmla="*/ 11919 h 769778"/>
                <a:gd name="connsiteX6" fmla="*/ 1648489 w 1876880"/>
                <a:gd name="connsiteY6" fmla="*/ 157693 h 769778"/>
                <a:gd name="connsiteX7" fmla="*/ 1873775 w 1876880"/>
                <a:gd name="connsiteY7" fmla="*/ 396232 h 769778"/>
                <a:gd name="connsiteX8" fmla="*/ 1741254 w 1876880"/>
                <a:gd name="connsiteY8" fmla="*/ 568510 h 769778"/>
                <a:gd name="connsiteX9" fmla="*/ 1237671 w 1876880"/>
                <a:gd name="connsiteY9" fmla="*/ 740788 h 769778"/>
                <a:gd name="connsiteX10" fmla="*/ 826854 w 1876880"/>
                <a:gd name="connsiteY10" fmla="*/ 767293 h 769778"/>
                <a:gd name="connsiteX11" fmla="*/ 336523 w 1876880"/>
                <a:gd name="connsiteY11" fmla="*/ 714284 h 769778"/>
                <a:gd name="connsiteX12" fmla="*/ 190749 w 1876880"/>
                <a:gd name="connsiteY12" fmla="*/ 674528 h 76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880" h="769778">
                  <a:moveTo>
                    <a:pt x="190749" y="674528"/>
                  </a:moveTo>
                  <a:cubicBezTo>
                    <a:pt x="137740" y="643606"/>
                    <a:pt x="44975" y="586180"/>
                    <a:pt x="18471" y="528754"/>
                  </a:cubicBezTo>
                  <a:cubicBezTo>
                    <a:pt x="-8033" y="471328"/>
                    <a:pt x="-8033" y="391814"/>
                    <a:pt x="31723" y="329971"/>
                  </a:cubicBezTo>
                  <a:cubicBezTo>
                    <a:pt x="71479" y="268128"/>
                    <a:pt x="157619" y="208493"/>
                    <a:pt x="257010" y="157693"/>
                  </a:cubicBezTo>
                  <a:cubicBezTo>
                    <a:pt x="356401" y="106893"/>
                    <a:pt x="482297" y="49467"/>
                    <a:pt x="628071" y="25171"/>
                  </a:cubicBezTo>
                  <a:cubicBezTo>
                    <a:pt x="773845" y="875"/>
                    <a:pt x="961585" y="-10168"/>
                    <a:pt x="1131654" y="11919"/>
                  </a:cubicBezTo>
                  <a:cubicBezTo>
                    <a:pt x="1301723" y="34006"/>
                    <a:pt x="1524802" y="93641"/>
                    <a:pt x="1648489" y="157693"/>
                  </a:cubicBezTo>
                  <a:cubicBezTo>
                    <a:pt x="1772176" y="221745"/>
                    <a:pt x="1858314" y="327763"/>
                    <a:pt x="1873775" y="396232"/>
                  </a:cubicBezTo>
                  <a:cubicBezTo>
                    <a:pt x="1889236" y="464701"/>
                    <a:pt x="1847271" y="511084"/>
                    <a:pt x="1741254" y="568510"/>
                  </a:cubicBezTo>
                  <a:cubicBezTo>
                    <a:pt x="1635237" y="625936"/>
                    <a:pt x="1390071" y="707658"/>
                    <a:pt x="1237671" y="740788"/>
                  </a:cubicBezTo>
                  <a:cubicBezTo>
                    <a:pt x="1085271" y="773918"/>
                    <a:pt x="977045" y="771710"/>
                    <a:pt x="826854" y="767293"/>
                  </a:cubicBezTo>
                  <a:cubicBezTo>
                    <a:pt x="676663" y="762876"/>
                    <a:pt x="440332" y="734162"/>
                    <a:pt x="336523" y="714284"/>
                  </a:cubicBezTo>
                  <a:cubicBezTo>
                    <a:pt x="232714" y="694406"/>
                    <a:pt x="243758" y="705450"/>
                    <a:pt x="190749" y="67452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6502308" y="2716696"/>
              <a:ext cx="987287" cy="186018"/>
            </a:xfrm>
            <a:custGeom>
              <a:avLst/>
              <a:gdLst>
                <a:gd name="connsiteX0" fmla="*/ 31014 w 987287"/>
                <a:gd name="connsiteY0" fmla="*/ 0 h 186018"/>
                <a:gd name="connsiteX1" fmla="*/ 17762 w 987287"/>
                <a:gd name="connsiteY1" fmla="*/ 79513 h 186018"/>
                <a:gd name="connsiteX2" fmla="*/ 243049 w 987287"/>
                <a:gd name="connsiteY2" fmla="*/ 145774 h 186018"/>
                <a:gd name="connsiteX3" fmla="*/ 508092 w 987287"/>
                <a:gd name="connsiteY3" fmla="*/ 185530 h 186018"/>
                <a:gd name="connsiteX4" fmla="*/ 892405 w 987287"/>
                <a:gd name="connsiteY4" fmla="*/ 119269 h 186018"/>
                <a:gd name="connsiteX5" fmla="*/ 985170 w 987287"/>
                <a:gd name="connsiteY5" fmla="*/ 79513 h 186018"/>
                <a:gd name="connsiteX6" fmla="*/ 945414 w 987287"/>
                <a:gd name="connsiteY6" fmla="*/ 26504 h 186018"/>
                <a:gd name="connsiteX7" fmla="*/ 812892 w 987287"/>
                <a:gd name="connsiteY7" fmla="*/ 53008 h 186018"/>
                <a:gd name="connsiteX8" fmla="*/ 653866 w 987287"/>
                <a:gd name="connsiteY8" fmla="*/ 79513 h 186018"/>
                <a:gd name="connsiteX9" fmla="*/ 388822 w 987287"/>
                <a:gd name="connsiteY9" fmla="*/ 79513 h 186018"/>
                <a:gd name="connsiteX10" fmla="*/ 216544 w 987287"/>
                <a:gd name="connsiteY10" fmla="*/ 39756 h 186018"/>
                <a:gd name="connsiteX11" fmla="*/ 31014 w 987287"/>
                <a:gd name="connsiteY11" fmla="*/ 0 h 18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287" h="186018">
                  <a:moveTo>
                    <a:pt x="31014" y="0"/>
                  </a:moveTo>
                  <a:cubicBezTo>
                    <a:pt x="6718" y="27608"/>
                    <a:pt x="-17577" y="55217"/>
                    <a:pt x="17762" y="79513"/>
                  </a:cubicBezTo>
                  <a:cubicBezTo>
                    <a:pt x="53101" y="103809"/>
                    <a:pt x="161328" y="128105"/>
                    <a:pt x="243049" y="145774"/>
                  </a:cubicBezTo>
                  <a:cubicBezTo>
                    <a:pt x="324770" y="163443"/>
                    <a:pt x="399866" y="189947"/>
                    <a:pt x="508092" y="185530"/>
                  </a:cubicBezTo>
                  <a:cubicBezTo>
                    <a:pt x="616318" y="181113"/>
                    <a:pt x="812892" y="136939"/>
                    <a:pt x="892405" y="119269"/>
                  </a:cubicBezTo>
                  <a:cubicBezTo>
                    <a:pt x="971918" y="101600"/>
                    <a:pt x="976335" y="94974"/>
                    <a:pt x="985170" y="79513"/>
                  </a:cubicBezTo>
                  <a:cubicBezTo>
                    <a:pt x="994005" y="64052"/>
                    <a:pt x="974127" y="30921"/>
                    <a:pt x="945414" y="26504"/>
                  </a:cubicBezTo>
                  <a:cubicBezTo>
                    <a:pt x="916701" y="22087"/>
                    <a:pt x="861483" y="44173"/>
                    <a:pt x="812892" y="53008"/>
                  </a:cubicBezTo>
                  <a:cubicBezTo>
                    <a:pt x="764301" y="61843"/>
                    <a:pt x="724544" y="75096"/>
                    <a:pt x="653866" y="79513"/>
                  </a:cubicBezTo>
                  <a:cubicBezTo>
                    <a:pt x="583188" y="83931"/>
                    <a:pt x="461709" y="86139"/>
                    <a:pt x="388822" y="79513"/>
                  </a:cubicBezTo>
                  <a:cubicBezTo>
                    <a:pt x="315935" y="72887"/>
                    <a:pt x="216544" y="39756"/>
                    <a:pt x="216544" y="39756"/>
                  </a:cubicBezTo>
                  <a:lnTo>
                    <a:pt x="3101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1205823">
            <a:off x="3726298" y="3063176"/>
            <a:ext cx="1663640" cy="280814"/>
            <a:chOff x="1093067" y="1772333"/>
            <a:chExt cx="1663640" cy="280814"/>
          </a:xfrm>
        </p:grpSpPr>
        <p:sp>
          <p:nvSpPr>
            <p:cNvPr id="35" name="任意多边形 34"/>
            <p:cNvSpPr/>
            <p:nvPr/>
          </p:nvSpPr>
          <p:spPr>
            <a:xfrm rot="1912297">
              <a:off x="1117278" y="1772333"/>
              <a:ext cx="1639429" cy="157286"/>
            </a:xfrm>
            <a:custGeom>
              <a:avLst/>
              <a:gdLst>
                <a:gd name="connsiteX0" fmla="*/ 132244 w 1615043"/>
                <a:gd name="connsiteY0" fmla="*/ 465118 h 558592"/>
                <a:gd name="connsiteX1" fmla="*/ 39479 w 1615043"/>
                <a:gd name="connsiteY1" fmla="*/ 518127 h 558592"/>
                <a:gd name="connsiteX2" fmla="*/ 145497 w 1615043"/>
                <a:gd name="connsiteY2" fmla="*/ 557884 h 558592"/>
                <a:gd name="connsiteX3" fmla="*/ 185253 w 1615043"/>
                <a:gd name="connsiteY3" fmla="*/ 544631 h 558592"/>
                <a:gd name="connsiteX4" fmla="*/ 1086401 w 1615043"/>
                <a:gd name="connsiteY4" fmla="*/ 266336 h 558592"/>
                <a:gd name="connsiteX5" fmla="*/ 1589984 w 1615043"/>
                <a:gd name="connsiteY5" fmla="*/ 41049 h 558592"/>
                <a:gd name="connsiteX6" fmla="*/ 1523723 w 1615043"/>
                <a:gd name="connsiteY6" fmla="*/ 14545 h 558592"/>
                <a:gd name="connsiteX7" fmla="*/ 1391201 w 1615043"/>
                <a:gd name="connsiteY7" fmla="*/ 41049 h 558592"/>
                <a:gd name="connsiteX8" fmla="*/ 132244 w 1615043"/>
                <a:gd name="connsiteY8" fmla="*/ 465118 h 5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043" h="558592">
                  <a:moveTo>
                    <a:pt x="132244" y="465118"/>
                  </a:moveTo>
                  <a:cubicBezTo>
                    <a:pt x="-93043" y="544631"/>
                    <a:pt x="37270" y="502666"/>
                    <a:pt x="39479" y="518127"/>
                  </a:cubicBezTo>
                  <a:cubicBezTo>
                    <a:pt x="41688" y="533588"/>
                    <a:pt x="121201" y="553467"/>
                    <a:pt x="145497" y="557884"/>
                  </a:cubicBezTo>
                  <a:cubicBezTo>
                    <a:pt x="169793" y="562301"/>
                    <a:pt x="185253" y="544631"/>
                    <a:pt x="185253" y="544631"/>
                  </a:cubicBezTo>
                  <a:cubicBezTo>
                    <a:pt x="342070" y="496040"/>
                    <a:pt x="852279" y="350266"/>
                    <a:pt x="1086401" y="266336"/>
                  </a:cubicBezTo>
                  <a:cubicBezTo>
                    <a:pt x="1320523" y="182406"/>
                    <a:pt x="1517097" y="83014"/>
                    <a:pt x="1589984" y="41049"/>
                  </a:cubicBezTo>
                  <a:cubicBezTo>
                    <a:pt x="1662871" y="-916"/>
                    <a:pt x="1556853" y="14545"/>
                    <a:pt x="1523723" y="14545"/>
                  </a:cubicBezTo>
                  <a:cubicBezTo>
                    <a:pt x="1490593" y="14545"/>
                    <a:pt x="1623114" y="-31838"/>
                    <a:pt x="1391201" y="41049"/>
                  </a:cubicBezTo>
                  <a:cubicBezTo>
                    <a:pt x="1159288" y="113936"/>
                    <a:pt x="357531" y="385605"/>
                    <a:pt x="132244" y="46511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635923">
              <a:off x="1093067" y="1895861"/>
              <a:ext cx="1639429" cy="157286"/>
            </a:xfrm>
            <a:custGeom>
              <a:avLst/>
              <a:gdLst>
                <a:gd name="connsiteX0" fmla="*/ 132244 w 1615043"/>
                <a:gd name="connsiteY0" fmla="*/ 465118 h 558592"/>
                <a:gd name="connsiteX1" fmla="*/ 39479 w 1615043"/>
                <a:gd name="connsiteY1" fmla="*/ 518127 h 558592"/>
                <a:gd name="connsiteX2" fmla="*/ 145497 w 1615043"/>
                <a:gd name="connsiteY2" fmla="*/ 557884 h 558592"/>
                <a:gd name="connsiteX3" fmla="*/ 185253 w 1615043"/>
                <a:gd name="connsiteY3" fmla="*/ 544631 h 558592"/>
                <a:gd name="connsiteX4" fmla="*/ 1086401 w 1615043"/>
                <a:gd name="connsiteY4" fmla="*/ 266336 h 558592"/>
                <a:gd name="connsiteX5" fmla="*/ 1589984 w 1615043"/>
                <a:gd name="connsiteY5" fmla="*/ 41049 h 558592"/>
                <a:gd name="connsiteX6" fmla="*/ 1523723 w 1615043"/>
                <a:gd name="connsiteY6" fmla="*/ 14545 h 558592"/>
                <a:gd name="connsiteX7" fmla="*/ 1391201 w 1615043"/>
                <a:gd name="connsiteY7" fmla="*/ 41049 h 558592"/>
                <a:gd name="connsiteX8" fmla="*/ 132244 w 1615043"/>
                <a:gd name="connsiteY8" fmla="*/ 465118 h 5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043" h="558592">
                  <a:moveTo>
                    <a:pt x="132244" y="465118"/>
                  </a:moveTo>
                  <a:cubicBezTo>
                    <a:pt x="-93043" y="544631"/>
                    <a:pt x="37270" y="502666"/>
                    <a:pt x="39479" y="518127"/>
                  </a:cubicBezTo>
                  <a:cubicBezTo>
                    <a:pt x="41688" y="533588"/>
                    <a:pt x="121201" y="553467"/>
                    <a:pt x="145497" y="557884"/>
                  </a:cubicBezTo>
                  <a:cubicBezTo>
                    <a:pt x="169793" y="562301"/>
                    <a:pt x="185253" y="544631"/>
                    <a:pt x="185253" y="544631"/>
                  </a:cubicBezTo>
                  <a:cubicBezTo>
                    <a:pt x="342070" y="496040"/>
                    <a:pt x="852279" y="350266"/>
                    <a:pt x="1086401" y="266336"/>
                  </a:cubicBezTo>
                  <a:cubicBezTo>
                    <a:pt x="1320523" y="182406"/>
                    <a:pt x="1517097" y="83014"/>
                    <a:pt x="1589984" y="41049"/>
                  </a:cubicBezTo>
                  <a:cubicBezTo>
                    <a:pt x="1662871" y="-916"/>
                    <a:pt x="1556853" y="14545"/>
                    <a:pt x="1523723" y="14545"/>
                  </a:cubicBezTo>
                  <a:cubicBezTo>
                    <a:pt x="1490593" y="14545"/>
                    <a:pt x="1623114" y="-31838"/>
                    <a:pt x="1391201" y="41049"/>
                  </a:cubicBezTo>
                  <a:cubicBezTo>
                    <a:pt x="1159288" y="113936"/>
                    <a:pt x="357531" y="385605"/>
                    <a:pt x="132244" y="46511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59147" y="3780765"/>
            <a:ext cx="1663640" cy="280814"/>
            <a:chOff x="1093067" y="1772333"/>
            <a:chExt cx="1663640" cy="280814"/>
          </a:xfrm>
        </p:grpSpPr>
        <p:sp>
          <p:nvSpPr>
            <p:cNvPr id="31" name="任意多边形 30"/>
            <p:cNvSpPr/>
            <p:nvPr/>
          </p:nvSpPr>
          <p:spPr>
            <a:xfrm rot="1912297">
              <a:off x="1117278" y="1772333"/>
              <a:ext cx="1639429" cy="157286"/>
            </a:xfrm>
            <a:custGeom>
              <a:avLst/>
              <a:gdLst>
                <a:gd name="connsiteX0" fmla="*/ 132244 w 1615043"/>
                <a:gd name="connsiteY0" fmla="*/ 465118 h 558592"/>
                <a:gd name="connsiteX1" fmla="*/ 39479 w 1615043"/>
                <a:gd name="connsiteY1" fmla="*/ 518127 h 558592"/>
                <a:gd name="connsiteX2" fmla="*/ 145497 w 1615043"/>
                <a:gd name="connsiteY2" fmla="*/ 557884 h 558592"/>
                <a:gd name="connsiteX3" fmla="*/ 185253 w 1615043"/>
                <a:gd name="connsiteY3" fmla="*/ 544631 h 558592"/>
                <a:gd name="connsiteX4" fmla="*/ 1086401 w 1615043"/>
                <a:gd name="connsiteY4" fmla="*/ 266336 h 558592"/>
                <a:gd name="connsiteX5" fmla="*/ 1589984 w 1615043"/>
                <a:gd name="connsiteY5" fmla="*/ 41049 h 558592"/>
                <a:gd name="connsiteX6" fmla="*/ 1523723 w 1615043"/>
                <a:gd name="connsiteY6" fmla="*/ 14545 h 558592"/>
                <a:gd name="connsiteX7" fmla="*/ 1391201 w 1615043"/>
                <a:gd name="connsiteY7" fmla="*/ 41049 h 558592"/>
                <a:gd name="connsiteX8" fmla="*/ 132244 w 1615043"/>
                <a:gd name="connsiteY8" fmla="*/ 465118 h 5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043" h="558592">
                  <a:moveTo>
                    <a:pt x="132244" y="465118"/>
                  </a:moveTo>
                  <a:cubicBezTo>
                    <a:pt x="-93043" y="544631"/>
                    <a:pt x="37270" y="502666"/>
                    <a:pt x="39479" y="518127"/>
                  </a:cubicBezTo>
                  <a:cubicBezTo>
                    <a:pt x="41688" y="533588"/>
                    <a:pt x="121201" y="553467"/>
                    <a:pt x="145497" y="557884"/>
                  </a:cubicBezTo>
                  <a:cubicBezTo>
                    <a:pt x="169793" y="562301"/>
                    <a:pt x="185253" y="544631"/>
                    <a:pt x="185253" y="544631"/>
                  </a:cubicBezTo>
                  <a:cubicBezTo>
                    <a:pt x="342070" y="496040"/>
                    <a:pt x="852279" y="350266"/>
                    <a:pt x="1086401" y="266336"/>
                  </a:cubicBezTo>
                  <a:cubicBezTo>
                    <a:pt x="1320523" y="182406"/>
                    <a:pt x="1517097" y="83014"/>
                    <a:pt x="1589984" y="41049"/>
                  </a:cubicBezTo>
                  <a:cubicBezTo>
                    <a:pt x="1662871" y="-916"/>
                    <a:pt x="1556853" y="14545"/>
                    <a:pt x="1523723" y="14545"/>
                  </a:cubicBezTo>
                  <a:cubicBezTo>
                    <a:pt x="1490593" y="14545"/>
                    <a:pt x="1623114" y="-31838"/>
                    <a:pt x="1391201" y="41049"/>
                  </a:cubicBezTo>
                  <a:cubicBezTo>
                    <a:pt x="1159288" y="113936"/>
                    <a:pt x="357531" y="385605"/>
                    <a:pt x="132244" y="46511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1635923">
              <a:off x="1093067" y="1895861"/>
              <a:ext cx="1639429" cy="157286"/>
            </a:xfrm>
            <a:custGeom>
              <a:avLst/>
              <a:gdLst>
                <a:gd name="connsiteX0" fmla="*/ 132244 w 1615043"/>
                <a:gd name="connsiteY0" fmla="*/ 465118 h 558592"/>
                <a:gd name="connsiteX1" fmla="*/ 39479 w 1615043"/>
                <a:gd name="connsiteY1" fmla="*/ 518127 h 558592"/>
                <a:gd name="connsiteX2" fmla="*/ 145497 w 1615043"/>
                <a:gd name="connsiteY2" fmla="*/ 557884 h 558592"/>
                <a:gd name="connsiteX3" fmla="*/ 185253 w 1615043"/>
                <a:gd name="connsiteY3" fmla="*/ 544631 h 558592"/>
                <a:gd name="connsiteX4" fmla="*/ 1086401 w 1615043"/>
                <a:gd name="connsiteY4" fmla="*/ 266336 h 558592"/>
                <a:gd name="connsiteX5" fmla="*/ 1589984 w 1615043"/>
                <a:gd name="connsiteY5" fmla="*/ 41049 h 558592"/>
                <a:gd name="connsiteX6" fmla="*/ 1523723 w 1615043"/>
                <a:gd name="connsiteY6" fmla="*/ 14545 h 558592"/>
                <a:gd name="connsiteX7" fmla="*/ 1391201 w 1615043"/>
                <a:gd name="connsiteY7" fmla="*/ 41049 h 558592"/>
                <a:gd name="connsiteX8" fmla="*/ 132244 w 1615043"/>
                <a:gd name="connsiteY8" fmla="*/ 465118 h 5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043" h="558592">
                  <a:moveTo>
                    <a:pt x="132244" y="465118"/>
                  </a:moveTo>
                  <a:cubicBezTo>
                    <a:pt x="-93043" y="544631"/>
                    <a:pt x="37270" y="502666"/>
                    <a:pt x="39479" y="518127"/>
                  </a:cubicBezTo>
                  <a:cubicBezTo>
                    <a:pt x="41688" y="533588"/>
                    <a:pt x="121201" y="553467"/>
                    <a:pt x="145497" y="557884"/>
                  </a:cubicBezTo>
                  <a:cubicBezTo>
                    <a:pt x="169793" y="562301"/>
                    <a:pt x="185253" y="544631"/>
                    <a:pt x="185253" y="544631"/>
                  </a:cubicBezTo>
                  <a:cubicBezTo>
                    <a:pt x="342070" y="496040"/>
                    <a:pt x="852279" y="350266"/>
                    <a:pt x="1086401" y="266336"/>
                  </a:cubicBezTo>
                  <a:cubicBezTo>
                    <a:pt x="1320523" y="182406"/>
                    <a:pt x="1517097" y="83014"/>
                    <a:pt x="1589984" y="41049"/>
                  </a:cubicBezTo>
                  <a:cubicBezTo>
                    <a:pt x="1662871" y="-916"/>
                    <a:pt x="1556853" y="14545"/>
                    <a:pt x="1523723" y="14545"/>
                  </a:cubicBezTo>
                  <a:cubicBezTo>
                    <a:pt x="1490593" y="14545"/>
                    <a:pt x="1623114" y="-31838"/>
                    <a:pt x="1391201" y="41049"/>
                  </a:cubicBezTo>
                  <a:cubicBezTo>
                    <a:pt x="1159288" y="113936"/>
                    <a:pt x="357531" y="385605"/>
                    <a:pt x="132244" y="46511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32553" y="2570643"/>
            <a:ext cx="1033096" cy="707792"/>
            <a:chOff x="5989983" y="1353055"/>
            <a:chExt cx="1895169" cy="1549659"/>
          </a:xfrm>
        </p:grpSpPr>
        <p:sp>
          <p:nvSpPr>
            <p:cNvPr id="28" name="任意多边形 27"/>
            <p:cNvSpPr/>
            <p:nvPr/>
          </p:nvSpPr>
          <p:spPr>
            <a:xfrm>
              <a:off x="5989983" y="1736035"/>
              <a:ext cx="1895169" cy="1077408"/>
            </a:xfrm>
            <a:custGeom>
              <a:avLst/>
              <a:gdLst>
                <a:gd name="connsiteX0" fmla="*/ 0 w 1895169"/>
                <a:gd name="connsiteY0" fmla="*/ 0 h 1077408"/>
                <a:gd name="connsiteX1" fmla="*/ 159026 w 1895169"/>
                <a:gd name="connsiteY1" fmla="*/ 742122 h 1077408"/>
                <a:gd name="connsiteX2" fmla="*/ 781878 w 1895169"/>
                <a:gd name="connsiteY2" fmla="*/ 1046922 h 1077408"/>
                <a:gd name="connsiteX3" fmla="*/ 1325217 w 1895169"/>
                <a:gd name="connsiteY3" fmla="*/ 1033669 h 1077408"/>
                <a:gd name="connsiteX4" fmla="*/ 1802295 w 1895169"/>
                <a:gd name="connsiteY4" fmla="*/ 755374 h 1077408"/>
                <a:gd name="connsiteX5" fmla="*/ 1881808 w 1895169"/>
                <a:gd name="connsiteY5" fmla="*/ 463826 h 1077408"/>
                <a:gd name="connsiteX6" fmla="*/ 1895060 w 1895169"/>
                <a:gd name="connsiteY6" fmla="*/ 53008 h 1077408"/>
                <a:gd name="connsiteX7" fmla="*/ 1881808 w 1895169"/>
                <a:gd name="connsiteY7" fmla="*/ 39756 h 1077408"/>
                <a:gd name="connsiteX8" fmla="*/ 0 w 1895169"/>
                <a:gd name="connsiteY8" fmla="*/ 0 h 10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5169" h="1077408">
                  <a:moveTo>
                    <a:pt x="0" y="0"/>
                  </a:moveTo>
                  <a:cubicBezTo>
                    <a:pt x="14356" y="283817"/>
                    <a:pt x="28713" y="567635"/>
                    <a:pt x="159026" y="742122"/>
                  </a:cubicBezTo>
                  <a:cubicBezTo>
                    <a:pt x="289339" y="916609"/>
                    <a:pt x="587513" y="998331"/>
                    <a:pt x="781878" y="1046922"/>
                  </a:cubicBezTo>
                  <a:cubicBezTo>
                    <a:pt x="976243" y="1095513"/>
                    <a:pt x="1155148" y="1082260"/>
                    <a:pt x="1325217" y="1033669"/>
                  </a:cubicBezTo>
                  <a:cubicBezTo>
                    <a:pt x="1495286" y="985078"/>
                    <a:pt x="1709530" y="850348"/>
                    <a:pt x="1802295" y="755374"/>
                  </a:cubicBezTo>
                  <a:cubicBezTo>
                    <a:pt x="1895060" y="660400"/>
                    <a:pt x="1866347" y="580887"/>
                    <a:pt x="1881808" y="463826"/>
                  </a:cubicBezTo>
                  <a:cubicBezTo>
                    <a:pt x="1897269" y="346765"/>
                    <a:pt x="1895060" y="123686"/>
                    <a:pt x="1895060" y="53008"/>
                  </a:cubicBezTo>
                  <a:lnTo>
                    <a:pt x="1881808" y="3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5989983" y="1353055"/>
              <a:ext cx="1876880" cy="769778"/>
            </a:xfrm>
            <a:custGeom>
              <a:avLst/>
              <a:gdLst>
                <a:gd name="connsiteX0" fmla="*/ 190749 w 1876880"/>
                <a:gd name="connsiteY0" fmla="*/ 674528 h 769778"/>
                <a:gd name="connsiteX1" fmla="*/ 18471 w 1876880"/>
                <a:gd name="connsiteY1" fmla="*/ 528754 h 769778"/>
                <a:gd name="connsiteX2" fmla="*/ 31723 w 1876880"/>
                <a:gd name="connsiteY2" fmla="*/ 329971 h 769778"/>
                <a:gd name="connsiteX3" fmla="*/ 257010 w 1876880"/>
                <a:gd name="connsiteY3" fmla="*/ 157693 h 769778"/>
                <a:gd name="connsiteX4" fmla="*/ 628071 w 1876880"/>
                <a:gd name="connsiteY4" fmla="*/ 25171 h 769778"/>
                <a:gd name="connsiteX5" fmla="*/ 1131654 w 1876880"/>
                <a:gd name="connsiteY5" fmla="*/ 11919 h 769778"/>
                <a:gd name="connsiteX6" fmla="*/ 1648489 w 1876880"/>
                <a:gd name="connsiteY6" fmla="*/ 157693 h 769778"/>
                <a:gd name="connsiteX7" fmla="*/ 1873775 w 1876880"/>
                <a:gd name="connsiteY7" fmla="*/ 396232 h 769778"/>
                <a:gd name="connsiteX8" fmla="*/ 1741254 w 1876880"/>
                <a:gd name="connsiteY8" fmla="*/ 568510 h 769778"/>
                <a:gd name="connsiteX9" fmla="*/ 1237671 w 1876880"/>
                <a:gd name="connsiteY9" fmla="*/ 740788 h 769778"/>
                <a:gd name="connsiteX10" fmla="*/ 826854 w 1876880"/>
                <a:gd name="connsiteY10" fmla="*/ 767293 h 769778"/>
                <a:gd name="connsiteX11" fmla="*/ 336523 w 1876880"/>
                <a:gd name="connsiteY11" fmla="*/ 714284 h 769778"/>
                <a:gd name="connsiteX12" fmla="*/ 190749 w 1876880"/>
                <a:gd name="connsiteY12" fmla="*/ 674528 h 76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880" h="769778">
                  <a:moveTo>
                    <a:pt x="190749" y="674528"/>
                  </a:moveTo>
                  <a:cubicBezTo>
                    <a:pt x="137740" y="643606"/>
                    <a:pt x="44975" y="586180"/>
                    <a:pt x="18471" y="528754"/>
                  </a:cubicBezTo>
                  <a:cubicBezTo>
                    <a:pt x="-8033" y="471328"/>
                    <a:pt x="-8033" y="391814"/>
                    <a:pt x="31723" y="329971"/>
                  </a:cubicBezTo>
                  <a:cubicBezTo>
                    <a:pt x="71479" y="268128"/>
                    <a:pt x="157619" y="208493"/>
                    <a:pt x="257010" y="157693"/>
                  </a:cubicBezTo>
                  <a:cubicBezTo>
                    <a:pt x="356401" y="106893"/>
                    <a:pt x="482297" y="49467"/>
                    <a:pt x="628071" y="25171"/>
                  </a:cubicBezTo>
                  <a:cubicBezTo>
                    <a:pt x="773845" y="875"/>
                    <a:pt x="961585" y="-10168"/>
                    <a:pt x="1131654" y="11919"/>
                  </a:cubicBezTo>
                  <a:cubicBezTo>
                    <a:pt x="1301723" y="34006"/>
                    <a:pt x="1524802" y="93641"/>
                    <a:pt x="1648489" y="157693"/>
                  </a:cubicBezTo>
                  <a:cubicBezTo>
                    <a:pt x="1772176" y="221745"/>
                    <a:pt x="1858314" y="327763"/>
                    <a:pt x="1873775" y="396232"/>
                  </a:cubicBezTo>
                  <a:cubicBezTo>
                    <a:pt x="1889236" y="464701"/>
                    <a:pt x="1847271" y="511084"/>
                    <a:pt x="1741254" y="568510"/>
                  </a:cubicBezTo>
                  <a:cubicBezTo>
                    <a:pt x="1635237" y="625936"/>
                    <a:pt x="1390071" y="707658"/>
                    <a:pt x="1237671" y="740788"/>
                  </a:cubicBezTo>
                  <a:cubicBezTo>
                    <a:pt x="1085271" y="773918"/>
                    <a:pt x="977045" y="771710"/>
                    <a:pt x="826854" y="767293"/>
                  </a:cubicBezTo>
                  <a:cubicBezTo>
                    <a:pt x="676663" y="762876"/>
                    <a:pt x="440332" y="734162"/>
                    <a:pt x="336523" y="714284"/>
                  </a:cubicBezTo>
                  <a:cubicBezTo>
                    <a:pt x="232714" y="694406"/>
                    <a:pt x="243758" y="705450"/>
                    <a:pt x="190749" y="67452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502308" y="2716696"/>
              <a:ext cx="987287" cy="186018"/>
            </a:xfrm>
            <a:custGeom>
              <a:avLst/>
              <a:gdLst>
                <a:gd name="connsiteX0" fmla="*/ 31014 w 987287"/>
                <a:gd name="connsiteY0" fmla="*/ 0 h 186018"/>
                <a:gd name="connsiteX1" fmla="*/ 17762 w 987287"/>
                <a:gd name="connsiteY1" fmla="*/ 79513 h 186018"/>
                <a:gd name="connsiteX2" fmla="*/ 243049 w 987287"/>
                <a:gd name="connsiteY2" fmla="*/ 145774 h 186018"/>
                <a:gd name="connsiteX3" fmla="*/ 508092 w 987287"/>
                <a:gd name="connsiteY3" fmla="*/ 185530 h 186018"/>
                <a:gd name="connsiteX4" fmla="*/ 892405 w 987287"/>
                <a:gd name="connsiteY4" fmla="*/ 119269 h 186018"/>
                <a:gd name="connsiteX5" fmla="*/ 985170 w 987287"/>
                <a:gd name="connsiteY5" fmla="*/ 79513 h 186018"/>
                <a:gd name="connsiteX6" fmla="*/ 945414 w 987287"/>
                <a:gd name="connsiteY6" fmla="*/ 26504 h 186018"/>
                <a:gd name="connsiteX7" fmla="*/ 812892 w 987287"/>
                <a:gd name="connsiteY7" fmla="*/ 53008 h 186018"/>
                <a:gd name="connsiteX8" fmla="*/ 653866 w 987287"/>
                <a:gd name="connsiteY8" fmla="*/ 79513 h 186018"/>
                <a:gd name="connsiteX9" fmla="*/ 388822 w 987287"/>
                <a:gd name="connsiteY9" fmla="*/ 79513 h 186018"/>
                <a:gd name="connsiteX10" fmla="*/ 216544 w 987287"/>
                <a:gd name="connsiteY10" fmla="*/ 39756 h 186018"/>
                <a:gd name="connsiteX11" fmla="*/ 31014 w 987287"/>
                <a:gd name="connsiteY11" fmla="*/ 0 h 18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287" h="186018">
                  <a:moveTo>
                    <a:pt x="31014" y="0"/>
                  </a:moveTo>
                  <a:cubicBezTo>
                    <a:pt x="6718" y="27608"/>
                    <a:pt x="-17577" y="55217"/>
                    <a:pt x="17762" y="79513"/>
                  </a:cubicBezTo>
                  <a:cubicBezTo>
                    <a:pt x="53101" y="103809"/>
                    <a:pt x="161328" y="128105"/>
                    <a:pt x="243049" y="145774"/>
                  </a:cubicBezTo>
                  <a:cubicBezTo>
                    <a:pt x="324770" y="163443"/>
                    <a:pt x="399866" y="189947"/>
                    <a:pt x="508092" y="185530"/>
                  </a:cubicBezTo>
                  <a:cubicBezTo>
                    <a:pt x="616318" y="181113"/>
                    <a:pt x="812892" y="136939"/>
                    <a:pt x="892405" y="119269"/>
                  </a:cubicBezTo>
                  <a:cubicBezTo>
                    <a:pt x="971918" y="101600"/>
                    <a:pt x="976335" y="94974"/>
                    <a:pt x="985170" y="79513"/>
                  </a:cubicBezTo>
                  <a:cubicBezTo>
                    <a:pt x="994005" y="64052"/>
                    <a:pt x="974127" y="30921"/>
                    <a:pt x="945414" y="26504"/>
                  </a:cubicBezTo>
                  <a:cubicBezTo>
                    <a:pt x="916701" y="22087"/>
                    <a:pt x="861483" y="44173"/>
                    <a:pt x="812892" y="53008"/>
                  </a:cubicBezTo>
                  <a:cubicBezTo>
                    <a:pt x="764301" y="61843"/>
                    <a:pt x="724544" y="75096"/>
                    <a:pt x="653866" y="79513"/>
                  </a:cubicBezTo>
                  <a:cubicBezTo>
                    <a:pt x="583188" y="83931"/>
                    <a:pt x="461709" y="86139"/>
                    <a:pt x="388822" y="79513"/>
                  </a:cubicBezTo>
                  <a:cubicBezTo>
                    <a:pt x="315935" y="72887"/>
                    <a:pt x="216544" y="39756"/>
                    <a:pt x="216544" y="39756"/>
                  </a:cubicBezTo>
                  <a:lnTo>
                    <a:pt x="3101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08929" y="2528162"/>
            <a:ext cx="1033096" cy="707792"/>
            <a:chOff x="6008929" y="2528162"/>
            <a:chExt cx="1033096" cy="707792"/>
          </a:xfrm>
        </p:grpSpPr>
        <p:sp>
          <p:nvSpPr>
            <p:cNvPr id="71" name="任意多边形 70"/>
            <p:cNvSpPr/>
            <p:nvPr/>
          </p:nvSpPr>
          <p:spPr>
            <a:xfrm>
              <a:off x="6008929" y="2703084"/>
              <a:ext cx="1033096" cy="492096"/>
            </a:xfrm>
            <a:custGeom>
              <a:avLst/>
              <a:gdLst>
                <a:gd name="connsiteX0" fmla="*/ 0 w 1895169"/>
                <a:gd name="connsiteY0" fmla="*/ 0 h 1077408"/>
                <a:gd name="connsiteX1" fmla="*/ 159026 w 1895169"/>
                <a:gd name="connsiteY1" fmla="*/ 742122 h 1077408"/>
                <a:gd name="connsiteX2" fmla="*/ 781878 w 1895169"/>
                <a:gd name="connsiteY2" fmla="*/ 1046922 h 1077408"/>
                <a:gd name="connsiteX3" fmla="*/ 1325217 w 1895169"/>
                <a:gd name="connsiteY3" fmla="*/ 1033669 h 1077408"/>
                <a:gd name="connsiteX4" fmla="*/ 1802295 w 1895169"/>
                <a:gd name="connsiteY4" fmla="*/ 755374 h 1077408"/>
                <a:gd name="connsiteX5" fmla="*/ 1881808 w 1895169"/>
                <a:gd name="connsiteY5" fmla="*/ 463826 h 1077408"/>
                <a:gd name="connsiteX6" fmla="*/ 1895060 w 1895169"/>
                <a:gd name="connsiteY6" fmla="*/ 53008 h 1077408"/>
                <a:gd name="connsiteX7" fmla="*/ 1881808 w 1895169"/>
                <a:gd name="connsiteY7" fmla="*/ 39756 h 1077408"/>
                <a:gd name="connsiteX8" fmla="*/ 0 w 1895169"/>
                <a:gd name="connsiteY8" fmla="*/ 0 h 107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5169" h="1077408">
                  <a:moveTo>
                    <a:pt x="0" y="0"/>
                  </a:moveTo>
                  <a:cubicBezTo>
                    <a:pt x="14356" y="283817"/>
                    <a:pt x="28713" y="567635"/>
                    <a:pt x="159026" y="742122"/>
                  </a:cubicBezTo>
                  <a:cubicBezTo>
                    <a:pt x="289339" y="916609"/>
                    <a:pt x="587513" y="998331"/>
                    <a:pt x="781878" y="1046922"/>
                  </a:cubicBezTo>
                  <a:cubicBezTo>
                    <a:pt x="976243" y="1095513"/>
                    <a:pt x="1155148" y="1082260"/>
                    <a:pt x="1325217" y="1033669"/>
                  </a:cubicBezTo>
                  <a:cubicBezTo>
                    <a:pt x="1495286" y="985078"/>
                    <a:pt x="1709530" y="850348"/>
                    <a:pt x="1802295" y="755374"/>
                  </a:cubicBezTo>
                  <a:cubicBezTo>
                    <a:pt x="1895060" y="660400"/>
                    <a:pt x="1866347" y="580887"/>
                    <a:pt x="1881808" y="463826"/>
                  </a:cubicBezTo>
                  <a:cubicBezTo>
                    <a:pt x="1897269" y="346765"/>
                    <a:pt x="1895060" y="123686"/>
                    <a:pt x="1895060" y="53008"/>
                  </a:cubicBezTo>
                  <a:lnTo>
                    <a:pt x="1881808" y="397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6008929" y="2528162"/>
              <a:ext cx="1023126" cy="351589"/>
            </a:xfrm>
            <a:custGeom>
              <a:avLst/>
              <a:gdLst>
                <a:gd name="connsiteX0" fmla="*/ 190749 w 1876880"/>
                <a:gd name="connsiteY0" fmla="*/ 674528 h 769778"/>
                <a:gd name="connsiteX1" fmla="*/ 18471 w 1876880"/>
                <a:gd name="connsiteY1" fmla="*/ 528754 h 769778"/>
                <a:gd name="connsiteX2" fmla="*/ 31723 w 1876880"/>
                <a:gd name="connsiteY2" fmla="*/ 329971 h 769778"/>
                <a:gd name="connsiteX3" fmla="*/ 257010 w 1876880"/>
                <a:gd name="connsiteY3" fmla="*/ 157693 h 769778"/>
                <a:gd name="connsiteX4" fmla="*/ 628071 w 1876880"/>
                <a:gd name="connsiteY4" fmla="*/ 25171 h 769778"/>
                <a:gd name="connsiteX5" fmla="*/ 1131654 w 1876880"/>
                <a:gd name="connsiteY5" fmla="*/ 11919 h 769778"/>
                <a:gd name="connsiteX6" fmla="*/ 1648489 w 1876880"/>
                <a:gd name="connsiteY6" fmla="*/ 157693 h 769778"/>
                <a:gd name="connsiteX7" fmla="*/ 1873775 w 1876880"/>
                <a:gd name="connsiteY7" fmla="*/ 396232 h 769778"/>
                <a:gd name="connsiteX8" fmla="*/ 1741254 w 1876880"/>
                <a:gd name="connsiteY8" fmla="*/ 568510 h 769778"/>
                <a:gd name="connsiteX9" fmla="*/ 1237671 w 1876880"/>
                <a:gd name="connsiteY9" fmla="*/ 740788 h 769778"/>
                <a:gd name="connsiteX10" fmla="*/ 826854 w 1876880"/>
                <a:gd name="connsiteY10" fmla="*/ 767293 h 769778"/>
                <a:gd name="connsiteX11" fmla="*/ 336523 w 1876880"/>
                <a:gd name="connsiteY11" fmla="*/ 714284 h 769778"/>
                <a:gd name="connsiteX12" fmla="*/ 190749 w 1876880"/>
                <a:gd name="connsiteY12" fmla="*/ 674528 h 769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76880" h="769778">
                  <a:moveTo>
                    <a:pt x="190749" y="674528"/>
                  </a:moveTo>
                  <a:cubicBezTo>
                    <a:pt x="137740" y="643606"/>
                    <a:pt x="44975" y="586180"/>
                    <a:pt x="18471" y="528754"/>
                  </a:cubicBezTo>
                  <a:cubicBezTo>
                    <a:pt x="-8033" y="471328"/>
                    <a:pt x="-8033" y="391814"/>
                    <a:pt x="31723" y="329971"/>
                  </a:cubicBezTo>
                  <a:cubicBezTo>
                    <a:pt x="71479" y="268128"/>
                    <a:pt x="157619" y="208493"/>
                    <a:pt x="257010" y="157693"/>
                  </a:cubicBezTo>
                  <a:cubicBezTo>
                    <a:pt x="356401" y="106893"/>
                    <a:pt x="482297" y="49467"/>
                    <a:pt x="628071" y="25171"/>
                  </a:cubicBezTo>
                  <a:cubicBezTo>
                    <a:pt x="773845" y="875"/>
                    <a:pt x="961585" y="-10168"/>
                    <a:pt x="1131654" y="11919"/>
                  </a:cubicBezTo>
                  <a:cubicBezTo>
                    <a:pt x="1301723" y="34006"/>
                    <a:pt x="1524802" y="93641"/>
                    <a:pt x="1648489" y="157693"/>
                  </a:cubicBezTo>
                  <a:cubicBezTo>
                    <a:pt x="1772176" y="221745"/>
                    <a:pt x="1858314" y="327763"/>
                    <a:pt x="1873775" y="396232"/>
                  </a:cubicBezTo>
                  <a:cubicBezTo>
                    <a:pt x="1889236" y="464701"/>
                    <a:pt x="1847271" y="511084"/>
                    <a:pt x="1741254" y="568510"/>
                  </a:cubicBezTo>
                  <a:cubicBezTo>
                    <a:pt x="1635237" y="625936"/>
                    <a:pt x="1390071" y="707658"/>
                    <a:pt x="1237671" y="740788"/>
                  </a:cubicBezTo>
                  <a:cubicBezTo>
                    <a:pt x="1085271" y="773918"/>
                    <a:pt x="977045" y="771710"/>
                    <a:pt x="826854" y="767293"/>
                  </a:cubicBezTo>
                  <a:cubicBezTo>
                    <a:pt x="676663" y="762876"/>
                    <a:pt x="440332" y="734162"/>
                    <a:pt x="336523" y="714284"/>
                  </a:cubicBezTo>
                  <a:cubicBezTo>
                    <a:pt x="232714" y="694406"/>
                    <a:pt x="243758" y="705450"/>
                    <a:pt x="190749" y="674528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288208" y="3150992"/>
              <a:ext cx="538191" cy="84962"/>
            </a:xfrm>
            <a:custGeom>
              <a:avLst/>
              <a:gdLst>
                <a:gd name="connsiteX0" fmla="*/ 31014 w 987287"/>
                <a:gd name="connsiteY0" fmla="*/ 0 h 186018"/>
                <a:gd name="connsiteX1" fmla="*/ 17762 w 987287"/>
                <a:gd name="connsiteY1" fmla="*/ 79513 h 186018"/>
                <a:gd name="connsiteX2" fmla="*/ 243049 w 987287"/>
                <a:gd name="connsiteY2" fmla="*/ 145774 h 186018"/>
                <a:gd name="connsiteX3" fmla="*/ 508092 w 987287"/>
                <a:gd name="connsiteY3" fmla="*/ 185530 h 186018"/>
                <a:gd name="connsiteX4" fmla="*/ 892405 w 987287"/>
                <a:gd name="connsiteY4" fmla="*/ 119269 h 186018"/>
                <a:gd name="connsiteX5" fmla="*/ 985170 w 987287"/>
                <a:gd name="connsiteY5" fmla="*/ 79513 h 186018"/>
                <a:gd name="connsiteX6" fmla="*/ 945414 w 987287"/>
                <a:gd name="connsiteY6" fmla="*/ 26504 h 186018"/>
                <a:gd name="connsiteX7" fmla="*/ 812892 w 987287"/>
                <a:gd name="connsiteY7" fmla="*/ 53008 h 186018"/>
                <a:gd name="connsiteX8" fmla="*/ 653866 w 987287"/>
                <a:gd name="connsiteY8" fmla="*/ 79513 h 186018"/>
                <a:gd name="connsiteX9" fmla="*/ 388822 w 987287"/>
                <a:gd name="connsiteY9" fmla="*/ 79513 h 186018"/>
                <a:gd name="connsiteX10" fmla="*/ 216544 w 987287"/>
                <a:gd name="connsiteY10" fmla="*/ 39756 h 186018"/>
                <a:gd name="connsiteX11" fmla="*/ 31014 w 987287"/>
                <a:gd name="connsiteY11" fmla="*/ 0 h 18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7287" h="186018">
                  <a:moveTo>
                    <a:pt x="31014" y="0"/>
                  </a:moveTo>
                  <a:cubicBezTo>
                    <a:pt x="6718" y="27608"/>
                    <a:pt x="-17577" y="55217"/>
                    <a:pt x="17762" y="79513"/>
                  </a:cubicBezTo>
                  <a:cubicBezTo>
                    <a:pt x="53101" y="103809"/>
                    <a:pt x="161328" y="128105"/>
                    <a:pt x="243049" y="145774"/>
                  </a:cubicBezTo>
                  <a:cubicBezTo>
                    <a:pt x="324770" y="163443"/>
                    <a:pt x="399866" y="189947"/>
                    <a:pt x="508092" y="185530"/>
                  </a:cubicBezTo>
                  <a:cubicBezTo>
                    <a:pt x="616318" y="181113"/>
                    <a:pt x="812892" y="136939"/>
                    <a:pt x="892405" y="119269"/>
                  </a:cubicBezTo>
                  <a:cubicBezTo>
                    <a:pt x="971918" y="101600"/>
                    <a:pt x="976335" y="94974"/>
                    <a:pt x="985170" y="79513"/>
                  </a:cubicBezTo>
                  <a:cubicBezTo>
                    <a:pt x="994005" y="64052"/>
                    <a:pt x="974127" y="30921"/>
                    <a:pt x="945414" y="26504"/>
                  </a:cubicBezTo>
                  <a:cubicBezTo>
                    <a:pt x="916701" y="22087"/>
                    <a:pt x="861483" y="44173"/>
                    <a:pt x="812892" y="53008"/>
                  </a:cubicBezTo>
                  <a:cubicBezTo>
                    <a:pt x="764301" y="61843"/>
                    <a:pt x="724544" y="75096"/>
                    <a:pt x="653866" y="79513"/>
                  </a:cubicBezTo>
                  <a:cubicBezTo>
                    <a:pt x="583188" y="83931"/>
                    <a:pt x="461709" y="86139"/>
                    <a:pt x="388822" y="79513"/>
                  </a:cubicBezTo>
                  <a:cubicBezTo>
                    <a:pt x="315935" y="72887"/>
                    <a:pt x="216544" y="39756"/>
                    <a:pt x="216544" y="39756"/>
                  </a:cubicBezTo>
                  <a:lnTo>
                    <a:pt x="3101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rot="6952232">
            <a:off x="5801201" y="2656106"/>
            <a:ext cx="1285108" cy="173153"/>
            <a:chOff x="1093067" y="1772333"/>
            <a:chExt cx="1663640" cy="280814"/>
          </a:xfrm>
        </p:grpSpPr>
        <p:sp>
          <p:nvSpPr>
            <p:cNvPr id="79" name="任意多边形 78"/>
            <p:cNvSpPr/>
            <p:nvPr/>
          </p:nvSpPr>
          <p:spPr>
            <a:xfrm rot="1912297">
              <a:off x="1117278" y="1772333"/>
              <a:ext cx="1639429" cy="157286"/>
            </a:xfrm>
            <a:custGeom>
              <a:avLst/>
              <a:gdLst>
                <a:gd name="connsiteX0" fmla="*/ 132244 w 1615043"/>
                <a:gd name="connsiteY0" fmla="*/ 465118 h 558592"/>
                <a:gd name="connsiteX1" fmla="*/ 39479 w 1615043"/>
                <a:gd name="connsiteY1" fmla="*/ 518127 h 558592"/>
                <a:gd name="connsiteX2" fmla="*/ 145497 w 1615043"/>
                <a:gd name="connsiteY2" fmla="*/ 557884 h 558592"/>
                <a:gd name="connsiteX3" fmla="*/ 185253 w 1615043"/>
                <a:gd name="connsiteY3" fmla="*/ 544631 h 558592"/>
                <a:gd name="connsiteX4" fmla="*/ 1086401 w 1615043"/>
                <a:gd name="connsiteY4" fmla="*/ 266336 h 558592"/>
                <a:gd name="connsiteX5" fmla="*/ 1589984 w 1615043"/>
                <a:gd name="connsiteY5" fmla="*/ 41049 h 558592"/>
                <a:gd name="connsiteX6" fmla="*/ 1523723 w 1615043"/>
                <a:gd name="connsiteY6" fmla="*/ 14545 h 558592"/>
                <a:gd name="connsiteX7" fmla="*/ 1391201 w 1615043"/>
                <a:gd name="connsiteY7" fmla="*/ 41049 h 558592"/>
                <a:gd name="connsiteX8" fmla="*/ 132244 w 1615043"/>
                <a:gd name="connsiteY8" fmla="*/ 465118 h 5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043" h="558592">
                  <a:moveTo>
                    <a:pt x="132244" y="465118"/>
                  </a:moveTo>
                  <a:cubicBezTo>
                    <a:pt x="-93043" y="544631"/>
                    <a:pt x="37270" y="502666"/>
                    <a:pt x="39479" y="518127"/>
                  </a:cubicBezTo>
                  <a:cubicBezTo>
                    <a:pt x="41688" y="533588"/>
                    <a:pt x="121201" y="553467"/>
                    <a:pt x="145497" y="557884"/>
                  </a:cubicBezTo>
                  <a:cubicBezTo>
                    <a:pt x="169793" y="562301"/>
                    <a:pt x="185253" y="544631"/>
                    <a:pt x="185253" y="544631"/>
                  </a:cubicBezTo>
                  <a:cubicBezTo>
                    <a:pt x="342070" y="496040"/>
                    <a:pt x="852279" y="350266"/>
                    <a:pt x="1086401" y="266336"/>
                  </a:cubicBezTo>
                  <a:cubicBezTo>
                    <a:pt x="1320523" y="182406"/>
                    <a:pt x="1517097" y="83014"/>
                    <a:pt x="1589984" y="41049"/>
                  </a:cubicBezTo>
                  <a:cubicBezTo>
                    <a:pt x="1662871" y="-916"/>
                    <a:pt x="1556853" y="14545"/>
                    <a:pt x="1523723" y="14545"/>
                  </a:cubicBezTo>
                  <a:cubicBezTo>
                    <a:pt x="1490593" y="14545"/>
                    <a:pt x="1623114" y="-31838"/>
                    <a:pt x="1391201" y="41049"/>
                  </a:cubicBezTo>
                  <a:cubicBezTo>
                    <a:pt x="1159288" y="113936"/>
                    <a:pt x="357531" y="385605"/>
                    <a:pt x="132244" y="46511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rot="1635923">
              <a:off x="1093067" y="1895861"/>
              <a:ext cx="1639429" cy="157286"/>
            </a:xfrm>
            <a:custGeom>
              <a:avLst/>
              <a:gdLst>
                <a:gd name="connsiteX0" fmla="*/ 132244 w 1615043"/>
                <a:gd name="connsiteY0" fmla="*/ 465118 h 558592"/>
                <a:gd name="connsiteX1" fmla="*/ 39479 w 1615043"/>
                <a:gd name="connsiteY1" fmla="*/ 518127 h 558592"/>
                <a:gd name="connsiteX2" fmla="*/ 145497 w 1615043"/>
                <a:gd name="connsiteY2" fmla="*/ 557884 h 558592"/>
                <a:gd name="connsiteX3" fmla="*/ 185253 w 1615043"/>
                <a:gd name="connsiteY3" fmla="*/ 544631 h 558592"/>
                <a:gd name="connsiteX4" fmla="*/ 1086401 w 1615043"/>
                <a:gd name="connsiteY4" fmla="*/ 266336 h 558592"/>
                <a:gd name="connsiteX5" fmla="*/ 1589984 w 1615043"/>
                <a:gd name="connsiteY5" fmla="*/ 41049 h 558592"/>
                <a:gd name="connsiteX6" fmla="*/ 1523723 w 1615043"/>
                <a:gd name="connsiteY6" fmla="*/ 14545 h 558592"/>
                <a:gd name="connsiteX7" fmla="*/ 1391201 w 1615043"/>
                <a:gd name="connsiteY7" fmla="*/ 41049 h 558592"/>
                <a:gd name="connsiteX8" fmla="*/ 132244 w 1615043"/>
                <a:gd name="connsiteY8" fmla="*/ 465118 h 55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15043" h="558592">
                  <a:moveTo>
                    <a:pt x="132244" y="465118"/>
                  </a:moveTo>
                  <a:cubicBezTo>
                    <a:pt x="-93043" y="544631"/>
                    <a:pt x="37270" y="502666"/>
                    <a:pt x="39479" y="518127"/>
                  </a:cubicBezTo>
                  <a:cubicBezTo>
                    <a:pt x="41688" y="533588"/>
                    <a:pt x="121201" y="553467"/>
                    <a:pt x="145497" y="557884"/>
                  </a:cubicBezTo>
                  <a:cubicBezTo>
                    <a:pt x="169793" y="562301"/>
                    <a:pt x="185253" y="544631"/>
                    <a:pt x="185253" y="544631"/>
                  </a:cubicBezTo>
                  <a:cubicBezTo>
                    <a:pt x="342070" y="496040"/>
                    <a:pt x="852279" y="350266"/>
                    <a:pt x="1086401" y="266336"/>
                  </a:cubicBezTo>
                  <a:cubicBezTo>
                    <a:pt x="1320523" y="182406"/>
                    <a:pt x="1517097" y="83014"/>
                    <a:pt x="1589984" y="41049"/>
                  </a:cubicBezTo>
                  <a:cubicBezTo>
                    <a:pt x="1662871" y="-916"/>
                    <a:pt x="1556853" y="14545"/>
                    <a:pt x="1523723" y="14545"/>
                  </a:cubicBezTo>
                  <a:cubicBezTo>
                    <a:pt x="1490593" y="14545"/>
                    <a:pt x="1623114" y="-31838"/>
                    <a:pt x="1391201" y="41049"/>
                  </a:cubicBezTo>
                  <a:cubicBezTo>
                    <a:pt x="1159288" y="113936"/>
                    <a:pt x="357531" y="385605"/>
                    <a:pt x="132244" y="465118"/>
                  </a:cubicBezTo>
                  <a:close/>
                </a:path>
              </a:pathLst>
            </a:custGeom>
            <a:solidFill>
              <a:schemeClr val="tx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矩形 80"/>
          <p:cNvSpPr/>
          <p:nvPr/>
        </p:nvSpPr>
        <p:spPr>
          <a:xfrm>
            <a:off x="-8353" y="7403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06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8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3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3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8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300"/>
                            </p:stCondLst>
                            <p:childTnLst>
                              <p:par>
                                <p:cTn id="95" presetID="10" presetClass="exit" presetSubtype="0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800"/>
                            </p:stCondLst>
                            <p:childTnLst>
                              <p:par>
                                <p:cTn id="10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415895" y="1395205"/>
            <a:ext cx="5773511" cy="4174462"/>
            <a:chOff x="1894833" y="1054738"/>
            <a:chExt cx="4812059" cy="3314384"/>
          </a:xfrm>
        </p:grpSpPr>
        <p:sp>
          <p:nvSpPr>
            <p:cNvPr id="39" name="任意多边形 38"/>
            <p:cNvSpPr/>
            <p:nvPr/>
          </p:nvSpPr>
          <p:spPr>
            <a:xfrm>
              <a:off x="1894833" y="1192632"/>
              <a:ext cx="4812059" cy="3176490"/>
            </a:xfrm>
            <a:custGeom>
              <a:avLst/>
              <a:gdLst>
                <a:gd name="connsiteX0" fmla="*/ 874871 w 4812059"/>
                <a:gd name="connsiteY0" fmla="*/ 119333 h 3176490"/>
                <a:gd name="connsiteX1" fmla="*/ 305028 w 4812059"/>
                <a:gd name="connsiteY1" fmla="*/ 132585 h 3176490"/>
                <a:gd name="connsiteX2" fmla="*/ 13480 w 4812059"/>
                <a:gd name="connsiteY2" fmla="*/ 477142 h 3176490"/>
                <a:gd name="connsiteX3" fmla="*/ 66489 w 4812059"/>
                <a:gd name="connsiteY3" fmla="*/ 993977 h 3176490"/>
                <a:gd name="connsiteX4" fmla="*/ 225515 w 4812059"/>
                <a:gd name="connsiteY4" fmla="*/ 2623994 h 3176490"/>
                <a:gd name="connsiteX5" fmla="*/ 424297 w 4812059"/>
                <a:gd name="connsiteY5" fmla="*/ 3127577 h 3176490"/>
                <a:gd name="connsiteX6" fmla="*/ 835115 w 4812059"/>
                <a:gd name="connsiteY6" fmla="*/ 3154081 h 3176490"/>
                <a:gd name="connsiteX7" fmla="*/ 2557897 w 4812059"/>
                <a:gd name="connsiteY7" fmla="*/ 3101072 h 3176490"/>
                <a:gd name="connsiteX8" fmla="*/ 3724089 w 4812059"/>
                <a:gd name="connsiteY8" fmla="*/ 3140829 h 3176490"/>
                <a:gd name="connsiteX9" fmla="*/ 4187915 w 4812059"/>
                <a:gd name="connsiteY9" fmla="*/ 3114325 h 3176490"/>
                <a:gd name="connsiteX10" fmla="*/ 4426454 w 4812059"/>
                <a:gd name="connsiteY10" fmla="*/ 2942046 h 3176490"/>
                <a:gd name="connsiteX11" fmla="*/ 4505967 w 4812059"/>
                <a:gd name="connsiteY11" fmla="*/ 2478220 h 3176490"/>
                <a:gd name="connsiteX12" fmla="*/ 4731254 w 4812059"/>
                <a:gd name="connsiteY12" fmla="*/ 1020481 h 3176490"/>
                <a:gd name="connsiteX13" fmla="*/ 4810767 w 4812059"/>
                <a:gd name="connsiteY13" fmla="*/ 397629 h 3176490"/>
                <a:gd name="connsiteX14" fmla="*/ 4678245 w 4812059"/>
                <a:gd name="connsiteY14" fmla="*/ 66325 h 3176490"/>
                <a:gd name="connsiteX15" fmla="*/ 4227671 w 4812059"/>
                <a:gd name="connsiteY15" fmla="*/ 64 h 3176490"/>
                <a:gd name="connsiteX16" fmla="*/ 2677167 w 4812059"/>
                <a:gd name="connsiteY16" fmla="*/ 53072 h 3176490"/>
                <a:gd name="connsiteX17" fmla="*/ 874871 w 4812059"/>
                <a:gd name="connsiteY17" fmla="*/ 119333 h 317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12059" h="3176490">
                  <a:moveTo>
                    <a:pt x="874871" y="119333"/>
                  </a:moveTo>
                  <a:cubicBezTo>
                    <a:pt x="661732" y="96141"/>
                    <a:pt x="448593" y="72950"/>
                    <a:pt x="305028" y="132585"/>
                  </a:cubicBezTo>
                  <a:cubicBezTo>
                    <a:pt x="161463" y="192220"/>
                    <a:pt x="53237" y="333577"/>
                    <a:pt x="13480" y="477142"/>
                  </a:cubicBezTo>
                  <a:cubicBezTo>
                    <a:pt x="-26277" y="620707"/>
                    <a:pt x="31150" y="636168"/>
                    <a:pt x="66489" y="993977"/>
                  </a:cubicBezTo>
                  <a:cubicBezTo>
                    <a:pt x="101828" y="1351786"/>
                    <a:pt x="165880" y="2268394"/>
                    <a:pt x="225515" y="2623994"/>
                  </a:cubicBezTo>
                  <a:cubicBezTo>
                    <a:pt x="285150" y="2979594"/>
                    <a:pt x="322697" y="3039229"/>
                    <a:pt x="424297" y="3127577"/>
                  </a:cubicBezTo>
                  <a:cubicBezTo>
                    <a:pt x="525897" y="3215925"/>
                    <a:pt x="479515" y="3158499"/>
                    <a:pt x="835115" y="3154081"/>
                  </a:cubicBezTo>
                  <a:cubicBezTo>
                    <a:pt x="1190715" y="3149664"/>
                    <a:pt x="2076401" y="3103281"/>
                    <a:pt x="2557897" y="3101072"/>
                  </a:cubicBezTo>
                  <a:cubicBezTo>
                    <a:pt x="3039393" y="3098863"/>
                    <a:pt x="3452419" y="3138620"/>
                    <a:pt x="3724089" y="3140829"/>
                  </a:cubicBezTo>
                  <a:cubicBezTo>
                    <a:pt x="3995759" y="3143038"/>
                    <a:pt x="4070854" y="3147455"/>
                    <a:pt x="4187915" y="3114325"/>
                  </a:cubicBezTo>
                  <a:cubicBezTo>
                    <a:pt x="4304976" y="3081195"/>
                    <a:pt x="4373445" y="3048063"/>
                    <a:pt x="4426454" y="2942046"/>
                  </a:cubicBezTo>
                  <a:cubicBezTo>
                    <a:pt x="4479463" y="2836029"/>
                    <a:pt x="4455167" y="2798481"/>
                    <a:pt x="4505967" y="2478220"/>
                  </a:cubicBezTo>
                  <a:cubicBezTo>
                    <a:pt x="4556767" y="2157959"/>
                    <a:pt x="4680454" y="1367246"/>
                    <a:pt x="4731254" y="1020481"/>
                  </a:cubicBezTo>
                  <a:cubicBezTo>
                    <a:pt x="4782054" y="673716"/>
                    <a:pt x="4819602" y="556655"/>
                    <a:pt x="4810767" y="397629"/>
                  </a:cubicBezTo>
                  <a:cubicBezTo>
                    <a:pt x="4801932" y="238603"/>
                    <a:pt x="4775428" y="132586"/>
                    <a:pt x="4678245" y="66325"/>
                  </a:cubicBezTo>
                  <a:cubicBezTo>
                    <a:pt x="4581062" y="64"/>
                    <a:pt x="4561184" y="2273"/>
                    <a:pt x="4227671" y="64"/>
                  </a:cubicBezTo>
                  <a:cubicBezTo>
                    <a:pt x="3894158" y="-2145"/>
                    <a:pt x="2677167" y="53072"/>
                    <a:pt x="2677167" y="53072"/>
                  </a:cubicBezTo>
                  <a:lnTo>
                    <a:pt x="874871" y="11933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102374" y="1370520"/>
              <a:ext cx="4396975" cy="2820714"/>
            </a:xfrm>
            <a:custGeom>
              <a:avLst/>
              <a:gdLst>
                <a:gd name="connsiteX0" fmla="*/ 874871 w 4812059"/>
                <a:gd name="connsiteY0" fmla="*/ 119333 h 3176490"/>
                <a:gd name="connsiteX1" fmla="*/ 305028 w 4812059"/>
                <a:gd name="connsiteY1" fmla="*/ 132585 h 3176490"/>
                <a:gd name="connsiteX2" fmla="*/ 13480 w 4812059"/>
                <a:gd name="connsiteY2" fmla="*/ 477142 h 3176490"/>
                <a:gd name="connsiteX3" fmla="*/ 66489 w 4812059"/>
                <a:gd name="connsiteY3" fmla="*/ 993977 h 3176490"/>
                <a:gd name="connsiteX4" fmla="*/ 225515 w 4812059"/>
                <a:gd name="connsiteY4" fmla="*/ 2623994 h 3176490"/>
                <a:gd name="connsiteX5" fmla="*/ 424297 w 4812059"/>
                <a:gd name="connsiteY5" fmla="*/ 3127577 h 3176490"/>
                <a:gd name="connsiteX6" fmla="*/ 835115 w 4812059"/>
                <a:gd name="connsiteY6" fmla="*/ 3154081 h 3176490"/>
                <a:gd name="connsiteX7" fmla="*/ 2557897 w 4812059"/>
                <a:gd name="connsiteY7" fmla="*/ 3101072 h 3176490"/>
                <a:gd name="connsiteX8" fmla="*/ 3724089 w 4812059"/>
                <a:gd name="connsiteY8" fmla="*/ 3140829 h 3176490"/>
                <a:gd name="connsiteX9" fmla="*/ 4187915 w 4812059"/>
                <a:gd name="connsiteY9" fmla="*/ 3114325 h 3176490"/>
                <a:gd name="connsiteX10" fmla="*/ 4426454 w 4812059"/>
                <a:gd name="connsiteY10" fmla="*/ 2942046 h 3176490"/>
                <a:gd name="connsiteX11" fmla="*/ 4505967 w 4812059"/>
                <a:gd name="connsiteY11" fmla="*/ 2478220 h 3176490"/>
                <a:gd name="connsiteX12" fmla="*/ 4731254 w 4812059"/>
                <a:gd name="connsiteY12" fmla="*/ 1020481 h 3176490"/>
                <a:gd name="connsiteX13" fmla="*/ 4810767 w 4812059"/>
                <a:gd name="connsiteY13" fmla="*/ 397629 h 3176490"/>
                <a:gd name="connsiteX14" fmla="*/ 4678245 w 4812059"/>
                <a:gd name="connsiteY14" fmla="*/ 66325 h 3176490"/>
                <a:gd name="connsiteX15" fmla="*/ 4227671 w 4812059"/>
                <a:gd name="connsiteY15" fmla="*/ 64 h 3176490"/>
                <a:gd name="connsiteX16" fmla="*/ 2677167 w 4812059"/>
                <a:gd name="connsiteY16" fmla="*/ 53072 h 3176490"/>
                <a:gd name="connsiteX17" fmla="*/ 874871 w 4812059"/>
                <a:gd name="connsiteY17" fmla="*/ 119333 h 3176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812059" h="3176490">
                  <a:moveTo>
                    <a:pt x="874871" y="119333"/>
                  </a:moveTo>
                  <a:cubicBezTo>
                    <a:pt x="661732" y="96141"/>
                    <a:pt x="448593" y="72950"/>
                    <a:pt x="305028" y="132585"/>
                  </a:cubicBezTo>
                  <a:cubicBezTo>
                    <a:pt x="161463" y="192220"/>
                    <a:pt x="53237" y="333577"/>
                    <a:pt x="13480" y="477142"/>
                  </a:cubicBezTo>
                  <a:cubicBezTo>
                    <a:pt x="-26277" y="620707"/>
                    <a:pt x="31150" y="636168"/>
                    <a:pt x="66489" y="993977"/>
                  </a:cubicBezTo>
                  <a:cubicBezTo>
                    <a:pt x="101828" y="1351786"/>
                    <a:pt x="165880" y="2268394"/>
                    <a:pt x="225515" y="2623994"/>
                  </a:cubicBezTo>
                  <a:cubicBezTo>
                    <a:pt x="285150" y="2979594"/>
                    <a:pt x="322697" y="3039229"/>
                    <a:pt x="424297" y="3127577"/>
                  </a:cubicBezTo>
                  <a:cubicBezTo>
                    <a:pt x="525897" y="3215925"/>
                    <a:pt x="479515" y="3158499"/>
                    <a:pt x="835115" y="3154081"/>
                  </a:cubicBezTo>
                  <a:cubicBezTo>
                    <a:pt x="1190715" y="3149664"/>
                    <a:pt x="2076401" y="3103281"/>
                    <a:pt x="2557897" y="3101072"/>
                  </a:cubicBezTo>
                  <a:cubicBezTo>
                    <a:pt x="3039393" y="3098863"/>
                    <a:pt x="3452419" y="3138620"/>
                    <a:pt x="3724089" y="3140829"/>
                  </a:cubicBezTo>
                  <a:cubicBezTo>
                    <a:pt x="3995759" y="3143038"/>
                    <a:pt x="4070854" y="3147455"/>
                    <a:pt x="4187915" y="3114325"/>
                  </a:cubicBezTo>
                  <a:cubicBezTo>
                    <a:pt x="4304976" y="3081195"/>
                    <a:pt x="4373445" y="3048063"/>
                    <a:pt x="4426454" y="2942046"/>
                  </a:cubicBezTo>
                  <a:cubicBezTo>
                    <a:pt x="4479463" y="2836029"/>
                    <a:pt x="4455167" y="2798481"/>
                    <a:pt x="4505967" y="2478220"/>
                  </a:cubicBezTo>
                  <a:cubicBezTo>
                    <a:pt x="4556767" y="2157959"/>
                    <a:pt x="4680454" y="1367246"/>
                    <a:pt x="4731254" y="1020481"/>
                  </a:cubicBezTo>
                  <a:cubicBezTo>
                    <a:pt x="4782054" y="673716"/>
                    <a:pt x="4819602" y="556655"/>
                    <a:pt x="4810767" y="397629"/>
                  </a:cubicBezTo>
                  <a:cubicBezTo>
                    <a:pt x="4801932" y="238603"/>
                    <a:pt x="4775428" y="132586"/>
                    <a:pt x="4678245" y="66325"/>
                  </a:cubicBezTo>
                  <a:cubicBezTo>
                    <a:pt x="4581062" y="64"/>
                    <a:pt x="4561184" y="2273"/>
                    <a:pt x="4227671" y="64"/>
                  </a:cubicBezTo>
                  <a:cubicBezTo>
                    <a:pt x="3894158" y="-2145"/>
                    <a:pt x="2677167" y="53072"/>
                    <a:pt x="2677167" y="53072"/>
                  </a:cubicBezTo>
                  <a:lnTo>
                    <a:pt x="874871" y="11933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491349" y="1054738"/>
              <a:ext cx="1448643" cy="215679"/>
            </a:xfrm>
            <a:custGeom>
              <a:avLst/>
              <a:gdLst>
                <a:gd name="connsiteX0" fmla="*/ 46981 w 1448643"/>
                <a:gd name="connsiteY0" fmla="*/ 204219 h 215679"/>
                <a:gd name="connsiteX1" fmla="*/ 126494 w 1448643"/>
                <a:gd name="connsiteY1" fmla="*/ 71697 h 215679"/>
                <a:gd name="connsiteX2" fmla="*/ 537312 w 1448643"/>
                <a:gd name="connsiteY2" fmla="*/ 5436 h 215679"/>
                <a:gd name="connsiteX3" fmla="*/ 1040894 w 1448643"/>
                <a:gd name="connsiteY3" fmla="*/ 5436 h 215679"/>
                <a:gd name="connsiteX4" fmla="*/ 1332442 w 1448643"/>
                <a:gd name="connsiteY4" fmla="*/ 18688 h 215679"/>
                <a:gd name="connsiteX5" fmla="*/ 1425208 w 1448643"/>
                <a:gd name="connsiteY5" fmla="*/ 151210 h 215679"/>
                <a:gd name="connsiteX6" fmla="*/ 1385451 w 1448643"/>
                <a:gd name="connsiteY6" fmla="*/ 177714 h 215679"/>
                <a:gd name="connsiteX7" fmla="*/ 789103 w 1448643"/>
                <a:gd name="connsiteY7" fmla="*/ 204219 h 215679"/>
                <a:gd name="connsiteX8" fmla="*/ 46981 w 1448643"/>
                <a:gd name="connsiteY8" fmla="*/ 204219 h 215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8643" h="215679">
                  <a:moveTo>
                    <a:pt x="46981" y="204219"/>
                  </a:moveTo>
                  <a:cubicBezTo>
                    <a:pt x="-63454" y="182132"/>
                    <a:pt x="44772" y="104827"/>
                    <a:pt x="126494" y="71697"/>
                  </a:cubicBezTo>
                  <a:cubicBezTo>
                    <a:pt x="208216" y="38566"/>
                    <a:pt x="384912" y="16479"/>
                    <a:pt x="537312" y="5436"/>
                  </a:cubicBezTo>
                  <a:cubicBezTo>
                    <a:pt x="689712" y="-5607"/>
                    <a:pt x="908372" y="3227"/>
                    <a:pt x="1040894" y="5436"/>
                  </a:cubicBezTo>
                  <a:cubicBezTo>
                    <a:pt x="1173416" y="7645"/>
                    <a:pt x="1268390" y="-5608"/>
                    <a:pt x="1332442" y="18688"/>
                  </a:cubicBezTo>
                  <a:cubicBezTo>
                    <a:pt x="1396494" y="42984"/>
                    <a:pt x="1416373" y="124706"/>
                    <a:pt x="1425208" y="151210"/>
                  </a:cubicBezTo>
                  <a:cubicBezTo>
                    <a:pt x="1434043" y="177714"/>
                    <a:pt x="1491469" y="168879"/>
                    <a:pt x="1385451" y="177714"/>
                  </a:cubicBezTo>
                  <a:cubicBezTo>
                    <a:pt x="1279433" y="186549"/>
                    <a:pt x="1009972" y="197593"/>
                    <a:pt x="789103" y="204219"/>
                  </a:cubicBezTo>
                  <a:cubicBezTo>
                    <a:pt x="568234" y="210845"/>
                    <a:pt x="157416" y="226306"/>
                    <a:pt x="46981" y="20421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任意多边形 41"/>
          <p:cNvSpPr/>
          <p:nvPr/>
        </p:nvSpPr>
        <p:spPr>
          <a:xfrm>
            <a:off x="3294341" y="342581"/>
            <a:ext cx="551694" cy="1046456"/>
          </a:xfrm>
          <a:custGeom>
            <a:avLst/>
            <a:gdLst>
              <a:gd name="connsiteX0" fmla="*/ 551694 w 551694"/>
              <a:gd name="connsiteY0" fmla="*/ 1046456 h 1046456"/>
              <a:gd name="connsiteX1" fmla="*/ 74615 w 551694"/>
              <a:gd name="connsiteY1" fmla="*/ 145308 h 1046456"/>
              <a:gd name="connsiteX2" fmla="*/ 8355 w 551694"/>
              <a:gd name="connsiteY2" fmla="*/ 12787 h 10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1694" h="1046456">
                <a:moveTo>
                  <a:pt x="551694" y="1046456"/>
                </a:moveTo>
                <a:lnTo>
                  <a:pt x="74615" y="145308"/>
                </a:lnTo>
                <a:cubicBezTo>
                  <a:pt x="-15941" y="-26970"/>
                  <a:pt x="-3793" y="-7092"/>
                  <a:pt x="8355" y="12787"/>
                </a:cubicBez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2899415">
            <a:off x="4199110" y="342581"/>
            <a:ext cx="551694" cy="1046456"/>
          </a:xfrm>
          <a:custGeom>
            <a:avLst/>
            <a:gdLst>
              <a:gd name="connsiteX0" fmla="*/ 551694 w 551694"/>
              <a:gd name="connsiteY0" fmla="*/ 1046456 h 1046456"/>
              <a:gd name="connsiteX1" fmla="*/ 74615 w 551694"/>
              <a:gd name="connsiteY1" fmla="*/ 145308 h 1046456"/>
              <a:gd name="connsiteX2" fmla="*/ 8355 w 551694"/>
              <a:gd name="connsiteY2" fmla="*/ 12787 h 104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1694" h="1046456">
                <a:moveTo>
                  <a:pt x="551694" y="1046456"/>
                </a:moveTo>
                <a:lnTo>
                  <a:pt x="74615" y="145308"/>
                </a:lnTo>
                <a:cubicBezTo>
                  <a:pt x="-15941" y="-26970"/>
                  <a:pt x="-3793" y="-7092"/>
                  <a:pt x="8355" y="12787"/>
                </a:cubicBez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840095" y="2492896"/>
            <a:ext cx="4929810" cy="2292853"/>
          </a:xfrm>
          <a:custGeom>
            <a:avLst/>
            <a:gdLst>
              <a:gd name="connsiteX0" fmla="*/ 0 w 4109341"/>
              <a:gd name="connsiteY0" fmla="*/ 971306 h 2004821"/>
              <a:gd name="connsiteX1" fmla="*/ 159026 w 4109341"/>
              <a:gd name="connsiteY1" fmla="*/ 83411 h 2004821"/>
              <a:gd name="connsiteX2" fmla="*/ 225287 w 4109341"/>
              <a:gd name="connsiteY2" fmla="*/ 1262854 h 2004821"/>
              <a:gd name="connsiteX3" fmla="*/ 410818 w 4109341"/>
              <a:gd name="connsiteY3" fmla="*/ 706263 h 2004821"/>
              <a:gd name="connsiteX4" fmla="*/ 516835 w 4109341"/>
              <a:gd name="connsiteY4" fmla="*/ 1156837 h 2004821"/>
              <a:gd name="connsiteX5" fmla="*/ 569844 w 4109341"/>
              <a:gd name="connsiteY5" fmla="*/ 96663 h 2004821"/>
              <a:gd name="connsiteX6" fmla="*/ 662609 w 4109341"/>
              <a:gd name="connsiteY6" fmla="*/ 1978471 h 2004821"/>
              <a:gd name="connsiteX7" fmla="*/ 702366 w 4109341"/>
              <a:gd name="connsiteY7" fmla="*/ 1223098 h 2004821"/>
              <a:gd name="connsiteX8" fmla="*/ 861392 w 4109341"/>
              <a:gd name="connsiteY8" fmla="*/ 1567654 h 2004821"/>
              <a:gd name="connsiteX9" fmla="*/ 954157 w 4109341"/>
              <a:gd name="connsiteY9" fmla="*/ 706263 h 2004821"/>
              <a:gd name="connsiteX10" fmla="*/ 1113183 w 4109341"/>
              <a:gd name="connsiteY10" fmla="*/ 1580906 h 2004821"/>
              <a:gd name="connsiteX11" fmla="*/ 1245705 w 4109341"/>
              <a:gd name="connsiteY11" fmla="*/ 162924 h 2004821"/>
              <a:gd name="connsiteX12" fmla="*/ 1298713 w 4109341"/>
              <a:gd name="connsiteY12" fmla="*/ 560489 h 2004821"/>
              <a:gd name="connsiteX13" fmla="*/ 1364974 w 4109341"/>
              <a:gd name="connsiteY13" fmla="*/ 401463 h 2004821"/>
              <a:gd name="connsiteX14" fmla="*/ 1444487 w 4109341"/>
              <a:gd name="connsiteY14" fmla="*/ 1395376 h 2004821"/>
              <a:gd name="connsiteX15" fmla="*/ 1497496 w 4109341"/>
              <a:gd name="connsiteY15" fmla="*/ 693011 h 2004821"/>
              <a:gd name="connsiteX16" fmla="*/ 1656522 w 4109341"/>
              <a:gd name="connsiteY16" fmla="*/ 1859202 h 2004821"/>
              <a:gd name="connsiteX17" fmla="*/ 1696279 w 4109341"/>
              <a:gd name="connsiteY17" fmla="*/ 1103828 h 2004821"/>
              <a:gd name="connsiteX18" fmla="*/ 1828800 w 4109341"/>
              <a:gd name="connsiteY18" fmla="*/ 1223098 h 2004821"/>
              <a:gd name="connsiteX19" fmla="*/ 1881809 w 4109341"/>
              <a:gd name="connsiteY19" fmla="*/ 454471 h 2004821"/>
              <a:gd name="connsiteX20" fmla="*/ 1921566 w 4109341"/>
              <a:gd name="connsiteY20" fmla="*/ 1382124 h 2004821"/>
              <a:gd name="connsiteX21" fmla="*/ 2080592 w 4109341"/>
              <a:gd name="connsiteY21" fmla="*/ 719515 h 2004821"/>
              <a:gd name="connsiteX22" fmla="*/ 2080592 w 4109341"/>
              <a:gd name="connsiteY22" fmla="*/ 1541150 h 2004821"/>
              <a:gd name="connsiteX23" fmla="*/ 2319131 w 4109341"/>
              <a:gd name="connsiteY23" fmla="*/ 17150 h 2004821"/>
              <a:gd name="connsiteX24" fmla="*/ 2345635 w 4109341"/>
              <a:gd name="connsiteY24" fmla="*/ 706263 h 2004821"/>
              <a:gd name="connsiteX25" fmla="*/ 2557670 w 4109341"/>
              <a:gd name="connsiteY25" fmla="*/ 480976 h 2004821"/>
              <a:gd name="connsiteX26" fmla="*/ 2425148 w 4109341"/>
              <a:gd name="connsiteY26" fmla="*/ 1262854 h 2004821"/>
              <a:gd name="connsiteX27" fmla="*/ 2650435 w 4109341"/>
              <a:gd name="connsiteY27" fmla="*/ 825532 h 2004821"/>
              <a:gd name="connsiteX28" fmla="*/ 2743200 w 4109341"/>
              <a:gd name="connsiteY28" fmla="*/ 1209845 h 2004821"/>
              <a:gd name="connsiteX29" fmla="*/ 2822713 w 4109341"/>
              <a:gd name="connsiteY29" fmla="*/ 772524 h 2004821"/>
              <a:gd name="connsiteX30" fmla="*/ 2902226 w 4109341"/>
              <a:gd name="connsiteY30" fmla="*/ 1064071 h 2004821"/>
              <a:gd name="connsiteX31" fmla="*/ 3021496 w 4109341"/>
              <a:gd name="connsiteY31" fmla="*/ 891793 h 2004821"/>
              <a:gd name="connsiteX32" fmla="*/ 3061253 w 4109341"/>
              <a:gd name="connsiteY32" fmla="*/ 1011063 h 2004821"/>
              <a:gd name="connsiteX33" fmla="*/ 3193774 w 4109341"/>
              <a:gd name="connsiteY33" fmla="*/ 905045 h 2004821"/>
              <a:gd name="connsiteX34" fmla="*/ 3286540 w 4109341"/>
              <a:gd name="connsiteY34" fmla="*/ 1050819 h 2004821"/>
              <a:gd name="connsiteX35" fmla="*/ 3458818 w 4109341"/>
              <a:gd name="connsiteY35" fmla="*/ 905045 h 2004821"/>
              <a:gd name="connsiteX36" fmla="*/ 4055166 w 4109341"/>
              <a:gd name="connsiteY36" fmla="*/ 891793 h 2004821"/>
              <a:gd name="connsiteX37" fmla="*/ 4081670 w 4109341"/>
              <a:gd name="connsiteY37" fmla="*/ 891793 h 2004821"/>
              <a:gd name="connsiteX38" fmla="*/ 4081670 w 4109341"/>
              <a:gd name="connsiteY38" fmla="*/ 891793 h 2004821"/>
              <a:gd name="connsiteX0" fmla="*/ 0 w 5022575"/>
              <a:gd name="connsiteY0" fmla="*/ 971306 h 2004821"/>
              <a:gd name="connsiteX1" fmla="*/ 159026 w 5022575"/>
              <a:gd name="connsiteY1" fmla="*/ 83411 h 2004821"/>
              <a:gd name="connsiteX2" fmla="*/ 225287 w 5022575"/>
              <a:gd name="connsiteY2" fmla="*/ 1262854 h 2004821"/>
              <a:gd name="connsiteX3" fmla="*/ 410818 w 5022575"/>
              <a:gd name="connsiteY3" fmla="*/ 706263 h 2004821"/>
              <a:gd name="connsiteX4" fmla="*/ 516835 w 5022575"/>
              <a:gd name="connsiteY4" fmla="*/ 1156837 h 2004821"/>
              <a:gd name="connsiteX5" fmla="*/ 569844 w 5022575"/>
              <a:gd name="connsiteY5" fmla="*/ 96663 h 2004821"/>
              <a:gd name="connsiteX6" fmla="*/ 662609 w 5022575"/>
              <a:gd name="connsiteY6" fmla="*/ 1978471 h 2004821"/>
              <a:gd name="connsiteX7" fmla="*/ 702366 w 5022575"/>
              <a:gd name="connsiteY7" fmla="*/ 1223098 h 2004821"/>
              <a:gd name="connsiteX8" fmla="*/ 861392 w 5022575"/>
              <a:gd name="connsiteY8" fmla="*/ 1567654 h 2004821"/>
              <a:gd name="connsiteX9" fmla="*/ 954157 w 5022575"/>
              <a:gd name="connsiteY9" fmla="*/ 706263 h 2004821"/>
              <a:gd name="connsiteX10" fmla="*/ 1113183 w 5022575"/>
              <a:gd name="connsiteY10" fmla="*/ 1580906 h 2004821"/>
              <a:gd name="connsiteX11" fmla="*/ 1245705 w 5022575"/>
              <a:gd name="connsiteY11" fmla="*/ 162924 h 2004821"/>
              <a:gd name="connsiteX12" fmla="*/ 1298713 w 5022575"/>
              <a:gd name="connsiteY12" fmla="*/ 560489 h 2004821"/>
              <a:gd name="connsiteX13" fmla="*/ 1364974 w 5022575"/>
              <a:gd name="connsiteY13" fmla="*/ 401463 h 2004821"/>
              <a:gd name="connsiteX14" fmla="*/ 1444487 w 5022575"/>
              <a:gd name="connsiteY14" fmla="*/ 1395376 h 2004821"/>
              <a:gd name="connsiteX15" fmla="*/ 1497496 w 5022575"/>
              <a:gd name="connsiteY15" fmla="*/ 693011 h 2004821"/>
              <a:gd name="connsiteX16" fmla="*/ 1656522 w 5022575"/>
              <a:gd name="connsiteY16" fmla="*/ 1859202 h 2004821"/>
              <a:gd name="connsiteX17" fmla="*/ 1696279 w 5022575"/>
              <a:gd name="connsiteY17" fmla="*/ 1103828 h 2004821"/>
              <a:gd name="connsiteX18" fmla="*/ 1828800 w 5022575"/>
              <a:gd name="connsiteY18" fmla="*/ 1223098 h 2004821"/>
              <a:gd name="connsiteX19" fmla="*/ 1881809 w 5022575"/>
              <a:gd name="connsiteY19" fmla="*/ 454471 h 2004821"/>
              <a:gd name="connsiteX20" fmla="*/ 1921566 w 5022575"/>
              <a:gd name="connsiteY20" fmla="*/ 1382124 h 2004821"/>
              <a:gd name="connsiteX21" fmla="*/ 2080592 w 5022575"/>
              <a:gd name="connsiteY21" fmla="*/ 719515 h 2004821"/>
              <a:gd name="connsiteX22" fmla="*/ 2080592 w 5022575"/>
              <a:gd name="connsiteY22" fmla="*/ 1541150 h 2004821"/>
              <a:gd name="connsiteX23" fmla="*/ 2319131 w 5022575"/>
              <a:gd name="connsiteY23" fmla="*/ 17150 h 2004821"/>
              <a:gd name="connsiteX24" fmla="*/ 2345635 w 5022575"/>
              <a:gd name="connsiteY24" fmla="*/ 706263 h 2004821"/>
              <a:gd name="connsiteX25" fmla="*/ 2557670 w 5022575"/>
              <a:gd name="connsiteY25" fmla="*/ 480976 h 2004821"/>
              <a:gd name="connsiteX26" fmla="*/ 2425148 w 5022575"/>
              <a:gd name="connsiteY26" fmla="*/ 1262854 h 2004821"/>
              <a:gd name="connsiteX27" fmla="*/ 2650435 w 5022575"/>
              <a:gd name="connsiteY27" fmla="*/ 825532 h 2004821"/>
              <a:gd name="connsiteX28" fmla="*/ 2743200 w 5022575"/>
              <a:gd name="connsiteY28" fmla="*/ 1209845 h 2004821"/>
              <a:gd name="connsiteX29" fmla="*/ 2822713 w 5022575"/>
              <a:gd name="connsiteY29" fmla="*/ 772524 h 2004821"/>
              <a:gd name="connsiteX30" fmla="*/ 2902226 w 5022575"/>
              <a:gd name="connsiteY30" fmla="*/ 1064071 h 2004821"/>
              <a:gd name="connsiteX31" fmla="*/ 3021496 w 5022575"/>
              <a:gd name="connsiteY31" fmla="*/ 891793 h 2004821"/>
              <a:gd name="connsiteX32" fmla="*/ 3061253 w 5022575"/>
              <a:gd name="connsiteY32" fmla="*/ 1011063 h 2004821"/>
              <a:gd name="connsiteX33" fmla="*/ 3193774 w 5022575"/>
              <a:gd name="connsiteY33" fmla="*/ 905045 h 2004821"/>
              <a:gd name="connsiteX34" fmla="*/ 3286540 w 5022575"/>
              <a:gd name="connsiteY34" fmla="*/ 1050819 h 2004821"/>
              <a:gd name="connsiteX35" fmla="*/ 3458818 w 5022575"/>
              <a:gd name="connsiteY35" fmla="*/ 905045 h 2004821"/>
              <a:gd name="connsiteX36" fmla="*/ 4055166 w 5022575"/>
              <a:gd name="connsiteY36" fmla="*/ 891793 h 2004821"/>
              <a:gd name="connsiteX37" fmla="*/ 4081670 w 5022575"/>
              <a:gd name="connsiteY37" fmla="*/ 891793 h 2004821"/>
              <a:gd name="connsiteX38" fmla="*/ 5022575 w 5022575"/>
              <a:gd name="connsiteY38" fmla="*/ 891793 h 2004821"/>
              <a:gd name="connsiteX0" fmla="*/ 0 w 4929810"/>
              <a:gd name="connsiteY0" fmla="*/ 971306 h 2004821"/>
              <a:gd name="connsiteX1" fmla="*/ 159026 w 4929810"/>
              <a:gd name="connsiteY1" fmla="*/ 83411 h 2004821"/>
              <a:gd name="connsiteX2" fmla="*/ 225287 w 4929810"/>
              <a:gd name="connsiteY2" fmla="*/ 1262854 h 2004821"/>
              <a:gd name="connsiteX3" fmla="*/ 410818 w 4929810"/>
              <a:gd name="connsiteY3" fmla="*/ 706263 h 2004821"/>
              <a:gd name="connsiteX4" fmla="*/ 516835 w 4929810"/>
              <a:gd name="connsiteY4" fmla="*/ 1156837 h 2004821"/>
              <a:gd name="connsiteX5" fmla="*/ 569844 w 4929810"/>
              <a:gd name="connsiteY5" fmla="*/ 96663 h 2004821"/>
              <a:gd name="connsiteX6" fmla="*/ 662609 w 4929810"/>
              <a:gd name="connsiteY6" fmla="*/ 1978471 h 2004821"/>
              <a:gd name="connsiteX7" fmla="*/ 702366 w 4929810"/>
              <a:gd name="connsiteY7" fmla="*/ 1223098 h 2004821"/>
              <a:gd name="connsiteX8" fmla="*/ 861392 w 4929810"/>
              <a:gd name="connsiteY8" fmla="*/ 1567654 h 2004821"/>
              <a:gd name="connsiteX9" fmla="*/ 954157 w 4929810"/>
              <a:gd name="connsiteY9" fmla="*/ 706263 h 2004821"/>
              <a:gd name="connsiteX10" fmla="*/ 1113183 w 4929810"/>
              <a:gd name="connsiteY10" fmla="*/ 1580906 h 2004821"/>
              <a:gd name="connsiteX11" fmla="*/ 1245705 w 4929810"/>
              <a:gd name="connsiteY11" fmla="*/ 162924 h 2004821"/>
              <a:gd name="connsiteX12" fmla="*/ 1298713 w 4929810"/>
              <a:gd name="connsiteY12" fmla="*/ 560489 h 2004821"/>
              <a:gd name="connsiteX13" fmla="*/ 1364974 w 4929810"/>
              <a:gd name="connsiteY13" fmla="*/ 401463 h 2004821"/>
              <a:gd name="connsiteX14" fmla="*/ 1444487 w 4929810"/>
              <a:gd name="connsiteY14" fmla="*/ 1395376 h 2004821"/>
              <a:gd name="connsiteX15" fmla="*/ 1497496 w 4929810"/>
              <a:gd name="connsiteY15" fmla="*/ 693011 h 2004821"/>
              <a:gd name="connsiteX16" fmla="*/ 1656522 w 4929810"/>
              <a:gd name="connsiteY16" fmla="*/ 1859202 h 2004821"/>
              <a:gd name="connsiteX17" fmla="*/ 1696279 w 4929810"/>
              <a:gd name="connsiteY17" fmla="*/ 1103828 h 2004821"/>
              <a:gd name="connsiteX18" fmla="*/ 1828800 w 4929810"/>
              <a:gd name="connsiteY18" fmla="*/ 1223098 h 2004821"/>
              <a:gd name="connsiteX19" fmla="*/ 1881809 w 4929810"/>
              <a:gd name="connsiteY19" fmla="*/ 454471 h 2004821"/>
              <a:gd name="connsiteX20" fmla="*/ 1921566 w 4929810"/>
              <a:gd name="connsiteY20" fmla="*/ 1382124 h 2004821"/>
              <a:gd name="connsiteX21" fmla="*/ 2080592 w 4929810"/>
              <a:gd name="connsiteY21" fmla="*/ 719515 h 2004821"/>
              <a:gd name="connsiteX22" fmla="*/ 2080592 w 4929810"/>
              <a:gd name="connsiteY22" fmla="*/ 1541150 h 2004821"/>
              <a:gd name="connsiteX23" fmla="*/ 2319131 w 4929810"/>
              <a:gd name="connsiteY23" fmla="*/ 17150 h 2004821"/>
              <a:gd name="connsiteX24" fmla="*/ 2345635 w 4929810"/>
              <a:gd name="connsiteY24" fmla="*/ 706263 h 2004821"/>
              <a:gd name="connsiteX25" fmla="*/ 2557670 w 4929810"/>
              <a:gd name="connsiteY25" fmla="*/ 480976 h 2004821"/>
              <a:gd name="connsiteX26" fmla="*/ 2425148 w 4929810"/>
              <a:gd name="connsiteY26" fmla="*/ 1262854 h 2004821"/>
              <a:gd name="connsiteX27" fmla="*/ 2650435 w 4929810"/>
              <a:gd name="connsiteY27" fmla="*/ 825532 h 2004821"/>
              <a:gd name="connsiteX28" fmla="*/ 2743200 w 4929810"/>
              <a:gd name="connsiteY28" fmla="*/ 1209845 h 2004821"/>
              <a:gd name="connsiteX29" fmla="*/ 2822713 w 4929810"/>
              <a:gd name="connsiteY29" fmla="*/ 772524 h 2004821"/>
              <a:gd name="connsiteX30" fmla="*/ 2902226 w 4929810"/>
              <a:gd name="connsiteY30" fmla="*/ 1064071 h 2004821"/>
              <a:gd name="connsiteX31" fmla="*/ 3021496 w 4929810"/>
              <a:gd name="connsiteY31" fmla="*/ 891793 h 2004821"/>
              <a:gd name="connsiteX32" fmla="*/ 3061253 w 4929810"/>
              <a:gd name="connsiteY32" fmla="*/ 1011063 h 2004821"/>
              <a:gd name="connsiteX33" fmla="*/ 3193774 w 4929810"/>
              <a:gd name="connsiteY33" fmla="*/ 905045 h 2004821"/>
              <a:gd name="connsiteX34" fmla="*/ 3286540 w 4929810"/>
              <a:gd name="connsiteY34" fmla="*/ 1050819 h 2004821"/>
              <a:gd name="connsiteX35" fmla="*/ 3458818 w 4929810"/>
              <a:gd name="connsiteY35" fmla="*/ 905045 h 2004821"/>
              <a:gd name="connsiteX36" fmla="*/ 4055166 w 4929810"/>
              <a:gd name="connsiteY36" fmla="*/ 891793 h 2004821"/>
              <a:gd name="connsiteX37" fmla="*/ 4081670 w 4929810"/>
              <a:gd name="connsiteY37" fmla="*/ 891793 h 2004821"/>
              <a:gd name="connsiteX38" fmla="*/ 4929810 w 4929810"/>
              <a:gd name="connsiteY38" fmla="*/ 880206 h 2004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929810" h="2004821">
                <a:moveTo>
                  <a:pt x="0" y="971306"/>
                </a:moveTo>
                <a:cubicBezTo>
                  <a:pt x="60739" y="503063"/>
                  <a:pt x="121478" y="34820"/>
                  <a:pt x="159026" y="83411"/>
                </a:cubicBezTo>
                <a:cubicBezTo>
                  <a:pt x="196574" y="132002"/>
                  <a:pt x="183322" y="1159045"/>
                  <a:pt x="225287" y="1262854"/>
                </a:cubicBezTo>
                <a:cubicBezTo>
                  <a:pt x="267252" y="1366663"/>
                  <a:pt x="362227" y="723932"/>
                  <a:pt x="410818" y="706263"/>
                </a:cubicBezTo>
                <a:cubicBezTo>
                  <a:pt x="459409" y="688594"/>
                  <a:pt x="490331" y="1258437"/>
                  <a:pt x="516835" y="1156837"/>
                </a:cubicBezTo>
                <a:cubicBezTo>
                  <a:pt x="543339" y="1055237"/>
                  <a:pt x="545548" y="-40276"/>
                  <a:pt x="569844" y="96663"/>
                </a:cubicBezTo>
                <a:cubicBezTo>
                  <a:pt x="594140" y="233602"/>
                  <a:pt x="640522" y="1790732"/>
                  <a:pt x="662609" y="1978471"/>
                </a:cubicBezTo>
                <a:cubicBezTo>
                  <a:pt x="684696" y="2166210"/>
                  <a:pt x="669236" y="1291568"/>
                  <a:pt x="702366" y="1223098"/>
                </a:cubicBezTo>
                <a:cubicBezTo>
                  <a:pt x="735497" y="1154629"/>
                  <a:pt x="819427" y="1653793"/>
                  <a:pt x="861392" y="1567654"/>
                </a:cubicBezTo>
                <a:cubicBezTo>
                  <a:pt x="903357" y="1481515"/>
                  <a:pt x="912192" y="704054"/>
                  <a:pt x="954157" y="706263"/>
                </a:cubicBezTo>
                <a:cubicBezTo>
                  <a:pt x="996122" y="708472"/>
                  <a:pt x="1064592" y="1671463"/>
                  <a:pt x="1113183" y="1580906"/>
                </a:cubicBezTo>
                <a:cubicBezTo>
                  <a:pt x="1161774" y="1490350"/>
                  <a:pt x="1214783" y="332993"/>
                  <a:pt x="1245705" y="162924"/>
                </a:cubicBezTo>
                <a:cubicBezTo>
                  <a:pt x="1276627" y="-7146"/>
                  <a:pt x="1278835" y="520733"/>
                  <a:pt x="1298713" y="560489"/>
                </a:cubicBezTo>
                <a:cubicBezTo>
                  <a:pt x="1318591" y="600245"/>
                  <a:pt x="1340678" y="262315"/>
                  <a:pt x="1364974" y="401463"/>
                </a:cubicBezTo>
                <a:cubicBezTo>
                  <a:pt x="1389270" y="540611"/>
                  <a:pt x="1422400" y="1346785"/>
                  <a:pt x="1444487" y="1395376"/>
                </a:cubicBezTo>
                <a:cubicBezTo>
                  <a:pt x="1466574" y="1443967"/>
                  <a:pt x="1462157" y="615707"/>
                  <a:pt x="1497496" y="693011"/>
                </a:cubicBezTo>
                <a:cubicBezTo>
                  <a:pt x="1532835" y="770315"/>
                  <a:pt x="1623392" y="1790733"/>
                  <a:pt x="1656522" y="1859202"/>
                </a:cubicBezTo>
                <a:cubicBezTo>
                  <a:pt x="1689653" y="1927672"/>
                  <a:pt x="1667566" y="1209845"/>
                  <a:pt x="1696279" y="1103828"/>
                </a:cubicBezTo>
                <a:cubicBezTo>
                  <a:pt x="1724992" y="997811"/>
                  <a:pt x="1797878" y="1331324"/>
                  <a:pt x="1828800" y="1223098"/>
                </a:cubicBezTo>
                <a:cubicBezTo>
                  <a:pt x="1859722" y="1114872"/>
                  <a:pt x="1866348" y="427967"/>
                  <a:pt x="1881809" y="454471"/>
                </a:cubicBezTo>
                <a:cubicBezTo>
                  <a:pt x="1897270" y="480975"/>
                  <a:pt x="1888436" y="1337950"/>
                  <a:pt x="1921566" y="1382124"/>
                </a:cubicBezTo>
                <a:cubicBezTo>
                  <a:pt x="1954696" y="1426298"/>
                  <a:pt x="2054088" y="693011"/>
                  <a:pt x="2080592" y="719515"/>
                </a:cubicBezTo>
                <a:cubicBezTo>
                  <a:pt x="2107096" y="746019"/>
                  <a:pt x="2040836" y="1658211"/>
                  <a:pt x="2080592" y="1541150"/>
                </a:cubicBezTo>
                <a:cubicBezTo>
                  <a:pt x="2120349" y="1424089"/>
                  <a:pt x="2274957" y="156298"/>
                  <a:pt x="2319131" y="17150"/>
                </a:cubicBezTo>
                <a:cubicBezTo>
                  <a:pt x="2363305" y="-121998"/>
                  <a:pt x="2305879" y="628959"/>
                  <a:pt x="2345635" y="706263"/>
                </a:cubicBezTo>
                <a:cubicBezTo>
                  <a:pt x="2385392" y="783567"/>
                  <a:pt x="2544418" y="388211"/>
                  <a:pt x="2557670" y="480976"/>
                </a:cubicBezTo>
                <a:cubicBezTo>
                  <a:pt x="2570922" y="573741"/>
                  <a:pt x="2409687" y="1205428"/>
                  <a:pt x="2425148" y="1262854"/>
                </a:cubicBezTo>
                <a:cubicBezTo>
                  <a:pt x="2440609" y="1320280"/>
                  <a:pt x="2597426" y="834367"/>
                  <a:pt x="2650435" y="825532"/>
                </a:cubicBezTo>
                <a:cubicBezTo>
                  <a:pt x="2703444" y="816697"/>
                  <a:pt x="2714487" y="1218680"/>
                  <a:pt x="2743200" y="1209845"/>
                </a:cubicBezTo>
                <a:cubicBezTo>
                  <a:pt x="2771913" y="1201010"/>
                  <a:pt x="2796209" y="796820"/>
                  <a:pt x="2822713" y="772524"/>
                </a:cubicBezTo>
                <a:cubicBezTo>
                  <a:pt x="2849217" y="748228"/>
                  <a:pt x="2869096" y="1044193"/>
                  <a:pt x="2902226" y="1064071"/>
                </a:cubicBezTo>
                <a:cubicBezTo>
                  <a:pt x="2935357" y="1083949"/>
                  <a:pt x="2994992" y="900628"/>
                  <a:pt x="3021496" y="891793"/>
                </a:cubicBezTo>
                <a:cubicBezTo>
                  <a:pt x="3048000" y="882958"/>
                  <a:pt x="3032540" y="1008854"/>
                  <a:pt x="3061253" y="1011063"/>
                </a:cubicBezTo>
                <a:cubicBezTo>
                  <a:pt x="3089966" y="1013272"/>
                  <a:pt x="3156226" y="898419"/>
                  <a:pt x="3193774" y="905045"/>
                </a:cubicBezTo>
                <a:cubicBezTo>
                  <a:pt x="3231322" y="911671"/>
                  <a:pt x="3242366" y="1050819"/>
                  <a:pt x="3286540" y="1050819"/>
                </a:cubicBezTo>
                <a:cubicBezTo>
                  <a:pt x="3330714" y="1050819"/>
                  <a:pt x="3330714" y="931549"/>
                  <a:pt x="3458818" y="905045"/>
                </a:cubicBezTo>
                <a:cubicBezTo>
                  <a:pt x="3586922" y="878541"/>
                  <a:pt x="3951357" y="894002"/>
                  <a:pt x="4055166" y="891793"/>
                </a:cubicBezTo>
                <a:cubicBezTo>
                  <a:pt x="4158975" y="889584"/>
                  <a:pt x="3920435" y="891793"/>
                  <a:pt x="4081670" y="891793"/>
                </a:cubicBezTo>
                <a:cubicBezTo>
                  <a:pt x="4395305" y="891793"/>
                  <a:pt x="4616175" y="880206"/>
                  <a:pt x="4929810" y="880206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1191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4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 animBg="1"/>
      <p:bldP spid="4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自定义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849CD0">
            <a:alpha val="39000"/>
          </a:srgbClr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93</Words>
  <Application>Microsoft Office PowerPoint</Application>
  <PresentationFormat>全屏显示(4:3)</PresentationFormat>
  <Paragraphs>54</Paragraphs>
  <Slides>12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Sunshine</dc:creator>
  <cp:lastModifiedBy>陈魁</cp:lastModifiedBy>
  <cp:revision>79</cp:revision>
  <dcterms:created xsi:type="dcterms:W3CDTF">2012-11-23T08:39:12Z</dcterms:created>
  <dcterms:modified xsi:type="dcterms:W3CDTF">2012-12-03T16:52:28Z</dcterms:modified>
</cp:coreProperties>
</file>